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1"/>
  </p:notesMasterIdLst>
  <p:handoutMasterIdLst>
    <p:handoutMasterId r:id="rId42"/>
  </p:handoutMasterIdLst>
  <p:sldIdLst>
    <p:sldId id="63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37" r:id="rId24"/>
    <p:sldId id="540" r:id="rId25"/>
    <p:sldId id="541" r:id="rId26"/>
    <p:sldId id="542" r:id="rId27"/>
    <p:sldId id="543" r:id="rId28"/>
    <p:sldId id="544" r:id="rId29"/>
    <p:sldId id="545" r:id="rId30"/>
    <p:sldId id="547" r:id="rId31"/>
    <p:sldId id="548" r:id="rId32"/>
    <p:sldId id="549" r:id="rId33"/>
    <p:sldId id="550" r:id="rId34"/>
    <p:sldId id="554" r:id="rId35"/>
    <p:sldId id="552" r:id="rId36"/>
    <p:sldId id="553" r:id="rId37"/>
    <p:sldId id="557" r:id="rId38"/>
    <p:sldId id="556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1429"/>
  </p:normalViewPr>
  <p:slideViewPr>
    <p:cSldViewPr>
      <p:cViewPr varScale="1">
        <p:scale>
          <a:sx n="117" d="100"/>
          <a:sy n="117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81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59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7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5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87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6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9: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/>
              <a:t> =</a:t>
            </a:r>
            <a:r>
              <a:rPr lang="en-US" altLang="zh-CN"/>
              <a:t>=</a:t>
            </a:r>
            <a:r>
              <a:rPr lang="en-US"/>
              <a:t>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C00000"/>
                </a:solidFill>
              </a:rPr>
              <a:t>TCP-</a:t>
            </a:r>
            <a:r>
              <a:rPr lang="en-US" dirty="0" err="1">
                <a:solidFill>
                  <a:srgbClr val="C00000"/>
                </a:solidFill>
              </a:rPr>
              <a:t>newReno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</a:t>
            </a:r>
            <a:r>
              <a:rPr lang="en-US" altLang="zh-CN" dirty="0"/>
              <a:t>ACK</a:t>
            </a:r>
            <a:endParaRPr lang="en-US" dirty="0"/>
          </a:p>
          <a:p>
            <a:r>
              <a:rPr lang="en-US" altLang="zh-CN" dirty="0"/>
              <a:t>TCP-</a:t>
            </a:r>
            <a:r>
              <a:rPr lang="en-US" altLang="zh-CN" dirty="0" err="1"/>
              <a:t>Vages</a:t>
            </a:r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Reno, Nevada - Wikipedia">
            <a:extLst>
              <a:ext uri="{FF2B5EF4-FFF2-40B4-BE49-F238E27FC236}">
                <a16:creationId xmlns:a16="http://schemas.microsoft.com/office/drawing/2014/main" id="{B1535B2A-D9AA-956A-5B6E-ABE0DF82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75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ke Tahoe travel - Lonely Planet | California, USA, North America">
            <a:extLst>
              <a:ext uri="{FF2B5EF4-FFF2-40B4-BE49-F238E27FC236}">
                <a16:creationId xmlns:a16="http://schemas.microsoft.com/office/drawing/2014/main" id="{9140B4E4-D22A-23DC-F1F6-70CFD41A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94757"/>
            <a:ext cx="160103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st Time to Visit Las Vegas in 2023 | Travellers 🧳">
            <a:extLst>
              <a:ext uri="{FF2B5EF4-FFF2-40B4-BE49-F238E27FC236}">
                <a16:creationId xmlns:a16="http://schemas.microsoft.com/office/drawing/2014/main" id="{A6C5D12E-C243-1072-E3FD-93E62EE0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34037"/>
            <a:ext cx="17145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</a:t>
            </a:r>
            <a:r>
              <a:rPr lang="en-US" altLang="zh-CN" dirty="0"/>
              <a:t>=</a:t>
            </a:r>
            <a:r>
              <a:rPr lang="en-US" dirty="0"/>
              <a:t>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1490459272</TotalTime>
  <Pages>7</Pages>
  <Words>1900</Words>
  <Application>Microsoft Macintosh PowerPoint</Application>
  <PresentationFormat>On-screen Show (4:3)</PresentationFormat>
  <Paragraphs>393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Zapf Dingbats</vt:lpstr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Equation</vt:lpstr>
      <vt:lpstr>CSCI4430 Computer Networks  Lecture 9: Transport Layer –  More on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1262</cp:revision>
  <cp:lastPrinted>1999-09-08T17:25:07Z</cp:lastPrinted>
  <dcterms:created xsi:type="dcterms:W3CDTF">2014-01-14T18:15:50Z</dcterms:created>
  <dcterms:modified xsi:type="dcterms:W3CDTF">2023-02-27T02:25:18Z</dcterms:modified>
  <cp:category/>
</cp:coreProperties>
</file>