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8"/>
  </p:notesMasterIdLst>
  <p:handoutMasterIdLst>
    <p:handoutMasterId r:id="rId49"/>
  </p:handoutMasterIdLst>
  <p:sldIdLst>
    <p:sldId id="648" r:id="rId2"/>
    <p:sldId id="487" r:id="rId3"/>
    <p:sldId id="514" r:id="rId4"/>
    <p:sldId id="516" r:id="rId5"/>
    <p:sldId id="517" r:id="rId6"/>
    <p:sldId id="1050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62" r:id="rId41"/>
    <p:sldId id="555" r:id="rId42"/>
    <p:sldId id="563" r:id="rId43"/>
    <p:sldId id="557" r:id="rId44"/>
    <p:sldId id="558" r:id="rId45"/>
    <p:sldId id="559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92041"/>
  </p:normalViewPr>
  <p:slideViewPr>
    <p:cSldViewPr>
      <p:cViewPr varScale="1">
        <p:scale>
          <a:sx n="117" d="100"/>
          <a:sy n="117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13027 16781 7855,'-8'-18'214,"-1"1"1,-1 6 454,4-1 1,-1 6 637,1-5-870,0 0 1,6-1 13,0 1 0,0 5 51,0-6 0,2 9-86,4-3 1,-2 4-131,7 2 1,-5 0 2,5 0 0,1 2-143,5 4 1,-7-3-12,-5 9 1,5-3 32,2 3 1,-3 3-102,3-3 1,-7 1-123,7-2 0,-3 5 66,3-5 0,3 5 59,-3 1 0,-3 0 16,3 0 1,-1 2 18,6 4 1,-5-4-67,-1 4 0,1-4-73,5-2 1,-6 6 118,1 0 0,-3 0-2,3-6 1,1 1-32,-7-1 1,2-2 82,-3-3-22,-3 3-91,6-6 1,-8 3-116,0-1 304,0-7 16,0 4 42,0-8 988,0 0-1044,0-8 1,0 4-42,0-7 1,2-1 30,4-5 1,-3 0-194,9 0 0,-6-2-220,5-4 1,-1-4-194,1-7 0,4-3-489,-3-3 1,9 2-668,2-8 0,6 0 728,-7-5 0,13-1 34,-6 1 1,7 7-28,-7 4 1,9 9-325,2 2 1,4 8 1147,-10-2 0,5 4 0,-13 2 0</inkml:trace>
  <inkml:trace contextRef="#ctx0" brushRef="#br0">7658 4797 7950,'9'-27'223,"-1"-3"0,-8 7 685,0 2 0,0 2 0,0 1 656,0 1 0,2 8-1339,4 3 0,3 6 0,8 6 1,1 7-272,-1 8 0,-2 6 0,-1 7 1,-5 2 58,-1 5 1,-2 2 0,-6 9 0,0 0-33,0-1 0,0 1 1,0-1-1,0 1 49,0 0 0,0-9 0,-2-2 0,-2-7 20,-2-5 1,-2-6-21,3-12 0,3-5 0,-4-14 0,4-11 61,2-13 1,0-11-27,0-8 0,2 1 16,4 4 0,-4-1 229,3 7-268,-3-8 0,-2 17 39,0-3 1,0 3 20,0-3 1,0-1-73,0 1 0,0 7 101,0 4 0,2 4 1,4 0 242,5-4-299,-3 12 1,7-10 19,-3 15 0,3-5-115,2 5 1,2 0 113,4 6 1,-3 0-225,2 0 0,0 8 89,0 3 1,-2 10 195,3 2 0,-4 8 13,-2-3 0,-6 5 179,1 1 1,-1 1 0,5-1 213,-5 0 0,4 1-250,-3-1 0,-3 1 59,3-1 1,-3-7-131,3-4 1,3-4-25,-3-2 0,3-6-251,2 1 0,0-8 43,1 1-60,-1-18 1,2-2-1,2-18 20,2-3 1,2-10-158,-2 0 0,-4-9 84,4-2-263,-4-1 0,-4 1 141,-3 0 1,1 5-261,-7 6 0,0 8 174,-6-2 0,-8 6 73,-4 5 1,-9 12-1,-2 11-151,2 4 284,2 2 0,-4 0 0,0 2 250,2 4 0,4 3 28,6 8 0,-5 3 333,5 2 1,1 1-282,-1 12 400,7-5 0,-4 18-419,8-8 1,-5 8-1,-1-2-913,2 3 0,10-5-53,5-3 1,12-5 483,6-2-1780,3-7 0,12-4 981,8-12 1,7-5-762,10-12 0,6-17 1838,-1-11 0,1-12 0,-6 2 0</inkml:trace>
  <inkml:trace contextRef="#ctx0" brushRef="#br0">9035 4728 7963,'0'-25'0,"1"6"0,3-4 0,2 4 513,-2 2 1,-2-2 0,0-2 0,1-4 602,3-2 0,2 1 0,-4-5-624,1 2 0,1 1 0,-4-7 1,2 1-326,2-1 0,-1 9-38,-5 3 0,0-2-112,0 2 1,-2 8 234,-3 9-516,3 4 1,-13 2 96,3 0 1,-3 2-407,-2 4 1,-1 5 0,1 10-141,0 2 1,0 6 239,0-6 253,-1 7 0,1-11 77,0 4 1,5 2-1,3-2 122,1-2-34,-5-2 1,11-2 102,-4 1 0,2 1 255,-1 4 0,3-4 327,-4 4 1,4-4-418,2-2 0,0 0 553,0 0 1,0 1 303,0-1 1,0 0-506,0 0 1,0 2 39,0 4 0,2-4-183,4 4 1,3 2 10,8-2 1,8 7-132,4-1 1,-2 4-270,1 1 1,-1 2 278,2 4 0,3 4-91,-3 8 0,-4 7 0,-2 4-258,-4 4 1,-9 4-34,-5 3 0,-5-3-440,-5 3 1,-5-5 409,-7-6-588,-8-4 0,0-9 0,-6-6-129,3-10-359,-1-7 1,-5-17 0,-3-5-1176,-3-3 1977,4-17 1,0-14-1140,7-22 1,14-16 123,-3-13 1389,13-12 0,-3-3 0,8 43 0,0 0 0,0 1 0,0-1 0</inkml:trace>
  <inkml:trace contextRef="#ctx0" brushRef="#br0">9430 4917 7963,'12'-5'-860,"-3"-3"0,1-2 1125,0-3 0,-5-2 0,5-3 266,-3 1 0,5 0-212,-6 0 1,5 0-1,-5 0 247,-2-1 0,3-5 0,-1 0 81,-2 2 0,-2 2 360,-2 2-186,-8 0 1,6 0-286,-3 0 1,-5 1 214,-2 5 0,-3 1-268,-2 5 1,0 3-137,0-4 0,-1 4-194,1 2 0,0 0 0,0 0-77,0 0-91,-1 0 0,3 8 28,4 3 0,-5 4 1,7 3 223,-1-1 1,-5 6-114,3 0-73,5 7 1,-3-5 60,4 4 1,4 3-22,-3-3 0,3 1 0,2 1 201,0-2-266,0-8 1,2 9 0,2-7-78,1-2 0,9-8 8,-3-1-103,4-8 1,5 9 92,3-7 1,-2-2 0,5-8-215,-1-2 1,4-13-11,-6 2 1,0-6-338,-6 0 404,8 4 0,-8-14-53,0 5 0,0 3 31,-5 2 0,-3-2 5,3 2 1,-6-5-130,5 5 0,-7 0 100,2 6 0,-4-1 270,-2 1 1,0 0-73,0 0 0,2 7 114,3 4-79,-3 5 1,8 1 0,-6 1-137,1 5 142,1 4 1,-6 7 0,2 2 179,4 4 0,-4 2-10,3 3 1,3 3-225,-2-8 0,1 6-98,-1-6 1,-4-1 48,4-4 1,1-1-391,-1 0 347,8-7-434,-5 5 1,3-13 59,-1 4 1,-1-14-12,1-9 1,4-2-212,-3-10 468,3 8 0,-3-12 46,-1 5 0,1-5 1,3-1-44,-4 0 0,3-1 65,-9 1 0,9-6-167,-3 0 223,5-1 0,-5 1-57,1 0 0,-3 0 389,3 6 0,3-6 1407,-4-1 1,5 1-826,1 6 0,-2 7 86,-3 4 1,3 6-144,-4 6 1,-1 7 246,1 15-643,-7 16 1,4 19 84,-8 11 1,0-1-1,-2 7-43,-4 2-289,4 1 0,-5 3-477,7 0 1,2-8 318,3-4 1,5-9-714,7-2 1,0-15 402,1-3 0,-7-14-336,0-9 0,-1-5 0,3-5 22,-1-7 1,-8-11 220,1-5 0,-3-11-309,-2-1 1,-2-6 203,-3 6 0,-5-6-287,-7 6 948,0 0 1,-6 6 0,-2 1 296,-2 5-111,-2 3 1,1 10 0,1 3 1287,2 6 1,-3 4-683,5 2 0,5 8 1563,7 4-1304,7-5 0,-2 8 160,12-3 0,6-4 1,10-3-226,7-3 0,9-4-480,3-3 1,6 1-66,-1-8 1,-2 1-217,2-6 0,-6-1-35,6 1 1,-8 2 129,3 4-455,-13-5 1,-3 14 0,-8-3 159,0 3 1,-5 2-101,-1 0 1,-7 7-661,2 5 0,-4 3 102,-2 2-259,0 8 1,-6-4 0,0 6 61,3-2 1,1 5 202,2-1 0,-2 0 330,-4 5 1,4-9 276,-4 9 1,4-5-98,2-1 1,0 3 120,0-8 1,6 0-81,0-6 0,2-7-387,-3-5 108,-3-3 1,14-17 193,-5-8-709,-3-7 0,5-7 0,-5-5-323,1-9 0,-5-3-221,2-9 0,-4 0 1372,-2-6 0,0-7 0,0-2 0</inkml:trace>
  <inkml:trace contextRef="#ctx0" brushRef="#br0">10497 4058 7963,'-17'0'0,"0"0"0,5 0 1446,1 0 2001,-1 0-1713,3 0 1,9-8-347,11-4-1559,5-3 0,9 0 1,1 2-328,1 1 1,6 6-646,-5-5 1,3 7 635,-2-2 1,1 10-843,-7 2 991,8 7 1,-12-3-2549,4 7 2906,-12 8 0,4 2 0,-5 7 0</inkml:trace>
  <inkml:trace contextRef="#ctx0" brushRef="#br0">10807 4126 7963,'-11'0'2689,"1"2"-1587,2 4 0,3 4 0,3 7 0,-2 2 1681,-2 4-2146,0-4 1,14 13 0,4-3-19,3 3 1,2 3-386,0-1 1,0 1-150,1-1 1,-1 0 119,0 1 0,0 3-94,1-4 1,-9 3 167,-3-14 0,1 0 139,-1-6 1,0-6-165,-6 1-286,0-9 1,0-3 27,0-11 0,0-12 127,0-6 1,6-5-598,-1-6 0,7 2 147,-6-8-170,7 0 0,-3 2 1,5 2-226,-4 0 1,5 6-330,-5-4 0,4 3 244,3 3 0,-3 1-240,-4 5 0,5 3-422,-5 8 1,-1 7 558,1 4 0,-7 8 156,2 10 0,1 1 10,-1 16 744,0 0 0,1 5 0,3 0 0</inkml:trace>
  <inkml:trace contextRef="#ctx0" brushRef="#br0">11272 4505 7963,'0'17'496,"0"0"0,-6-6 1930,0 1-1652,0-8-534,6 3 1,0-9 0,0-3 37,0-7 1,8-9 164,4-2 0,9-7 1964,2 1 1,5 2-1071,-5-1 0,6 1 672,-6-2-1639,7-3 1,-5 11 0,6-6-116,-2 2 0,-8 2-267,2 6 1,-2-2-311,2-4 1,-10 10 283,4-4-861,-4 3 0,-3 3-1945,-4-1 1174,-4 1 0,-10-5-24,-3 5 1286,-12 3 1,2 8 113,-8 0 0,2 2 71,-2 4 0,3-2 1126,3 7 0,2 1 0,-6 7-108,2 4 1,2-2 376,6 7 1,2 3 4384,3 9-3928,-3-4 0,13 12-1629,-4-8 0,4 8 0,2-2 0,0 4 0,8-6 0,3-4 0,7-6 0,5-5 0,3-4-2214,9-8 1,1-8 1344,4-3-6767,-3-4 7562,12-17 1,-12-4 0,5-16-1</inkml:trace>
  <inkml:trace contextRef="#ctx0" brushRef="#br0">12425 4522 8082,'-8'-10'564,"-3"3"0,-5 1 0,-1 0 1,2 0 1752,3-1 1,7-1 0,12-5-2035,10 1 1,8 7 0,12-5 0,1 2 0,4 3-1319,2-3 1,7 4-1,7-5 1035,-3 1 0,14-5 0,2 3 0</inkml:trace>
  <inkml:trace contextRef="#ctx0" brushRef="#br0">13715 4298 8082,'0'-17'533,"0"0"0,-2 2 0,-1 1 382,-3 3 1,-8-1-1,1-3 1,-6 2-6,-4 1 1,-2 8-1,4-1-293,-2 3 1,-2 2 0,4 0 0,-2 2-299,2 3 1,2 11 0,0 8-1,-2 3 51,-2 4 0,6 3 1,5 4-136,-1 3 0,3 1-107,-1-2 0,7-10 0,-2 5 1,5-3 85,1 1-93,0-7 0,7 3-473,5-12 1,3 2-48,2-13 1,2 0-253,4-6 1,-4 0 129,4 0 0,2-8 206,-2-3 0,0-7-159,-6-4 1,6-3 83,0-4 1,0-3-47,-6 3 1,0-4-1,1-1-119,-1 0 1,-6-1 299,1 1 0,-3-1 37,3 1 13,3 0 0,-7-1 328,3 1 1,-3 7 15,-8 4 0,2 4 1021,4 2-899,-5 7 846,7 3 1,-10 9-399,-4 3 1,5 7 130,-5 11 0,2 4-295,-2 7 0,4 0-162,-3 1 1,3 5-346,2 0 0,0 6-42,0-6 0,2 0 1,3-6-629,7 1 0,5-7 30,6 1 0,-2-8-1762,8 2 1822,-1-11 1,5-5-776,-4-7 0,3-2 352,-3-3 0,1-5-20,-1-7 0,2-6 535,-8 0 1,5 0-1,-5 6-278,-2 0 0,-7-2 728,-3-4 0,1 3 0,-3-4 0,-3 6 0,3 1 0,1 0 0</inkml:trace>
  <inkml:trace contextRef="#ctx0" brushRef="#br0">14249 4195 8082,'9'-27'0,"-1"3"199,-8 6 1,0 1 716,0 0-599,0 0 1,0 5 2511,0 1-1282,0 7 540,-8-4 0,-1 18-535,-8 7 0,-1 10-878,1 13 0,0 4-512,0 8 1,0-1 47,-1 1 0,3-1-511,4 1 1,3-6 0,8-2 145,0-2 345,8-2 1,9-13-463,11-5 1,5-10 0,3-6-5306,4-4 3570,4-10 0,8-11 2007,0-16 0,7-7 0,2-9 0</inkml:trace>
  <inkml:trace contextRef="#ctx0" brushRef="#br0">14765 3542 8334,'-11'0'4540,"-1"0"1840,1 0-4642,1 0 1,2 7 0,8 7-842,0 7 0,0 6-529,0 7 0,0 8 0,0 6-228,0 7 1,0 8 0,0 12 0,0 3-263,0 0 0,-5 4 1,-1-7-1,2-2 1,0-1-390,-1 3 0,3-18-52,-4 0 0,4-17 0,2-5 1,0-10-1676,0-6 1714,0-10 1,0-3-40,0-12 0,0-3-160,0-8 1,0-4 51,0-8 92,0 0 1,6-20 0,1 1-64,3-8 0,-4-5 210,5-8 1,-5 6 13,5 0 342,-7 8 1,10-10 243,-9 8 0,7 1 0,-5 10 116,3 6 1,-4 6 2586,5 5-1749,-7 4 1,11 10 798,-3 4 1,3 3-426,2 8-1075,1 0 0,-1 0 0,0 2 361,0 4-729,0 3 1,-5 8 0,-1 1-421,3-1 301,1 0 1,0 6-181,-3 0 1,1 6 0,-7-5-82,-2 3 1,3-4-405,-1 6 0,0-6 158,-6 5-369,0 1 0,-6 0 445,0-1 1,-13-7-1,0 4-477,-6 0 674,4-6 1,-9 12 0,5-8-520,-2-2 923,-2-2 0,1-4 1,1-2-215,2-1 748,10-8 1,-1 3 0,7-5-189,-1 4 1970,3-4-1656,7 5 1,2-7 0,3 0 873,7 0 1,5 0-993,6 0 0,-2 0-646,8 0 0,-6 0 0,5 0 0,1 0 0,5 8-217,1 4 1,-1 3 0,1 2-101,-1 0-2585,0 0 0,7 1 1448,-1-1 0,8-6 1454,-3 1 0,5-8 0,2 3 0</inkml:trace>
  <inkml:trace contextRef="#ctx0" brushRef="#br0">11151 11399 8048,'-17'-11'558,"0"1"0,-2 2 0,-2 5 0,-2 1-15,2 2 0,3 7 1,5 7-1,4 9-145,1 11 1,-4 4-1,7 12-126,1 3 1,2 24 0,2 3 0,2 8-178,4 5 1,3-12 0,8-5-396,1-15 0,-7-7 0,0-18 0,3-5-699,1-5 1,2-10-1,1-11-256,-1-3 1,0-15 378,0-4 876,-7-12 0,5-5 0,-5-10 0</inkml:trace>
  <inkml:trace contextRef="#ctx0" brushRef="#br0">11065 11502 8048,'-34'-7'179,"5"3"1,4-8 0,6-1 1403,10-2 1,5-3-777,4 1 1,2-2-1,5-2 1,10-2 637,10 2 0,6-4 189,1 2-1275,8-7 1,4 5-1,10-6 201,1 3 1,6 7-296,-6-2 1,10-2-79,2 2 0,2 0-429,9 6 0,-7 0 148,1 0 1,-5 7-179,-6 4 1,-3 4-31,-9 2 0,-7 0-375,-4 0 0,2 2 234,-1 4 1,-3-2-113,-9 7 1,1-5 220,-7 6 0,6-3 166,-6 3 0,0 1 296,-6-7 1,-6 5-254,1-5 0,-6 5 319,5-5 104,-7 7 52,3-3 1,-7 7-119,0 0 0,0-5-66,0-1 1,0 6 13,0 6 0,0 8 30,0-2 1,0 7 217,0 10 1,0 3-205,0 20 1,0-4-68,0 10 0,0-5-172,0-1 0,2-2 5,4-4 1,4 2-174,7-8 0,0 1-560,0-7 1,1-9-2538,-1-7 678,0-1-28,0-15 1909,-7-2 0,-3-11-5,-7-12 0,-2 2 726,-3-7 0,-12 0 0,-10-7 0</inkml:trace>
  <inkml:trace contextRef="#ctx0" brushRef="#br0">11254 12310 8152,'-44'-11'787,"4"1"1,6 1 0,5 1 3305,6 0-1959,12-5-1131,3 4 1,18-9 570,7 1 0,15 0-346,14 0 1,6 5-272,5 1 0,6 7 117,12-2 1,3-1-1248,8 1 1,2 0 172,4 6 0,0-6-359,-40 4 1,-1-1 0,41-3-1198,5 6 1,-7-6-275,-4 1 0,-5-3 1830,-1 2 0,-3 4 0,5-7 0,0-1 0,-6-1 0,-3-1 0</inkml:trace>
  <inkml:trace contextRef="#ctx0" brushRef="#br0">10807 5485 8357,'-17'-6'396,"0"0"0,-1 4 0,3 6 0,4 11 668,5 12 1,4 11 0,2 23-914,0 14 0,2 22 0,0-34 0,0 2 0,1 9 0,1 1 0,1 9 0,0 2-1,2 7 1,-1 2 0,-2-28 0,-1 1 0,0 1 0,0 4-1,0 0 1,0 1-202,0 1 1,-1 1 0,1 0 0,1 2 0,0-1 0,0 1 0,-2-1-1,1 0 1,-1-2 0,1-4 0,-1-2 0,1 0 0,1 26 0,1-1 123,0-7 1,0-2 0,0-5 0,1-2 0,3-3 0,0-1 0,-1 1 0,1-1-44,-1 0 1,1-1 0,2 4 0,1-1 0,0-2 0,1-1 0,-1 2 0,1 1 11,-1 2 1,1-1 0,1-9 0,0-1 20,-2 3 0,-1-2-108,1-11 0,-1-3 0,-2-3 1,-1-3-1,8 31-677,-5-11 0,3-9 469,-9-13-314,1-4 0,-6-15 32,0-4 0,-2-6-1133,-4-5 253,4-5 1001,-13-14 1,13-10-408,-3-12 821,-5-11 0,0-4 0,-7-8 0</inkml:trace>
  <inkml:trace contextRef="#ctx0" brushRef="#br0">10514 9422 8216,'-40'-44'649,"2"4"0,6 3 1,9 3 1388,9 0 0,5 5 1,5 2 218,-2 2 0,8 10-1808,10 9 0,5 6 0,6 8-139,5 9 0,5 16 1,1 16-56,1 13 1,1 10-131,-16-27 1,0 2-1,17 43-225,-17-42 1,0 1-1,-2 0 1,0 0 95,-1 2 1,0 1 40,0 3 0,1 0 1,2 5-1,0 1-133,0 4 0,0 2 0,1 3 0,-2 1 0,-1 1 0,-1 1 30,0 1 0,0-1 1,0-9-1,1-2 1,-2 0 0,2-3 1,14 23 156,-3-25-25,4-26 0,-12-27 1,7-16 57,3-11 1,-6-15-107,-2-8 0,2-15-38,-2-14 0,-8 28 1,0-3-267,0-11 0,-1-4 1,2-4-1,0-3-736,2-10 1,-1-3-1,0-2 1,-2-3-382,-5 24 1,-1-1 0,1-1 1401,1-5 0,0-2 0,-1 0 0,0-5 0,-2 0 0,1-1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5025 10832 7853,'-15'-8'0,"3"-3"837,-3 3 0,11 0 1,-6 12-1,3 6 1119,3 7 1,2 6-1631,2 0 1,0 3 0,0 9 0,0 1-343,0 4 1,6 2 0,0 8-1,-3 0-194,-1 3 1,-4 10-146,-3 0 1,1 4-1,-8 2 1,-1 0 1,-2-1 0,-3 1 0,1-2 0,0-6-292,0-9 0,0-8 298,-1-10 1,-1-5-2,-4-1 0,10-14 109,-4-3 0,3-7 47,-3-4 1,6-2 68,-1-4 1,8 3-302,-1-9 628,-5 1 0,8-1-57,-4 1 0,3 7 340,-3-2 5,4 4 6,-6 10 0,10 9-56,4 12 0,-2-3 220,7 3 1,1 2-293,5 9 1,-2-4-190,-3 4 1,3 4-72,-3 2 0,3 7 6,2 11 1,-6 6-200,1 16 0,-8 6 3,2 0 1,-5-43 0,-1 1 262,0 47 0,0-3-118,0-2 0,-5-12 224,-1-6 0,-2-7-86,3-9 1,3-11-370,-4-18 1,4-4-1049,2-8 219,0-7 0,6-7-2688,-1-14 3683,1-8 0,-13-23 0,-3-2 0</inkml:trace>
  <inkml:trace contextRef="#ctx0" brushRef="#br0">2512 11794 7853,'-1'-36'347,"-3"0"0,-2 2 0,2 7 0,0 6 552,-1 4 1,3 5-1,-6 3 1489,0 1-2106,6 2 1,-5 8-1,7 6 1,0 9 0,-2 10 28,-4 5 0,4 4 1,-3 5-1,3 4-20,2 5 1,-6 4-1,0 3 1,2 6-82,2 4 1,1-4-1,-3 0 1,-2 0 62,2-2 0,2 4-415,2-8 0,2 1-45,4-7 0,-2-9 1,7-7-55,3-11 0,3-4 0,4-5-277,2-4 1,5-3-457,-5-8 0,2-6 211,-2 0 0,-4-7-167,4 2 1,-4-5 292,-1-1-173,-1-8 0,0 4 0,-2-5-375,-3 1 0,-5-4 1185,-7 6 0,0-7 0,-15 10 0,-4-4 0</inkml:trace>
  <inkml:trace contextRef="#ctx0" brushRef="#br0">2323 12156 7853,'-25'-18'1014,"0"7"0,-3 1 1,5 3 1598,4 3-375,9 2 1,1 2 83,3 0-1947,4 0 1,-4 0-1,12 0-692,5 0 1,5 0-465,1 0 0,8 2-590,3 4 0,11-4-11,1 3 1,6-1 1381,-6 2 0,8 3 0,-4 9 0</inkml:trace>
  <inkml:trace contextRef="#ctx0" brushRef="#br0">3149 12568 8909,'-17'0'5181,"6"-6"815,-1 1-4284,1-1-2794,1 6 0,4 2-2592,12 4 3674,-4-4 0,13 13 0,-5-6 0</inkml:trace>
  <inkml:trace contextRef="#ctx0" brushRef="#br0">3614 12121 7853,'-25'0'378,"0"0"0,-4 0 1,6 0-1,4 2 1,2 4-1,0 5 1889,0 5 1,1 8-1,5 3 1,5 2-1641,4-1 0,6 1 0,6 4 0,9-5-411,6-5 1,-2-4 0,5-2 0,3-1 0,1-5 36,3-5 1,-3-4 0,-1-4 0,-2-4-473,1-5 1,-5-5-1,-2-3 1,-4-4-869,-2-5 0,-1-7 85,-5-5 0,-3 4 0,-8-6 1,0 2-1829,0 0 2432,-16 0 1,3 7 0,-16 4-547,-1 7-474,-10 10 0,3 4 1418,-3 8 0,-4 8 0,0 2 0</inkml:trace>
  <inkml:trace contextRef="#ctx0" brushRef="#br0">5059 14012 7853,'-17'-9'1409,"6"1"0,1 6 1,1-2 792,-1-1 1,6 1-1739,-2 10 1,5-3 0,2 9 0,3 1-281,2 3 0,0 3 1,-6 4-1,0 5-123,0 5 1,0 1-69,0 1 1,0 5 0,0 2-1,-2 2-292,-4 3 1,-2-3-197,-3 2 0,-4-2 104,3 2 1,-3-2-245,-2-4 1,-1-6 141,1 1 1,0-3-228,0-9 1,0-2 183,-1-9 0,7-5-71,-1-7 395,9 0 1,-5-2-458,8-3-419,0 3 884,0-6 549,0 8 360,0 0 0,2 8-397,4 3 1,-3 4 864,9 3 1,-8-1-361,2 0 0,1 2-154,-1 4 1,5-2-200,-5 8 0,6 7 27,-7 10 0,7-2-251,-6 2 0,1 1-50,-1 11 0,-4-3-49,4 8 0,-5 0-46,-1 6 1,0-2-96,0-4 0,2 2 71,4-8 1,-2 6-231,7-5 1,-5-3 33,6-9 1,-3-12-385,3-11-215,3 4-742,-5-16-1723,-1 5 1587,-1-16-797,-8-8 1293,0 6 1110,0-6 0,-16 1 0,-3-3 0</inkml:trace>
  <inkml:trace contextRef="#ctx0" brushRef="#br0">2599 14408 7853,'-12'2'737,"1"3"1,-1 7-1,1 3 837,-1 2 0,8 3 1,-3 4-1,1 11-933,0 9 0,0 5 0,6 5 0,2 3-364,4 6 0,-2 2 0,7 0 1,3-2-243,1 2 1,-3-8 0,-1-3-1,2-8-504,3-4 1,-1-2 0,-2-8 0,-1-3-882,1-6 1,-3-12-1650,1-5 2086,1-4 1,3-4-1023,-3-4 1281,3-11 1,-13-10 0,3-7 653,-3 0 0,-17-8 0,-4-2 0</inkml:trace>
  <inkml:trace contextRef="#ctx0" brushRef="#br0">2409 14906 7853,'-32'-9'0,"3"3"0,-3 4 0,12 2 2625,3 0 421,10 0 1,14 0-1463,5 0 0,11-5 323,5-1 1,5-2-2791,1 2 0,6-3-602,1-8 0,6 5-999,-1 1 0,4-1 834,2-5 1,-1 8 1649,1 3 0,-1 4 0,1 2 0</inkml:trace>
  <inkml:trace contextRef="#ctx0" brushRef="#br0">3218 15250 9789,'-17'10'4542,"5"-2"-3491,1-8 1,5 5 3,-5 1 0,5 0 803,-6-6 0,7 2-297,-7 3-2044,8-3-2699,-3 6 804,7-8 1,2-6 837,3 0 0,5-7 1540,7 2 0,0-5 0,1-1 0</inkml:trace>
  <inkml:trace contextRef="#ctx0" brushRef="#br0">3700 14803 7853,'-23'-11'349,"0"1"1,2 3 1665,2 3 0,7 2-546,1 2 1,5 0-1,-3 2 1365,1 4 0,2 9-1783,6 8 1,-6 7-327,1-1 0,-1 5-236,6 6 1,8-3 12,3 3 0,4-4-264,3-1 1,-1-7-239,0 1 0,2-14 0,4 2 0,-2-11-107,8 0 1,-1-6-986,7-6 1,-1-11 73,1-12 1,-1-5-424,1-6 0,-9 2 792,-3-8 1,-4 6 73,-1-6 1,-7 6 122,1-6 1,-9 8-36,3-3 1,-14 7 222,-9 5 1,-8-1 80,-9 7 1,0 6-1238,-1 5 0,1 8 638,-1-1 0,3 3 782,3 2 0,-3 7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5954 6465 7853,'-17'0'418,"0"0"0,0 0 28,-1 0 1,-5-6 0,0 0 0,2 2 612,2 2 1,2 10 0,0 5-626,0 8 0,1 2 1,3 12-1,3 7 0,3 6-258,3 3 1,2 8 0,2 6-1,2 8-58,4 7 1,5 2-123,12-1 0,4-5 1,9-9-1,2-2-549,3-2 1,5-10 151,-6-1 1,7-8-635,-1-10 802,-4 1 0,6-9 0,-8-3-203,-1-4 1,-3-3 293,-2-5 0,1 4-46,-1-3 1,-7-3 110,-4 3 1,-6-1-98,-5 6 0,3 1 21,-4-1 0,-3 6-35,-2 0 1,-4 0-168,-2-6 0,0 0-6,0 0 133,0 0 0,0 1 162,0-1 1,0-6 0,-2 1 88,-4 1 153,4-5 0,-11 7 0,5-4-50,-1 5 391,5 9 0,-12-4-243,5 7 1,-4 3 0,-1 9 376,5 6 0,-4 5-91,3 7 1,3-3 733,-3 8-924,8 0 1,-3 14 0,5 7 80,-4 11 0,4 3-508,-1-44 1,0 0-1,2 3 1,0-1 176,1 1 1,0 1 0,0 4 0,0 2 0,0 2 0,0 0 0,0 1 0,-2-1 2,0 0 1,-1 0 0,2 1 0,0 0 42,-2-4 0,0 0 0,-1 1 0,0 0-19,2 0 1,-1-2 0,-3-7 0,0-1 213,4 1 1,-2-1 0,-9 38 129,2-6 1,-5-2-116,-1-10 0,0-1-156,0-10 0,-2-10 5,-4-7 1,2-10-1,-8-1 0,6-10-1799,-6-14 0,-5-5-1084,-6-12 1,-10-13 2657,-2-15 0,-7-7 0,-10-4 0,0 3 0</inkml:trace>
  <inkml:trace contextRef="#ctx0" brushRef="#br0">7090 7943 7640,'10'-17'7216,"-3"7"-6900,-14 3 0,5 9 0,-4 5 0,2 11-145,-2 8 1,4 7-1,-3 3 1,3 4-179,2 6 0,-6 6 0,0 3 1,2 4-99,3 2 0,2 4 0,5 8 0,4 1-108,-1-1 0,7-10 0,-7-6 0,3-5 0,-1-6-186,3-6 0,-5-17 244,3-6 285,-9-11-175,5 1 1,-8-8 301,0-5-320,0-11 0,0-4 1,-2-10-235,-4-5 0,3-6 229,-9-10 0,8-5 100,-1-1-108,-5-6 0,8 2-352,-4-6 1,2 8 0,1 7 318,-3 5 0,0 8-15,6-6 541,0 16 1,0-3 0,0 16 55,0 0 512,0 7 0,2-3-459,4 7 1,-2 0-1,7 6 850,3 0-1032,1-7 1,4 5-356,4-4 1,-2 2-1,6 0-276,-2-1 0,-1-1 372,-1 6 0,-4 0-170,4 0 0,-3 0-377,-3 0-54,0 8 1,-2 1 227,-3 8 1,-5 1-49,-7-1 1,-2 2 56,-3 4 0,-5-4 126,-7 4 0,0 2-30,0-2 0,-1 5 103,1-5 0,0 2 157,0-2 0,-1-4-135,1 4 0,0-4 272,0-2-165,7 0 0,-3 1 397,7-1 1,-5 0-59,5 0 0,0-5 245,6-1 1,6 1 109,0 5 1,7 0-310,-1 0 0,3 0-330,2 1 1,6-1-99,0 0 1,6 0-367,-6 0 1,5 1 384,-5-1-344,8 0 0,-10-2 0,8-1-906,1-3 1,-5-5 66,-2 5 182,-4-7 1,-2 4 0,0-8-47,1 0 0,-3-2 50,-4-4 0,-1-3 347,-4-9 1,-4-1 624,3-4 0,5-11 0,-1-10 0</inkml:trace>
  <inkml:trace contextRef="#ctx0" brushRef="#br0">7641 8064 8092,'-18'-8'1672,"9"6"0,-6-8-602,3 5 1,4 1 785,3-8-1217,3 9 0,4-11 92,3 9 0,5-3-600,7 2 1,8 2 175,4-7-667,3-1 0,3 3 0,-1 1 192,1 1-409,-1 5 1,2-6 0,3 6-182,1-4 0,-2 4-319,-9-3 0,1 3 313,-7 2 1,6 0 135,-6 0 1,0 6-158,-6-1 1,-2 3 211,-3-2 1,1-2 572,-7 7 0,7-7 0,-11 11 0,6-5 0</inkml:trace>
  <inkml:trace contextRef="#ctx0" brushRef="#br0">8088 8012 8092,'-17'2'0,"0"4"0,-1-4 0,1 3 0,0 3 0,0-2 0,0 7 0,-1-3 0,7 9 0,1 4 3438,3 5 1,1 7-1721,6 5 1,0 4-1294,0 7 1,0 7-594,0-1 0,0 0-490,0-5 0,6-1 418,-1 1 1,9-8-388,-3-4 0,-1-11-197,1-6-2276,-7-4 1639,11-2 1,-5-8 412,7-3 1,-5-6 209,-1-6 838,1-11 0,5-9 0,0-9 0</inkml:trace>
  <inkml:trace contextRef="#ctx0" brushRef="#br0">8243 8098 8092,'0'-17'385,"0"0"1,-2-1 1819,-4 1 0,4 0-806,-3 0 1,3 5-566,2 1 0,2 5-162,3-5 1,5 1-376,7-1 0,2-3-245,4 9 0,-2-9-49,8 3 1,0 3-478,5 2 395,0 4 1,1-3 0,-1-1-455,1 2 0,-1 2 52,1 2 0,-3 6-375,-3 0 0,1 5 394,-7-5 0,2 5-45,-2-5 0,-4 6 55,4-7 0,-9 1-1104,-3-6-1108,0 8 1994,7-6 0,-9 3 670,-3-10 0,-4-5 0,-2-7 0</inkml:trace>
  <inkml:trace contextRef="#ctx0" brushRef="#br0">8673 7874 8092,'-17'10'4476,"0"-2"1351,0-8-3392,-1 7-1544,1 3 1,8 15-1,3 3-569,4 5 0,2 11-797,0 7 0,8 7 314,3 5 0,2 4-126,-1-4 0,3 3-479,-3 3 0,7 4-1188,-2-4 1,4-1-3425,-9-16 5251,-5 3 0,8-11 0,-5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6711 6757 7853,'0'-17'194,"-5"-2"1,-3-2 683,-2-2 0,7 5 0,-3 7-56,4-2 1,4 5 0,2 4-550,1 8 0,1 13 1,-6 14-1,2 7 1,2 8-114,2 3 1,-1 11 0,-5 5-104,0 7 1,2 7-1,2 7 1,2 1 0,0 7-168,-3-43 1,1 1 0,0 3 0,0 1-113,1 4 0,1 0 0,1-2 0,0-1 0,-3-1 0,-1 1 117,2-2 0,0 0 0,0 1 0,1-1 0,3-2 0,0-1 125,-1 0 1,1-1 0,10 41 159,4-17 0,4-7-22,7-4 0,1-1-30,-1-12 1,0 1-123,1-18 1,-1 2-7,1-13 1,5 0 78,0-6 1,-8-5-122,-9-1 0,2-7-47,-2 2 0,0-2-8,-6 1 1,-5-3-365,-1 4 1,1-4 112,5-2 0,-6-6-588,1 1 287,-8-9 371,3 5 1,-1-9-111,0 1 0,0 6-446,-6-1 732,0 1-52,0 1 218,-8 3 0,4 7 132,-7 0 0,1 13 343,-1 4 0,-5 14 85,5 3 1,-4 10 649,-3 13 0,7 10-636,-1 8 0,9 15-501,-3 1 0,4-37 0,2 1 17,0 5 1,0 1 0,0 3 0,0 1-364,0 7 1,0 0 0,1 1-1,0 1 230,2 3 0,0 1 0,-2-4 0,1 1 18,4 0 0,0-1 0,-4-7 0,0-1 50,1 0 0,-1 0 0,0-3 0,-2-2-85,1 0 1,-2-1 0,-2-3-1,-3 0 125,-2 1 0,-1-1 1,0-6-1,-2-1 52,-2 2 1,-2-1-1,-14 41 155,13-46 1,-2 0 0,-24 36-473,-4-2 1,-4-17 48,-2-6 0,-1-18-627,-5-16 1,3-12-808,-8-5 0,0-23 1521,-6-18 0,0-9 0,33 12 0,-1-3 0,-2-2 0,-2-2 0,-3-4 0,0 0 0</inkml:trace>
  <inkml:trace contextRef="#ctx0" brushRef="#br0">8002 9525 8055,'-17'-2'1040,"0"-2"0,-1-1 0,1 1-472,0 2 0,7 4 0,5 3 0,3 7 1,2 5-519,0 6 1,6-2-1,1 8 1,1 1-367,-1 3 0,5 7 0,-4 0 0,1-2 22,5-2 0,-5-7 0,1 0 0,-1-1-525,1-1 0,-6-2 1,3-10-13,1-3 1,-4-8-1,5-16 831,-1-11 0,5-7 0,-11-12 0,6-2 0</inkml:trace>
  <inkml:trace contextRef="#ctx0" brushRef="#br0">7985 9095 8055,'-25'0'1035,"6"0"0,-4 0 0,4 0 2735,2 0-2310,7 0 0,4 0-1402,12 0 0,5 0-627,12 0 0,4 0-812,8 0 0,1 0 861,4 0 520,-4 0 0,14 0 0,-6 0 0</inkml:trace>
  <inkml:trace contextRef="#ctx0" brushRef="#br0">8690 9491 8055,'-7'-27'1011,"-9"2"0,-8 6-469,-3-4 0,6 2 1,-2-6-1,4 1 0,0-1 45,-4-4 1,4 6-418,-4 2 0,-2 6-111,2 6 1,-8 3 318,3 8-285,-5 15 0,4 6 1,3 18 281,1 1 0,2 8 46,6-3 0,7 3-377,4-2 1,4 2 70,2-8 0,2-4-116,4-1 0,4-13 299,7 7-479,8-16 0,1 1 0,11-8 41,3-3 1,-4-1-133,4-2 0,-3-15 72,-3-8 0,1-7 79,-1-5 1,-5-1-225,-1-4 1,-7-4 127,2-8 0,-6 6 148,-5 1 1,1 1-35,-7-2 1,0-4 37,-6 4 0,-2 4 76,-4 2 1,2 4 186,-7 1 1,5 11 612,-5 6 139,-1 1 0,1 15 553,-1-3 0,8 6-699,-1 11 1,3 9-383,2 19 0,0 4-265,0 8 1,2 1-84,3 4 1,-1 4-168,8 8 1,-1-6-322,6 0 0,1-7-182,-1 1 1,0-5-880,0-7 0,6-4-157,0-13 0,6-5 589,-6-11 0,5-5 200,-5-7 1,0-15 233,-5-8 1,3-15-43,-4-8 1,8-17 105,-14-6 1,6-19-417,-11-3 691,-3 42 1,0-2 0,0-4 0,1-1 0,1 0 0,0 0 0</inkml:trace>
  <inkml:trace contextRef="#ctx0" brushRef="#br0">9017 8597 8055,'-5'-23'573,"-1"0"1,-6 6 2286,7 5-198,-9 8-527,12-3 0,-5 16-858,7 8 1,2 16 291,3 13 1,3 5-1086,3 7 1,5 3-270,-5 7 1,6 1-342,6 0 0,-3 2-603,2 3 1,3-9-1058,-2 4 1,6-6 272,-6 0 0,6-6-616,-6-11 0,-1-4 1027,-4-7 0,-1-3-70,0-3 0,-5 1-1268,-1-7 1511,-7 0 929,4-6 0,-7-7 80,5-4 0,-4-12 0,6-4 0</inkml:trace>
  <inkml:trace contextRef="#ctx0" brushRef="#br0">9413 9628 8014,'0'-9'3697,"0"-7"-3088,0 7 1,2-7 960,4 5-1089,-4-4 0,13 5-49,-4-7 0,5 0-319,1 0 0,6 5-173,0 1 0,7 1 165,-1-1 0,4-3-111,1 9 0,0-7-145,1 6 1,-1-1 56,1 1 1,-1 2-136,1-7 1,-3 5 83,-3-5 0,3-3 82,-3-9 1,-2 2-76,1-7 1,-7-7-176,2-5 1,-5-8 15,-7 2 1,-3-3-150,-8-3 0,-4 10 344,-8 8 1,-1 1-94,-16 10 0,-1 8 1019,-10 9 0,1 12 127,-7 6 1,6 16 555,-6 7 1,6 16-500,-6 1 1,10 13 146,2 3 0,1 1-193,10 6 0,2-6 379,10-6 0,5-4-1201,12-8 0,3-7-34,8-4 0,8-17-2297,4-5 1,11-13 596,6 1 1594,4-19 0,5 5 0,-3-15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8821 6666 8067,'-19'0'0,"-4"0"0,4 0 276,-4 0 1,4 0 0,2 0 0,0 0 0,-1 0 1207,1 0 1,2-2-748,3-4 1,3 4 0,5-5-246,-2-1 0,2 6 0,10-3 0,6 3 29,3 2 1,10 0 0,3 0 0,5 0 752,1 0-995,8 0 1,8 0 0,9 0 408,2 0 0,4 0-185,10 0 0,11 0-457,11 0 0,-42-1 1,1 0 134,4-2 0,1 0 1,1 2-1,2 0 50,1-1 0,1-2 0,4 1 0,0-1-180,-4 1 0,0 0 0,-1 0 1,0 0-1,-7 3 0,-2 0 1,-1 0-1,-1 0-68,-1 0 1,-1 0 0,-2 3 0,0 2-3,41 6 1,-1-1-58,-15 1 0,5-5-55,-6 6 0,-1-7-270,-10 7 1,-6-7 85,-11 7 0,-4-8-58,-7 1 1,-1-3-113,1-2 1,-9 0 1,-3 0 0,-4-2 458,-1-3 0,-3 1-1936,-4-8 482,-3 1 1,-8-8 1478,0-4 0,-15 4 0,-4-6 0</inkml:trace>
  <inkml:trace contextRef="#ctx0" brushRef="#br0">3958 8390 8136,'-25'0'0,"0"0"0,-3 0 0,5 2 0,11 4 981,6 5 1,20-1 0,9 1 0,9 3 0,10-1-1,12 0-252,13-1 0,9-8 0,12 2 0,2-6 0,4-6-664,1-6 0,-45 1 0,0-3 1,5-1-1,1-2 0,1-3 1,0-2-180,0-2 1,-1-2 0,2 3-1,-3-3 1,-8-5 0,-2-1-1,-1-1 1,0 1-70,-2-1 0,-2-1 1,-5-3-1,-3-1 0,18-36 1,-16 1-198,-15 2 1,-11-5 0,-16-4 63,-9-4 0,-17 0 201,-18 3 1,17 43-1,-5 4 1,-5 3-1,-5 5 1,-5 2-1,-3 6 299,-7 2 1,-2 5 0,-1 2 0,-2 6 0,-4 9-1,-1 6 1,-1 5 0,1 8 0,-2 8 0,1 8-354,-2 8 1,1 5-1,4 8 1,3 4 201,24-18 1,2 2 0,2 1-1,3 1 1,2 2 0,2 1-21,-11 27 0,6 2 0,7-3 0,7 0-180,6 0 0,5-1 1,6-5-1,7-1-1069,10-7 0,7-2 1236,1-5 0,6-4 0,11-11 0,3-4 0,-2 2 0,1 0 0</inkml:trace>
  <inkml:trace contextRef="#ctx0" brushRef="#br0">7486 5674 8193,'-17'0'198,"-1"0"1216,1 0-162,0 0-810,7 0 1,3-2-105,7-4 0,2 4 1,3-4 109,7 5-352,3 1 0,2 0 0,1 0 64,-1 0 1,0 0-32,0 0 1,0 5-20,1 1 0,-1 2-27,0-3 0,0-1-143,0 8 0,6-9 160,0 3 1,6 2 7,-6-2 0,8-1-11,-3-5 0,5 6-13,1 0 0,-1 0 17,-5-6 0,5 0-54,-4 0 1,-5 5-107,-1 1 0,-4 0 96,-1-6 0,5 5-152,0 1 0,-1 0 106,-4-6 0,-1 2-18,0 4 1,6-5 42,0 5 0,2-4 5,-2-2 1,-2-2 224,8-4 0,-3 3-90,3-9 0,2 6 54,-8-5 0,1 5-181,-1-5 1,2 5-9,4-5 1,-4 5 43,-8-6 0,0 9-84,0-3 0,1 4-88,-1 2 0,0 0 75,0 0 1,-5 0-63,-1 0 0,6 0 65,6 0 1,0 0 8,-6 0 0,3 0 12,2 0 0,3 0 12,4 0 1,4 0 56,-5 0 1,10 0 10,3 0 1,1-6-33,-2 0 0,-4-5-21,4 5 0,2-5 8,-1 5 1,4-2-31,-4 3 1,-1 3-1,-6-4 0,-5 4 3,0 2 1,3 0-11,2 0 1,5 0 1,-11 0 1,5 0-10,1 0 0,3 0-8,3 0 0,-4 0 1,4 0 1,2 0 18,-2 0 0,8 0-1,-2 0 0,-2-2 88,2-3 0,-6 3-13,6-4 0,-8 2 149,2-2 0,-3 4-204,-3-3 1,3 3 13,3 2 0,-10 0 32,5 0 0,-5 0-65,5 0 1,-5 0-150,5 0 0,-5 0 157,10 0 0,-3 0-17,-3 0 0,3 0-14,3 0 0,2-2-11,4-4 1,3 4 36,-3-4 0,0-1 8,6 1 0,-10 0 190,9 6-194,-10-7 1,6 5 0,-5-4 6,2 4 1,-3 2-16,5 0 0,-8 0-3,2 0 1,4 0 14,2 0 0,3 0-3,3 0 1,0 0-49,-1 0 1,3-2-12,3-3 1,-3 3-11,3-4 0,2 4 91,-1 2 0,3 0 5,2 0 0,-7 0-5,7 0 1,-2 0 8,-4 0 1,8 6-8,-2-1 0,-3 7 8,-3-6 0,2 1-6,-1-1 0,7-4 6,-2 4 1,4-3-170,1 3 0,7-4 144,0 4 1,1-4-1,-1-2 1,-5 0 39,5 0 0,-4 0 8,-2 0 0,5 0-7,1 0 1,5 0 3,-5 0 0,-1 0-26,-5 0 1,2 0 2,3 0 0,3 0-31,3 0 0,4-6 43,-4 0 0,5-5-106,1 5 1,-2-2 49,-4 3 1,-1 3-15,-5-4 0,-1-2 15,7 3 0,-5-3-8,5 2 1,-7 4 14,1-3 0,-7 3 2,2 2 1,-10-2-11,10-4 0,-4 4 4,4-3 1,0 3-2,0 2 1,-6 0-29,0 0 1,0-2-6,6-4 0,-1 4 63,1-4 1,-6 3 0,1-3 1,-1 4-26,5-4 1,1 4 4,0 2 0,-6 0 3,0 0 0,-5 0 6,5 0 0,-2 0 17,2 0 0,-4 0-23,-7 0 1,7 0 2,4 0 1,2 0-3,-2 0 0,2 0-3,-7 0 1,5 0-8,-6 0 1,8 0-1,-2 0 1,-1 0-12,1 0 1,-2 6-13,2 0 1,8 1-8,-8-1 1,8-4 30,-8 4 1,4 1-3,1-1 0,1 2 9,0-3 1,6-3-182,-1 4 0,7-4 214,-7-2 0,12 6 12,-6-1 1,8 3 86,-7-2 1,3-4-114,2 3 0,6 3 91,-1-2 1,1 5-348,-6-5 0,6 6 282,0-7 1,-40-1 0,1 0-37,-2-1 0,1 0 0,3-2 0,-1 0-1,1 1 0,-1 1 0,0-1 0,-1-2 41,4 0 0,1 0 0,-1 0 0,1 0 54,2 0 1,0 0 0,-3 0 0,-1 0 11,-1 0 0,-1 0 1,-1 0-1,-1 0-40,0 0 1,-1 0 0,6 0 0,1-2 57,-1-1 0,1 1 0,0 1 1,1 0-97,-5-2 0,0 0 0,-1-1 0,0 0-102,1 1 0,1 1 1,-1-2-1,1 2-229,-4 2 0,1 0 0,0-1 0,-1 0-1143,35-5 1,0 4 487,-17-4 0,2 5 945,-14 1 0,4 0 0,-9-4 0,-8-8 0,-6-7 0</inkml:trace>
  <inkml:trace contextRef="#ctx0" brushRef="#br0">17914 4470 8009,'-7'10'303,"-3"-3"1,-7-5 0,0 4 0,-1 6 0,3 5 326,4 6 1,-3 5 0,9 12 0,1 6-289,2 4 1,2 3-1,0 5 1,0 5-231,0 4 0,7-4 0,5-2 0,3-2-165,2-4 0,1-9 0,-1-6 0,0-3-403,0-3 0,-1-7 0,-3-4-111,-2-4 1,-7-2 0,2 2 0,-4 2-694,-2 2 997,0 8 1,0-10-1,-2 5-177,-4-1 0,2 4 175,-7-6 0,1 0 28,-1-6 1,1-2-105,5-3 341,3-5 0,-6-7 0,8-15 0,0-4 0</inkml:trace>
  <inkml:trace contextRef="#ctx0" brushRef="#br0">18138 4763 8009,'0'-18'-580,"0"1"0,-2 0 1638,-4 0 1,2 0-1,-5-1-264,1 1 1,3 0 0,5 0 1147,0 0-1488,0-1 1,1 1-3,5 0 0,-2 7 0,7 3 10,3-1 1,7 6-201,2-3 1,0 3-68,-6 2 0,8 0-110,4 0 1,3 0 255,2 0-248,9 7 1,0-5 0,9 4-24,0-4 0,7 0-28,4 3 1,4-3 73,2 4 1,0-4-344,0-2 0,-1 0-49,1 0 0,0-6 68,0 1 1,-2-3-86,-4 2 0,4 4 84,-4-3 1,0-3-53,6 2 1,-6-5 67,6 5 0,0 0 42,-6 6 0,4 0 45,1 0 1,-4 0 23,-1 0 0,-8 0 11,2 0 0,5 0-47,1 0 1,2 2 17,-2 4 1,2-4-35,-8 4 0,8-5-4,-2-1 0,-3 0 164,-3 0 0,-2-7-88,3-5 0,-5 3 49,5-3 0,-5 7-12,-1-7 0,0 6 8,-1-5 0,1 1-16,-1-1 1,-5-2 26,0 7 1,-6 0-36,6 6 0,-6-6 128,6 1 0,-8-1-174,3 6 1,-7 0-129,-5 0 0,5 0 104,1 0 0,-7 0 59,7 0 1,-7 2-13,1 4 0,2-3-64,-8 9 1,5-8-3,-5 1 1,2 3 56,-2-2 0,-2 1 10,8-1 1,-8-4 91,2 4 1,-4-4-70,-2-2 1,0 0 297,0 0-208,1 0-19,-1 0 0,0 5 0,0 1 1,-5 0 8,-1-6 0,-5 6-52,5-1 0,-5 3-18,6-2 1,-7-3-217,7 9 1,-6-8 67,5 2 0,-5-5 12,5-1 0,-5 0 81,5 0 1,-5 0-15,6 0 30,-8 0 15,11 0 123,-13 0 487,5 0-180,1 0 160,-6 0-28,6 0-24,-8 0 195,0 0-165,7 0 181,-5-7-165,6 5 4,-8-6 334,0 8 0,0 0 0,-2 10-361,-4 7 0,2 2 62,-7 10 1,5 7-164,-5 10 1,5 5 115,-6 7 0,3 9-277,-3 7 0,-3 6-395,4-5 1,3-1-205,2-5 1,4-8 4,2-3 0,0-7-1403,0-5 1,2-6 453,4-11 1298,4-4 0,7-1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15367 6980 7991,'-11'-11'-282,"-3"1"1,1 3-1,-2 3 1,0 2 0,-3 2 1873,1 0 0,6 0 0,-1 0 669,-1 0-1112,5 0-201,0 0-582,8 0 1,8 2-284,4 4 1,3-3 0,2 7 37,0-2 0,1 3 1,-1-5 114,0-2 1,8 3 18,3-1 0,1 2-30,6-3 0,-5-3 24,10 4 44,4-4 1,2-2 0,12 0 120,5 0 0,9 0-33,3 0 1,7 0-400,-2 0 0,10-6 75,2 1 43,0-1 1,-8 6-1,-4 0-138,-5 0 1,-8 0-157,2 0 0,-18 0 118,7 0 0,-16 0 51,-2 0 1,-10 0 81,-1 0-49,-16 0 303,3 0 867,-16 0 549,0 0-1120,-8 0-292,6 0-1097,-13 0 633,13 0-180,-6 0 0,6 0-323,-3 0-1029,3 0 931,-6 0 1,8-2-111,0-4-396,0 4 537,0-5-13,0 7 0,6-2 132,0-4 1,7 4 105,-2-4 1,-1-1-35,1 1 1,1 0-194,5 6 0,0-2 131,1-3 0,-7 3 151,1-4 0,-1 4-95,6 2 1,0 0 533,1 0 0,-1-8 0,0-1 0</inkml:trace>
  <inkml:trace contextRef="#ctx0" brushRef="#br0">17518 6912 8003,'-17'0'-203,"0"0"0,0 0 0,0 0 0,-1 0 0,1 0 1738,0 0 0,0 0 1,0 0 1091,-1 0-1255,1 0 1,2 2-756,3 3 0,12-3 0,10 6 0,3-2 0,3-1 163,3-1 0,7 4 1,1-3-269,6-1 1,-3-2 0,12-2-232,0 0 1,2 0 0,10 0 0,1 0 27,3 0 1,14 0-189,3 0 1,9-6-432,8 1 1,-41-1 0,1 0 191,5 3 1,1 1-1,1-4 1,0 0-97,2 3 0,-1 0 0,-1 0 0,0-1-90,-1 1 1,-1 0 236,3 2 0,-1 0 1,-6-3-1,-1 0 1,2 4-1,-1 0-200,-3 0 1,-1 0 0,45 0-214,-8 0 1,-7 0 266,-5 0 1,-5 8 79,-6 4 1,-9 1 25,-8-2 1,-14 5-76,2-5 1,-5 3-124,0-3 0,-10 2 132,-8-7-832,1 0-292,-3-6 311,-1 0 1,-8-2-1626,0-4 2611,0-3 0,0-16 0,0-2 0</inkml:trace>
  <inkml:trace contextRef="#ctx0" brushRef="#br0">17278 8132 7979,'-52'0'621,"0"0"0,3 0 1,5 0-1,9 0 1722,10 0 0,18 2 0,14 2-1057,20 2 0,17 1 0,19-1 1,14 6-497,11 3 1,-38-9-1,3-1 1,4 0-1,1 0-582,0-1 0,2 0 0,8 2 0,2 1 0,3-2 0,1 0 0,5-1 0,1 1 1,2-1-1,0 0-346,2 0 1,0-1-1,1-2 1,-1 0 0,-1 2-1,0 0 1,-4-2 0,-1 0-202,-5-1 1,-1 0-1,-7 1 1,-4 0-1,-8 0 1,-2 2-1,42 2-1329,-5-1 1,-11 4-1,-10-2 1,-14-3-2200,-11-1 3867,-13-2 0,-4-7 0,-8-3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14765 6568 7853,'-2'11'2671,"-4"1"-2261,4-1 0,-7 6 0,5 2 0,-2 2 1,1 4-1,-1 4 0,-2 7 231,-1 8 1,3 10 0,-6 7 0,-1 10-294,-2 5 1,3 10-1,1 9 1,4-44 0,0 0-21,0 4 1,-1 0 0,2-2 0,1 0-241,-1 1 0,0 0 0,1-3 0,1 0 0,-2 3 0,0 1 0,3-2 0,0 1 63,2 0 1,1 0-1,-1-4 1,2 0-310,-1 2 1,0-1 0,0 41 183,0-1 1,0-10-151,0-7 0,1-19-60,5-9 1,-2-17-344,7-12 1,-5-7 303,6-10 1,-7-4-364,7-8 0,-6-1-1434,5-16 1,-5-7 591,5-10 0,-7-11-1322,2-6 2750,3-12 0,-12-1 0,3-4 0,-4 3 0</inkml:trace>
  <inkml:trace contextRef="#ctx0" brushRef="#br0">14834 6447 7853,'0'-17'100,"0"0"359,0 0 1,0 5 650,0 1 0,-2 7-142,-4-2 1,2 4 0,-7 4-434,-2 4 1,-3 2-1,-1 5 1,0-1-104,0 1 1,-6 2-1,-2 2 55,-2 1 0,4 5-468,-6-1 1,-5 9 0,-6-2-290,2 3 1,-4-3-178,1-1 1,3 1-1026,9 6 0,-1-3 677,7-3 1,2-5-1,9-6-2103,7-1 1896,3 0 266,2-7 0,7-5 736,5-10 0,3-5 0,2-7 0</inkml:trace>
  <inkml:trace contextRef="#ctx0" brushRef="#br0">14559 6619 8173,'17'-11'1226,"0"-1"-926,0 9 0,-5-11 0,-3 7 574,-1-3-633,5-1 1,-9-1 1227,8 1 1,-7 5-705,7-6 1,-1 9 475,6-3 0,1 4-593,-1 2 1,0 2-587,0 4 1,6 5 0,0 12-950,-2 6 0,4 3 780,-2 3-1986,0-1 0,-6 0 1008,0 1 1,1-1 1084,-1 0 0,0 1 0,0-1 0</inkml:trace>
  <inkml:trace contextRef="#ctx0" brushRef="#br0">15608 6172 7853,'-2'-17'745,"-3"0"0,1 2 0,-8 3 0,-1 6 470,-2 5 0,3 1 0,3 1 0,-1 5-721,0 6 0,-1 9 0,-6 4 0,0 1-388,-1 5 1,1 7 0,0 4 0,0 2-138,0 4 1,-6 3-1,0 5 1,2 1-91,2-2 0,-3-1 0,3-4 1,4-5-1,2-4-1140,3-5 0,-3-9-607,7-4 1162,0-12 1,6-5 0,2-12-253,4-5 1,5-14 230,12-10 0,-4-1 0,4-10 727,-3-2 0,4-9 0,-5 4 0,6-7 0</inkml:trace>
  <inkml:trace contextRef="#ctx0" brushRef="#br0">15505 6258 7853,'0'-28'-1590,"0"-1"1458,8 8 0,-6-4 1764,3 8 0,3 0-684,-2 0 0,5 5 2413,-5 1-2228,0 7 1,-4-2-73,3 12 1,-3 5-566,4 12 1,-4 4-178,-2 7 0,0 8-326,0 4 0,0 4 0,0 0 229,0-5-714,0 5 0,0-12 0,0 6 331,0-2-902,0-2 0,0-7 1,2-3 158,3-1 1,-3-8 40,4 2-2623,-4-12 1254,6-3 946,-6-8 925,5 0 361,-14-8 0,5-1 0,-6-8 0</inkml:trace>
  <inkml:trace contextRef="#ctx0" brushRef="#br0">15419 6585 7853,'-15'-11'655,"1"-1"1720,3-1-1655,7 5 1,-9-7 1347,7 3-1272,0-3 1,6 4 253,0-1 1,2 1 0,4-7-845,5 1-216,5 8 0,3-7-1496,4 5 0,-2-4 706,7-3 0,3 9 1,7 1-3791,2 1 3565,0 5 1025,-5-6 0,7 0 0,2-1 0</inkml:trace>
  <inkml:trace contextRef="#ctx0" brushRef="#br0">16159 6275 7853,'-17'-17'517,"0"0"1,-3 0 366,-3 0 1,4 1 0,-4 3-285,4 2 0,2 1 0,0-3 65,0 1 0,-1 8 1,1-1-85,0 3 0,0 2-186,0 0 1,-1 9 126,1 9 0,0 6 136,0 11-205,0-1 1,-1 8 0,1 4 408,0 4-613,0 1 0,7 1 0,4-3-243,5-3 1,1 0-800,0-11 770,7 3 0,10-15-842,12 0 1,0-2 0,3-16-187,5-1 1,3-4-541,0-6 0,-2-3 89,8-8 1145,-8-8 0,6-2-813,-4-7 1,-3-6 549,3 0 0,-10-6 620,-1 6 0,-8-16 0,4 3 0</inkml:trace>
  <inkml:trace contextRef="#ctx0" brushRef="#br0">16297 6104 7853,'-12'-6'0,"3"-2"801,1-1 1656,-5 5 0,11-6 2291,-4 5-2589,-4 3 32,8-6-1427,-5 16-748,7 9 1,0 4 147,0 7 1,0 3-108,0 9 1,0-2-61,0 8 1,0 0-750,0 6 0,0-1-861,0 1 0,0-6 724,0 0 0,0-4-268,0-2 0,0-2 1,0-15-175,0-2-951,0-2 1628,0-10 0,2-1-85,3-8 1,-1-2 0,6-4 738,-3-5 0,7-4 0,-5-2 0,9-8 0,-1-2 0</inkml:trace>
  <inkml:trace contextRef="#ctx0" brushRef="#br0">16572 6224 7853,'27'-23'-883,"-6"0"744,-8 2 1,-5 8-1,-8 1 1404,0-1 0,0-2-491,0-3 733,0 9-998,0-6 1,0 11-446,0-8 0,-2 8 79,-4-1-218,4 3 1,-13 4 0,3 3-334,-3 7 1,4 3 257,-1 2-83,1 1 1,-6 1 71,-1 4 1,1-2 129,0 7 1,0-7 0,-1 4 161,1 0 0,0-6 385,0 4 1,0-4-145,-1-2 457,1 0 1,6-5 327,-1-1 1,1-1 734,-6 1 54,-1 5-696,9-14-460,1 5-348,8-7 0,2 0 240,4 0 0,-2 0-48,7 0 0,1 0-10,5 0-362,0 0 0,0 0-110,0 0 1,3 0-1,1 2-56,2 4 0,7-2 248,-1 7-3003,-4-7 0,5 9 1322,-7-7 0,6 6-80,-6-7 1,6 9 229,-7-3 0,3-3 0,-4-1-1674,2 1 1289,0-6 1,-6 6 1571,1-8 0,-1 0 0,0 0 0</inkml:trace>
  <inkml:trace contextRef="#ctx0" brushRef="#br0">17037 6104 7853,'-2'-27'0,"-2"2"411,-2 0 0,-5 6 0,5-4 0,0 6 1051,-1 5 1,5 3 0,-6 5-538,0-2 1,4 3 215,-7 8-820,0 12 1,-1 10-1,1 10 754,-3 3-795,-1 4 0,0 15 327,3 4 0,-1-2-264,7 2 1,0-4-432,6-1 1,0-1 0,0-13-754,0 0 1,10-4-9,7-12 0,8-5-2333,9-11 2357,1-4 0,1-10 0,2-4-2928,2-6 3753,1-11 0,1-11 0,2-10 0</inkml:trace>
  <inkml:trace contextRef="#ctx0" brushRef="#br0">17329 6138 7853,'-2'-15'9830,"-4"3"-7911,5-3 1,-5 13 0,12-4 0,5 4-1966,4 2 0,8 0 1,0 0-1,0 0-521,2 0 1,-4 2-1,6 2 1,-2 2-623,-4-2 0,-2 3 1,-4 1-1,-3 1 365,-7 5 1,-3 1-1,-2 2 1,0 2 70,0 4 0,-13 2 0,-6 6 457,-6-3 0,2 1 0,-6 5 164,-1 1 1,3-1 962,-2 1 1,8-9 53,-2-3 1,10-4 2089,1-1 587,1-1-2698,1 0 0,10-7-185,12-5 0,-1-3-387,7-2 0,-5-2 0,10-2 87,-4-1-194,6-9 0,-4 11-1126,8-9 1,-7 6-714,7-5 0,0 1 292,5-1 0,-1-4-679,-5 3 1,3 4 1051,-8 3 1,6-3-2214,-6 2 1630,0-7 1572,-6 11 0,0-13 0,0 5 0</inkml:trace>
  <inkml:trace contextRef="#ctx0" brushRef="#br0">17777 5949 7853,'-8'-10'0,"4"1"4419,-7 3 0,7-4-1952,-2-7 0,4 6-336,2-1 0,10 9-973,7-3-616,0 4 0,10 4 0,-6 4-542,2 5 0,7 12 0,-5 4 0,6 9 0,-2 4 0,-8 4 0,9 8 0,-7-1 0,-2 3 0,-9 3 0,-5-2-1178,-7 8 1,-2-5 67,-3 5 0,-7-8-2204,-11 2 1,-11-3 3313,-12-2 0,-4-1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1359 8665 7853,'-28'10'263,"-1"-4"0,0-3 0,-7 3 0,-4 8 123,-6 7 0,2 5 1,-2 11-1,-2 3 0,1 7 1,1 9 429,6 7 1,7 2-1,10-2 1,12-6-816,7-3 0,8-3 1,7-3-1,14-6-824,11-8 1,10-13 0,12-3 0,7-11-2323,7-5 3145,-1-2 0,13-7 0,-6-3 0</inkml:trace>
  <inkml:trace contextRef="#ctx0" brushRef="#br0">1532 8837 7853,'-18'-17'686,"1"0"0,6 5 0,1 1 0,2-2 430,5-3 1,8 5-1,7 1 1,3 1-604,2-1 1,2 6 0,4-1-1,4 3-631,0 2 0,4 0 0,-8 0 0,-1 2-235,3 3 0,-6 5 0,4 7 0,-5 0-21,-7 1 0,2 1 0,-7 4 0,-2 3 123,-2 1 0,-4 5 0,-2-5 0,-3 2 271,-3 0 1,-3-3-1,-8 5 357,-2-2 0,-2-8 64,2 1 0,2-1 0,-6-1 1,2-1 596,4-4 0,2-4-342,2 1 449,0 3-307,7-13-19,-5 6-936,13-8 163,-6 0 1,16 0-528,3 0 0,5-6 392,1 0 0,2-1-1064,4 1 0,4 2 568,7-7 1,0 7-717,1-2 1,-1-2 628,1 3 0,1-7-340,4 6 1,-2-1 296,8 1 1,-6 4 63,6-4 0,-7 3-464,1-3 1115,-4 4 0,6-13 0,2 5 0</inkml:trace>
  <inkml:trace contextRef="#ctx0" brushRef="#br0">2375 9112 7853,'0'-17'1018,"0"0"90,0 0 1,2 2 690,3 3 0,-3-3 1128,4 3-1798,-4 5-531,-2-1 1,-2 27-643,-4 4 1,-3 17 115,-8-5 0,-3 5-1380,-2 0 1,2-2 829,-3 8 0,4-10 478,2-1 0,0 7 0,0-6 0</inkml:trace>
  <inkml:trace contextRef="#ctx0" brushRef="#br0">2736 8683 7853,'0'-18'839,"0"1"0,0 0 0,0 0 667,0 0 0,0-1 0,2 3 0,2 2-612,2 1 1,1 7 0,-1-5 0,6 2-771,3 5 0,2-5 0,0 2 0,0 2-492,1 2 0,5 4 1,0 2-1,-2 4-986,-2 1 1,-2-3 0,-2 6 0,-1 1 168,-3 2 0,-1 2 465,1 1 1,-3-1 393,-8 0 1,0 0 7,0 0 332,0 1 0,-2-3 1,-4-2-337,-5-1 1526,3 7 226,-7 0 1,5 6-706,-7-8 0,5 0 576,1 0 0,7 0-640,-2 1 0,-1-7 245,1 1 0,0-1-366,6 6 1,0-5 153,0-1 0,2-5-286,4 5 1,2-5-136,3 6 1,6-3-95,0 3 1,1 1 45,5-7 1,-2-1-132,2-5 1,-4 2 73,4 4 0,-4-4-296,-2 4 0,-6-4 1,-1 0 97,-2 3-685,-3-3 1,-5 13 364,0-3 1,-9 5-511,-8 6 1,-2-2 0,-10 6-340,-2-2 0,4-2 269,-1-6-107,-1 0 1,-3-2 0,3-1-212,6-3 1,-2-7-1317,2 2 2564,0-5 0,6-1 0,0 0 0</inkml:trace>
  <inkml:trace contextRef="#ctx0" brushRef="#br0">3562 9044 10743,'-15'2'1393,"2"3"0,1 7-1208,-1 3 0,-3 4 0,-1 2 0,-2 4-774,-4 2 0,2 7-566,-8 6 1,1 8 1154,-7-2 0,-7 3 0,-2 3 0</inkml:trace>
  <inkml:trace contextRef="#ctx0" brushRef="#br0">4044 8579 7853,'-17'-7'1043,"2"3"0,1-6 0,5 1 0,-1 1 1211,0 1 1,5 1-2135,-7 6 1,7 0 0,-7 2 0,1 3-78,1 7 1,-5 3 0,5 4-1,-1 4 157,-1 6 0,1-2 0,-6 1 1,1 3 143,5 1 0,-5-3 0,5 0 0,-2-1-15,1-1 0,3-2 1,5-8-1,-2 2-335,2 4 0,-3-10 1,1 5-1,2-3-181,2 0 1,4-3-210,4-1 0,3-1 1,8 3-1,1-3-293,-1-3 0,0 1 414,0-2 1,2-4 22,4 3 315,4-3 1,2-2-125,0 0 1,-1-7 1,7-5 0,-1 3 1,0-3-167,1-1 180,-1-3 1,1 1-6,-1 4 1,-5-5-327,-1 5 0,-6 1 96,0-1 0,-2 1-649,-3-1 553,0-4 0,-2 11-221,-3-8 1,-5 7-725,-7-7 0,0 6 453,0-5 1,-7 1 867,-5-1 0,-11-12 0,-3 4 0</inkml:trace>
  <inkml:trace contextRef="#ctx0" brushRef="#br0">4096 8648 7853,'-2'10'1698,"-4"-3"-559,-5 1 0,1-6 48,-1 4 102,-1 3 1,-5 1 894,0 7 1,5 6-1029,1 0 1,5 13-555,-6-2 0,7 14-248,-7 4 1,8 7-130,-1 10 1,3-6-810,2 0 0,0-4 0,2-2 261,3-11-1152,-3-8 1,14-5 396,-5-4 1,-1-10-750,1-8 0,1-9-17,5-2 1,0-9 961,0-14 882,0-4 0,1-15 0,-1-2 0</inkml:trace>
  <inkml:trace contextRef="#ctx0" brushRef="#br0">4199 8476 7853,'0'-17'2393,"0"0"1,0 0 799,0-1 0,2 3 0,4 4-1835,5 5 1,4 4 0,4 2-567,4 0 0,4 2 0,6 6-792,-5 9 0,5 10 0,-4 13 0,-5 4 0,5 13 0,-12 0 0,2 10 0,-13 2 0,0 2 0,-6 11 0,0 6 0,-10-8-1309,-7 6 557,0-12 0,-21 3-590,3-9 1,-5-1-1403,0-4 1,-8-5 2743,-15-12 0,6-1 0,-16-3 0,-2 4 0,-3-4 0,-2-4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What’s the throughput?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87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10/9/23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2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8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83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0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UDP…</a:t>
            </a:r>
            <a:r>
              <a:rPr lang="en-US" dirty="0"/>
              <a:t> 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do…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DE01DA-BF49-1064-665D-1EE69451F364}"/>
                  </a:ext>
                </a:extLst>
              </p14:cNvPr>
              <p14:cNvContentPartPr/>
              <p14:nvPr/>
            </p14:nvContentPartPr>
            <p14:xfrm>
              <a:off x="2756880" y="1275120"/>
              <a:ext cx="2788200" cy="490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DE01DA-BF49-1064-665D-1EE69451F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7520" y="1265760"/>
                <a:ext cx="2806920" cy="49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6F1EAD-B6C3-A918-DF2B-53B49B5565A1}"/>
                  </a:ext>
                </a:extLst>
              </p14:cNvPr>
              <p14:cNvContentPartPr/>
              <p14:nvPr/>
            </p14:nvContentPartPr>
            <p14:xfrm>
              <a:off x="781200" y="3886920"/>
              <a:ext cx="1040400" cy="190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6F1EAD-B6C3-A918-DF2B-53B49B556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3877560"/>
                <a:ext cx="1059120" cy="19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281D25-F023-6ED8-420E-E37BC9EF17DF}"/>
                  </a:ext>
                </a:extLst>
              </p14:cNvPr>
              <p14:cNvContentPartPr/>
              <p14:nvPr/>
            </p14:nvContentPartPr>
            <p14:xfrm>
              <a:off x="2031840" y="2320920"/>
              <a:ext cx="1171440" cy="170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281D25-F023-6ED8-420E-E37BC9EF1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2480" y="2311560"/>
                <a:ext cx="119016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</a:t>
            </a:r>
            <a:r>
              <a:rPr lang="en-US" sz="1800" b="0" dirty="0" err="1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altLang="zh-CN" sz="1800" b="0" dirty="0">
                <a:solidFill>
                  <a:schemeClr val="accent2"/>
                </a:solidFill>
              </a:rPr>
              <a:t>i</a:t>
            </a:r>
            <a:r>
              <a:rPr lang="en-US" sz="1800" b="0" dirty="0">
                <a:solidFill>
                  <a:schemeClr val="accent2"/>
                </a:solidFill>
              </a:rPr>
              <a:t>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3DD97E-3FCE-5305-A386-C247010AE825}"/>
                  </a:ext>
                </a:extLst>
              </p14:cNvPr>
              <p14:cNvContentPartPr/>
              <p14:nvPr/>
            </p14:nvContentPartPr>
            <p14:xfrm>
              <a:off x="2292120" y="2384280"/>
              <a:ext cx="1351080" cy="192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3DD97E-3FCE-5305-A386-C247010AE8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760" y="2374920"/>
                <a:ext cx="1369800" cy="19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time for 10Gbps link:</a:t>
            </a:r>
          </a:p>
          <a:p>
            <a:pPr lvl="1"/>
            <a:r>
              <a:rPr lang="en-US" dirty="0"/>
              <a:t>~ microsecond for 1500</a:t>
            </a:r>
            <a:r>
              <a:rPr lang="en-US" altLang="zh-CN" dirty="0"/>
              <a:t>-</a:t>
            </a:r>
            <a:r>
              <a:rPr lang="en-US" dirty="0"/>
              <a:t>byte packet</a:t>
            </a:r>
          </a:p>
          <a:p>
            <a:pPr lvl="1"/>
            <a:endParaRPr lang="en-US" dirty="0"/>
          </a:p>
          <a:p>
            <a:r>
              <a:rPr lang="en-US" dirty="0"/>
              <a:t>RTT:</a:t>
            </a:r>
          </a:p>
          <a:p>
            <a:pPr lvl="1"/>
            <a:r>
              <a:rPr lang="en-US" dirty="0"/>
              <a:t>1,000 kilometers ~ O(10) milliseconds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packets 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flight</a:t>
            </a:r>
            <a:r>
              <a:rPr lang="en-US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in-flight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packets</a:t>
            </a:r>
            <a:r>
              <a:rPr lang="en-US" altLang="zh-CN" dirty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BBB9386-9873-856C-DAC2-FAEEA2A0F0E4}"/>
                  </a:ext>
                </a:extLst>
              </p14:cNvPr>
              <p14:cNvContentPartPr/>
              <p14:nvPr/>
            </p14:nvContentPartPr>
            <p14:xfrm>
              <a:off x="1316160" y="1566000"/>
              <a:ext cx="6973200" cy="1640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BBB9386-9873-856C-DAC2-FAEEA2A0F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800" y="1556640"/>
                <a:ext cx="6991920" cy="16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49C448-CE38-9E31-9F86-564C959FC636}"/>
                  </a:ext>
                </a:extLst>
              </p14:cNvPr>
              <p14:cNvContentPartPr/>
              <p14:nvPr/>
            </p14:nvContentPartPr>
            <p14:xfrm>
              <a:off x="5476320" y="2481840"/>
              <a:ext cx="1710360" cy="50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49C448-CE38-9E31-9F86-564C959FC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6960" y="2472480"/>
                <a:ext cx="1729080" cy="5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3E4F9A-602A-9543-D29B-EFE3784B4C8A}"/>
                  </a:ext>
                </a:extLst>
              </p14:cNvPr>
              <p14:cNvContentPartPr/>
              <p14:nvPr/>
            </p14:nvContentPartPr>
            <p14:xfrm>
              <a:off x="5129640" y="2110680"/>
              <a:ext cx="1381680" cy="105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3E4F9A-602A-9543-D29B-EFE3784B4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0280" y="2101320"/>
                <a:ext cx="1400400" cy="10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6BFB48-1FEE-EFA0-C9D0-7280E347BEA0}"/>
                  </a:ext>
                </a:extLst>
              </p14:cNvPr>
              <p14:cNvContentPartPr/>
              <p14:nvPr/>
            </p14:nvContentPartPr>
            <p14:xfrm>
              <a:off x="291240" y="3014280"/>
              <a:ext cx="1338480" cy="52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6BFB48-1FEE-EFA0-C9D0-7280E347B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3004920"/>
                <a:ext cx="135720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19A8B-2A20-9C78-F098-FA89840A6FD6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1.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2"/>
            <a:r>
              <a:rPr lang="en-US" dirty="0"/>
              <a:t>Gather</a:t>
            </a:r>
            <a:r>
              <a:rPr lang="en-US" altLang="zh-CN" dirty="0"/>
              <a:t>ing</a:t>
            </a:r>
            <a:r>
              <a:rPr lang="en-US" dirty="0"/>
              <a:t> and combining data chunks at the source from different applications and delivering to the network layer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Demultiplexing (</a:t>
            </a:r>
            <a:r>
              <a:rPr lang="en-US" dirty="0" err="1">
                <a:solidFill>
                  <a:srgbClr val="0000FF"/>
                </a:solidFill>
              </a:rPr>
              <a:t>Demux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/>
              <a:t>Delivering correct data to corresponding sockets from a multiplexed stream</a:t>
            </a:r>
            <a:endParaRPr lang="en-US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3831323" y="3536808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496" y="4230943"/>
            <a:ext cx="721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56" y="3929715"/>
            <a:ext cx="617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 kern="0">
                <a:solidFill>
                  <a:srgbClr val="000000"/>
                </a:solidFill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5262456" y="2098533"/>
            <a:ext cx="3627235" cy="1229917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1220" y="1655043"/>
              <a:ext cx="4711700" cy="1639889"/>
              <a:chOff x="2879" y="903"/>
              <a:chExt cx="296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use header info to deliver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received segments to correct 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903"/>
                <a:ext cx="2593" cy="349"/>
                <a:chOff x="889" y="3594"/>
                <a:chExt cx="2081" cy="349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685800" eaLnBrk="0" hangingPunct="0">
                    <a:defRPr/>
                  </a:pPr>
                  <a:endParaRPr lang="en-US" sz="1350" b="0" kern="0">
                    <a:solidFill>
                      <a:srgbClr val="000000"/>
                    </a:solidFill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" y="3594"/>
                  <a:ext cx="2081" cy="3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ctr" defTabSz="685800" eaLnBrk="0" hangingPunct="0">
                    <a:defRPr/>
                  </a:pPr>
                  <a:r>
                    <a:rPr lang="en-US" sz="2100" b="0" i="1" kern="0" dirty="0">
                      <a:solidFill>
                        <a:srgbClr val="CC0000"/>
                      </a:solidFill>
                      <a:latin typeface="Calibri" panose="020F0502020204030204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7367480" y="3985675"/>
            <a:ext cx="400050" cy="154781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89" y="3574908"/>
            <a:ext cx="112276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95" y="3615390"/>
            <a:ext cx="1104900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57" y="4192843"/>
            <a:ext cx="1095375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36" y="417974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49" y="44309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55" y="3590386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85840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644089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42025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39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67" y="4664330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086" y="48881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01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4851688" y="4140455"/>
            <a:ext cx="309563" cy="119063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4325432" y="4134502"/>
            <a:ext cx="309563" cy="119063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0" y="3852324"/>
            <a:ext cx="97274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55" y="3892805"/>
            <a:ext cx="954881" cy="148470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98" y="446311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45001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251" y="4703621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4935793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515010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45" y="38856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08" y="512867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95" y="49143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69290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68" y="4141646"/>
            <a:ext cx="448865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6874561" y="3876136"/>
            <a:ext cx="435769" cy="152876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232313" y="3891614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89" y="3858277"/>
            <a:ext cx="972741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14" y="3898758"/>
            <a:ext cx="954881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8557" y="4469068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455970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511" y="470957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494174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5156059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05" y="38916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67" y="5134627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5" y="49203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69885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6" y="4147599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2971692" y="4401202"/>
            <a:ext cx="309563" cy="119063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6226861" y="4400011"/>
            <a:ext cx="309563" cy="119063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4762393" y="4176174"/>
            <a:ext cx="1629965" cy="1491853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4851689" y="4199987"/>
            <a:ext cx="1488281" cy="1407319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64" y="4259518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5698" y="4354748"/>
            <a:ext cx="416499" cy="53633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3983723" y="3314162"/>
            <a:ext cx="516731" cy="1076325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4658807" y="3286777"/>
            <a:ext cx="785813" cy="1081088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1883461" y="5023900"/>
            <a:ext cx="600075" cy="621506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9830" y="4959606"/>
            <a:ext cx="591740" cy="586978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3812274" y="4648852"/>
            <a:ext cx="269081" cy="528638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350" b="0" kern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887316" y="2029501"/>
            <a:ext cx="3619524" cy="1289741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handle data from multiple</a:t>
              </a:r>
            </a:p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100" b="0" i="1" dirty="0">
                    <a:solidFill>
                      <a:srgbClr val="CC0000"/>
                    </a:solidFill>
                    <a:latin typeface="Calibri" panose="020F0502020204030204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3149095" y="4201177"/>
            <a:ext cx="1471613" cy="1422797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3101470" y="4182127"/>
            <a:ext cx="1620441" cy="1491854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8205" y="4098566"/>
            <a:ext cx="2811727" cy="8616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3" name="Rectangle 2">
            <a:extLst>
              <a:ext uri="{FF2B5EF4-FFF2-40B4-BE49-F238E27FC236}">
                <a16:creationId xmlns:a16="http://schemas.microsoft.com/office/drawing/2014/main" id="{77CB1095-C67C-ED49-A4C9-306E0223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Communication between processes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2.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1490454965</TotalTime>
  <Pages>7</Pages>
  <Words>2170</Words>
  <Application>Microsoft Office PowerPoint</Application>
  <PresentationFormat>On-screen Show (4:3)</PresentationFormat>
  <Paragraphs>480</Paragraphs>
  <Slides>46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csci teaching</vt:lpstr>
      <vt:lpstr>CSCI4430 Computer Networks  Lecture 6: Transport Layer – Basics</vt:lpstr>
      <vt:lpstr>Agenda</vt:lpstr>
      <vt:lpstr>Transport layer</vt:lpstr>
      <vt:lpstr>Why a transport layer? </vt:lpstr>
      <vt:lpstr>Role of the transport layer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Beyond UDP…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1383</cp:revision>
  <cp:lastPrinted>1999-09-08T17:25:07Z</cp:lastPrinted>
  <dcterms:created xsi:type="dcterms:W3CDTF">2014-01-14T18:15:50Z</dcterms:created>
  <dcterms:modified xsi:type="dcterms:W3CDTF">2023-10-09T08:21:50Z</dcterms:modified>
  <cp:category/>
</cp:coreProperties>
</file>