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4" r:id="rId12"/>
    <p:sldId id="285" r:id="rId13"/>
    <p:sldId id="274" r:id="rId14"/>
    <p:sldId id="281" r:id="rId15"/>
    <p:sldId id="28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6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6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Date: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Server: Apache/2.2.32 (Unix)</a:t>
            </a: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Content-Length: 83594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Last-Modified: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Keep-Alive: timeout=30000, max=499906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Content-Type: video/f4f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Response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24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203450" y="2390676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/>
              <a:t>A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Quick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Demo</a:t>
            </a:r>
            <a:endParaRPr kumimoji="1"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3983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TCP:</a:t>
            </a:r>
            <a:r>
              <a:rPr lang="zh-CN" altLang="en-US" b="1" dirty="0"/>
              <a:t> </a:t>
            </a:r>
            <a:r>
              <a:rPr lang="en-US" altLang="zh-CN" b="1" dirty="0"/>
              <a:t>Transmission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page5image579262464">
            <a:extLst>
              <a:ext uri="{FF2B5EF4-FFF2-40B4-BE49-F238E27FC236}">
                <a16:creationId xmlns:a16="http://schemas.microsoft.com/office/drawing/2014/main" id="{1677E1CE-E8D5-A041-9D3A-D0EEC22D3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1" y="1219200"/>
            <a:ext cx="7423357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8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Transfer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Consider transferring an enormous file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bytes from host A to host B.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</a:b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What is the maximum value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such that we don’t run out of TCP sequence numbers? </a:t>
            </a:r>
            <a:endParaRPr lang="zh-CN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- Note:TCP sequence number is 4 bytes in the header </a:t>
            </a:r>
            <a:endParaRPr lang="zh-C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1333500" y="2873276"/>
            <a:ext cx="402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2^32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Bytes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3463686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Given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</a:t>
            </a:r>
            <a:r>
              <a:rPr lang="en-US" altLang="zh-CN" sz="2400" dirty="0"/>
              <a:t>= 2^32 bytes, find how long it takes to transmit the file. Assume: </a:t>
            </a:r>
          </a:p>
          <a:p>
            <a:r>
              <a:rPr lang="en-US" altLang="zh-CN" sz="2400" dirty="0"/>
              <a:t>-  MSS (max segment size) = 1460 Bytes </a:t>
            </a:r>
          </a:p>
          <a:p>
            <a:r>
              <a:rPr lang="en-US" altLang="zh-CN" sz="2400" dirty="0"/>
              <a:t>-  MTU (max transmission unit) = 1500 Bytes </a:t>
            </a:r>
          </a:p>
          <a:p>
            <a:r>
              <a:rPr lang="en-US" altLang="zh-CN" sz="2400" dirty="0"/>
              <a:t>-  128 </a:t>
            </a:r>
            <a:r>
              <a:rPr lang="en-US" altLang="zh-CN" sz="2400" dirty="0" err="1"/>
              <a:t>Mbps</a:t>
            </a:r>
            <a:r>
              <a:rPr lang="en-US" altLang="zh-CN" sz="2400" dirty="0"/>
              <a:t> link from A to B </a:t>
            </a:r>
          </a:p>
          <a:p>
            <a:r>
              <a:rPr lang="en-US" altLang="zh-CN" sz="2400" dirty="0"/>
              <a:t>-  Ignore flow and congestion control, assume A sends as fast as possible contiguously. </a:t>
            </a:r>
          </a:p>
          <a:p>
            <a:endParaRPr kumimoji="1"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19F061-4194-2D4E-BB91-A3AA7D72FCD5}"/>
              </a:ext>
            </a:extLst>
          </p:cNvPr>
          <p:cNvSpPr txBox="1"/>
          <p:nvPr/>
        </p:nvSpPr>
        <p:spPr>
          <a:xfrm>
            <a:off x="1181100" y="5389004"/>
            <a:ext cx="694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(2^32 / 1460 * 1500) / (128 *10^6 / 8) = 276 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amount of data / bandwidth </a:t>
            </a:r>
            <a:endParaRPr lang="en-US" altLang="zh-CN" sz="3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Q2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Metadata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Host A (sender) and B (receiver) are communicating over a TCP connection. Assume the following events happen in order: </a:t>
            </a:r>
            <a:endParaRPr lang="zh-CN" altLang="zh-CN" sz="105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has received the first 127 bytes of the flow from A, this consumes seq num 0-126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A then sends two segments, S1 (80 bytes of data), S2 (40 bytes of data)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S1 has sequence num 127, source port 30302, destination port 80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sends ACK1 and ACK2 to A when it receives the first / second segment respectively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570270"/>
            <a:ext cx="916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GillSans" panose="020B0502020104020203" pitchFamily="34" charset="-79"/>
              </a:rPr>
              <a:t>Assume S1 and S2 arrive in order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/>
              <a:t>Q: For S2, what are the sequence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</a:rPr>
              <a:t>Seq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207, Source port: 30302, Destination port: 80 </a:t>
            </a:r>
          </a:p>
          <a:p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For ACK1, what are the ack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Ack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207, Source port: 80, Destination port: 30302 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61F6D1-8918-B14A-B889-CE8C761EA891}"/>
              </a:ext>
            </a:extLst>
          </p:cNvPr>
          <p:cNvSpPr txBox="1"/>
          <p:nvPr/>
        </p:nvSpPr>
        <p:spPr>
          <a:xfrm>
            <a:off x="838200" y="5137322"/>
            <a:ext cx="916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Now assume S1 and S2 come out of order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sz="2000" dirty="0"/>
              <a:t>Q: For ACK1, what are the ack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Ack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127, Source port: 80, Destination port: 30302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Q3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CWND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sending a large file over a lossless TCP connection Assume: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TCP uses AIMD for congestion control with slow start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ssthres = 16 MSS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Approximately constant RTT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CWND starts at 1 MSS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794981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Q: </a:t>
            </a:r>
            <a:r>
              <a:rPr lang="zh-CN" altLang="zh-CN" sz="2400" dirty="0">
                <a:latin typeface="Arial" panose="020B0604020202020204" pitchFamily="34" charset="0"/>
              </a:rPr>
              <a:t>How long does it take for CWND to increase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from 1 MSS to 20 MSS?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CWND: 1 2 4 8 16 17 18 19 20; 8 RTT </a:t>
            </a:r>
            <a:endParaRPr lang="zh-CN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61F6D1-8918-B14A-B889-CE8C761EA891}"/>
              </a:ext>
            </a:extLst>
          </p:cNvPr>
          <p:cNvSpPr txBox="1"/>
          <p:nvPr/>
        </p:nvSpPr>
        <p:spPr>
          <a:xfrm>
            <a:off x="838200" y="475632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Q: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What is the average throughput (in terms of MSS and RTT) of the above </a:t>
            </a:r>
            <a:r>
              <a:rPr lang="zh-CN" altLang="en-US" sz="2400" dirty="0">
                <a:latin typeface="Arial" panose="020B0604020202020204" pitchFamily="34" charset="0"/>
              </a:rPr>
              <a:t>     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     </a:t>
            </a:r>
            <a:r>
              <a:rPr lang="en-US" altLang="zh-CN" sz="2400" dirty="0">
                <a:latin typeface="Arial" panose="020B0604020202020204" pitchFamily="34" charset="0"/>
              </a:rPr>
              <a:t>process? 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(1+2+4+8+16+17+18+19) / 8 = 85 MSS / 8 RTT </a:t>
            </a:r>
          </a:p>
        </p:txBody>
      </p:sp>
    </p:spTree>
    <p:extLst>
      <p:ext uri="{BB962C8B-B14F-4D97-AF65-F5344CB8AC3E}">
        <p14:creationId xmlns:p14="http://schemas.microsoft.com/office/powerpoint/2010/main" val="98686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strike="sngStrike" dirty="0">
                <a:solidFill>
                  <a:srgbClr val="FF0000"/>
                </a:solidFill>
              </a:rPr>
              <a:t>Sun, 2</a:t>
            </a:r>
            <a:r>
              <a:rPr lang="en-US" altLang="zh-CN" strike="sngStrike" dirty="0">
                <a:solidFill>
                  <a:srgbClr val="FF0000"/>
                </a:solidFill>
              </a:rPr>
              <a:t>7</a:t>
            </a:r>
            <a:r>
              <a:rPr lang="en-US" strike="sngStrike" dirty="0">
                <a:solidFill>
                  <a:srgbClr val="FF0000"/>
                </a:solidFill>
              </a:rPr>
              <a:t>th </a:t>
            </a:r>
            <a:r>
              <a:rPr lang="en-US" altLang="zh-CN" strike="sngStrike" dirty="0">
                <a:solidFill>
                  <a:srgbClr val="FF0000"/>
                </a:solidFill>
              </a:rPr>
              <a:t>Feb</a:t>
            </a:r>
            <a:r>
              <a:rPr lang="en-US" strike="sngStrike" dirty="0">
                <a:solidFill>
                  <a:srgbClr val="FF0000"/>
                </a:solidFill>
              </a:rPr>
              <a:t>. 11:59:59 p.m.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Sun,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6th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March.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312420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99060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Web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algn="ctr"/>
            <a:r>
              <a:rPr kumimoji="1" lang="en-US" altLang="zh-CN" sz="3200" dirty="0"/>
              <a:t>Server</a:t>
            </a:r>
            <a:endParaRPr kumimoji="1" lang="zh-CN" altLang="en-US" sz="3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E2FAD48-4F2F-0047-BA9B-AADCB8E9EFD1}"/>
              </a:ext>
            </a:extLst>
          </p:cNvPr>
          <p:cNvSpPr/>
          <p:nvPr/>
        </p:nvSpPr>
        <p:spPr>
          <a:xfrm>
            <a:off x="4975225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miProxy</a:t>
            </a:r>
            <a:endParaRPr kumimoji="1" lang="en-US" altLang="zh-CN" sz="3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895985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/>
              <a:t>Browser</a:t>
            </a:r>
            <a:endParaRPr kumimoji="1" lang="zh-CN" altLang="en-US" sz="3200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CFDC50A-8054-BA4E-BA64-78617B9E68D6}"/>
              </a:ext>
            </a:extLst>
          </p:cNvPr>
          <p:cNvSpPr/>
          <p:nvPr/>
        </p:nvSpPr>
        <p:spPr>
          <a:xfrm>
            <a:off x="3173412" y="3479800"/>
            <a:ext cx="1587500" cy="381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4601C03-0C17-D34E-92A7-B4977109BC29}"/>
              </a:ext>
            </a:extLst>
          </p:cNvPr>
          <p:cNvSpPr/>
          <p:nvPr/>
        </p:nvSpPr>
        <p:spPr>
          <a:xfrm>
            <a:off x="7158037" y="3479800"/>
            <a:ext cx="15875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20" name="左箭头 19">
            <a:extLst>
              <a:ext uri="{FF2B5EF4-FFF2-40B4-BE49-F238E27FC236}">
                <a16:creationId xmlns:a16="http://schemas.microsoft.com/office/drawing/2014/main" id="{8CE999F8-B9CF-4042-8170-D1926EF89F99}"/>
              </a:ext>
            </a:extLst>
          </p:cNvPr>
          <p:cNvSpPr/>
          <p:nvPr/>
        </p:nvSpPr>
        <p:spPr>
          <a:xfrm>
            <a:off x="3173412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3CCFC7F0-725E-994A-9C43-9C2282FE286E}"/>
              </a:ext>
            </a:extLst>
          </p:cNvPr>
          <p:cNvSpPr/>
          <p:nvPr/>
        </p:nvSpPr>
        <p:spPr>
          <a:xfrm>
            <a:off x="7158037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089150" y="4549676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proxy only forwards messages between the browser and the web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Doesn’t care what are forwarded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Don’t make any assumption on what are forwarded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58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Tasks for the </a:t>
            </a:r>
            <a:r>
              <a:rPr lang="en-US" dirty="0" err="1"/>
              <a:t>miProxy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Received f4m file request:</a:t>
            </a:r>
          </a:p>
          <a:p>
            <a:pPr lvl="2"/>
            <a:r>
              <a:rPr lang="en-US" dirty="0"/>
              <a:t>Modify the HTTP GET request as “_nolist.f4m” file request</a:t>
            </a:r>
          </a:p>
          <a:p>
            <a:pPr lvl="2"/>
            <a:r>
              <a:rPr lang="en-US" dirty="0"/>
              <a:t>Send </a:t>
            </a:r>
            <a:r>
              <a:rPr lang="en-US" b="1" dirty="0"/>
              <a:t>BOTH</a:t>
            </a:r>
            <a:r>
              <a:rPr lang="en-US" dirty="0"/>
              <a:t> the original f4m file request and the modified “_nolist.f4m” request to server</a:t>
            </a:r>
          </a:p>
          <a:p>
            <a:pPr lvl="2"/>
            <a:r>
              <a:rPr lang="en-US" dirty="0"/>
              <a:t>Keep the received original f4m response (for parsing bitrates) and not forward it </a:t>
            </a:r>
            <a:r>
              <a:rPr lang="en-US"/>
              <a:t>to browser</a:t>
            </a:r>
            <a:endParaRPr lang="en-US" dirty="0"/>
          </a:p>
          <a:p>
            <a:pPr lvl="2"/>
            <a:r>
              <a:rPr lang="en-US" dirty="0"/>
              <a:t>Forward the received “_nolist.f4m” response to the browser</a:t>
            </a:r>
          </a:p>
          <a:p>
            <a:pPr lvl="1"/>
            <a:r>
              <a:rPr lang="en-US" dirty="0"/>
              <a:t>Received video chunk request:</a:t>
            </a:r>
          </a:p>
          <a:p>
            <a:pPr lvl="2"/>
            <a:r>
              <a:rPr lang="en-US" dirty="0"/>
              <a:t>Modify the HTTP GET request based on your current throughput and the available bitrates</a:t>
            </a:r>
          </a:p>
          <a:p>
            <a:pPr lvl="2"/>
            <a:r>
              <a:rPr lang="en-US" dirty="0"/>
              <a:t>Forward the modified request to server</a:t>
            </a:r>
          </a:p>
          <a:p>
            <a:pPr lvl="2"/>
            <a:r>
              <a:rPr lang="en-US" dirty="0"/>
              <a:t>Forward the received response to browser</a:t>
            </a:r>
          </a:p>
          <a:p>
            <a:pPr lvl="1"/>
            <a:r>
              <a:rPr lang="en-US" dirty="0"/>
              <a:t>Other requests:</a:t>
            </a:r>
          </a:p>
          <a:p>
            <a:pPr lvl="2"/>
            <a:r>
              <a:rPr lang="en-US" dirty="0"/>
              <a:t>Not modify the HTTP GET request</a:t>
            </a:r>
          </a:p>
          <a:p>
            <a:pPr lvl="2"/>
            <a:r>
              <a:rPr lang="en-US" dirty="0"/>
              <a:t>Forward the received response to browser directly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8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Upgrade-Insecure-Requests: 1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First GET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7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/swfobject.js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*/*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20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/StrobeMediaPlayback.swf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big_buck_bunny.f4m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F4m Request</a:t>
            </a:r>
            <a:endParaRPr 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8A59DC-1512-4A10-A9BC-7854A2095996}"/>
              </a:ext>
            </a:extLst>
          </p:cNvPr>
          <p:cNvSpPr txBox="1"/>
          <p:nvPr/>
        </p:nvSpPr>
        <p:spPr>
          <a:xfrm>
            <a:off x="6162805" y="1655593"/>
            <a:ext cx="336950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big_buck_bunny_nolist.f4m</a:t>
            </a:r>
            <a:endParaRPr 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C3A0D0A-7E4F-4FA8-AC68-9F593EC886B4}"/>
              </a:ext>
            </a:extLst>
          </p:cNvPr>
          <p:cNvSpPr/>
          <p:nvPr/>
        </p:nvSpPr>
        <p:spPr>
          <a:xfrm rot="595830">
            <a:off x="5280434" y="1644190"/>
            <a:ext cx="810677" cy="12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Seg1-Frag1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Chunk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66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976</Words>
  <Application>Microsoft Macintosh PowerPoint</Application>
  <PresentationFormat>宽屏</PresentationFormat>
  <Paragraphs>131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Consolas</vt:lpstr>
      <vt:lpstr>GillSans</vt:lpstr>
      <vt:lpstr>Office Theme</vt:lpstr>
      <vt:lpstr>CSCI 4430 - Spring 22</vt:lpstr>
      <vt:lpstr>Assignment 2 </vt:lpstr>
      <vt:lpstr>Assignment 2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 2 Overview</vt:lpstr>
      <vt:lpstr>TCP: Transmission Control Protocol</vt:lpstr>
      <vt:lpstr>Q1 TCP File Transfer </vt:lpstr>
      <vt:lpstr>Q2 TCP Segment Metadata</vt:lpstr>
      <vt:lpstr>Q3 TCP Segment CWND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311</cp:revision>
  <dcterms:created xsi:type="dcterms:W3CDTF">2022-01-09T08:27:06Z</dcterms:created>
  <dcterms:modified xsi:type="dcterms:W3CDTF">2022-02-23T17:12:20Z</dcterms:modified>
</cp:coreProperties>
</file>