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3" r:id="rId1"/>
  </p:sldMasterIdLst>
  <p:notesMasterIdLst>
    <p:notesMasterId r:id="rId56"/>
  </p:notesMasterIdLst>
  <p:handoutMasterIdLst>
    <p:handoutMasterId r:id="rId57"/>
  </p:handoutMasterIdLst>
  <p:sldIdLst>
    <p:sldId id="648" r:id="rId2"/>
    <p:sldId id="487" r:id="rId3"/>
    <p:sldId id="513" r:id="rId4"/>
    <p:sldId id="515" r:id="rId5"/>
    <p:sldId id="526" r:id="rId6"/>
    <p:sldId id="524" r:id="rId7"/>
    <p:sldId id="527" r:id="rId8"/>
    <p:sldId id="528" r:id="rId9"/>
    <p:sldId id="540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6" r:id="rId36"/>
    <p:sldId id="557" r:id="rId37"/>
    <p:sldId id="642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643" r:id="rId47"/>
    <p:sldId id="566" r:id="rId48"/>
    <p:sldId id="567" r:id="rId49"/>
    <p:sldId id="568" r:id="rId50"/>
    <p:sldId id="569" r:id="rId51"/>
    <p:sldId id="512" r:id="rId52"/>
    <p:sldId id="641" r:id="rId53"/>
    <p:sldId id="639" r:id="rId54"/>
    <p:sldId id="640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FFCB05"/>
    <a:srgbClr val="333399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2"/>
    <p:restoredTop sz="96327"/>
  </p:normalViewPr>
  <p:slideViewPr>
    <p:cSldViewPr>
      <p:cViewPr varScale="1">
        <p:scale>
          <a:sx n="152" d="100"/>
          <a:sy n="152" d="100"/>
        </p:scale>
        <p:origin x="14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5:32:15.690"/>
    </inkml:context>
    <inkml:brush xml:id="br0">
      <inkml:brushProperty name="height" value="0.053" units="cm"/>
      <inkml:brushProperty name="color" value="#FF0000"/>
    </inkml:brush>
  </inkml:definitions>
  <inkml:trace contextRef="#ctx0" brushRef="#br0">17123 8339 6312,'11'0'411,"1"0"142,1 0 1,-3 0 0,1 0-276,2 0 0,-3 0-319,1 0 0,-5-2 0,4-4-41,-3-5 0,-1 1 0,-4 0 0,2 1-155,2-1 0,-1 5-134,-5-7 1,0 6-351,0-5 453,0 7 782,0-3-255,0 7 1,0-2 729,0-4-666,0 4 1262,0-6-743,0 8 1084,0 0-1206,0 8-425,0-6 0,2 6 226,4-8 0,-4 0-3,6 7-59,-8-5-112,0 6-473,0-8 925,0 0-703,-8 0 1,4 0-28,-7 0 0,-1 0-98,-5 0 1,5 0 81,1 0 1,-1 0-6,-5 0 0,0 0-76,0 0 0,0-6 31,-1 0 1,-5 1 21,1 5 1,-1 0 28,5 0 0,-5-6-3,0 0 1,-1 0 66,1 6 1,4 0 11,-4 0 1,4 0-51,1 0 1,1 0 12,0 0-1,-2 6-146,-4 0 0,9 0 70,-3-6 0,4 0-5,-4 0 0,-1 1 23,1 5 0,0-4-18,0 4 0,5-4-14,1-2 0,1 2-10,-1 3 0,-4-3 31,3 4 0,2-2 4,-1 2 1,1-3 63,-1 9 1,-2-6-88,7 5 1,-8-5 4,3 5 0,1-5 2,-1 5 0,5-5 4,-5 6-20,7-9 0,-6 5-22,5-8 57,3 0-16,-14 0 0,13 0 62,-9 0-56,8 0 9,-11 0 51,5 0 0,-7 0 5,0 0 0,0 0-101,0 0 0,3 0-2,-3 0 0,4 2 12,-10 4 0,-2-4-3,2 3 0,-8 3-31,3-2 1,-5 5 46,-1-5 0,-6 7-2,-1-1 0,-6 3-62,1 2 0,-2 0-5,2 1 1,-4 5-3,4-1 1,-3 1-89,-3-5 0,6-7 90,0 0 0,2-1-19,-2 2 1,-1-5 84,6-7 0,-4 0-65,4 0 0,1 0-36,6 0 0,-4 0 80,3 0 0,-3 0 136,9 0 0,-3 0-139,-3 0 1,3 0 1,3 0 1,-3 0 31,3 0 0,2 0-1,-1 0 1,-1 0 0,-6 0 0,7 0-7,-1 0 1,6 0 7,-6 0 0,6 0-15,-5 0 1,5 0 2,-6 0 0,8 0-48,-2 0 1,-2 0-97,2 0 1,-5 0 109,5 0 1,0 0-18,6 0 1,-6 0 161,0 0 0,0-6-78,6 1 0,-1-1 5,1 6 0,-6-6 16,0 0 0,6-1 23,6 1 1,-1 4-41,-5-4 1,-6-1 15,0 1 1,0-5-91,6 5 1,0-2 76,-1 3 0,1 1-95,0-8 0,0 8 42,0-1 0,-3 1-11,-2-2 1,2 4 12,-3-3 1,2-3-6,-2 2 1,4-1-34,-4 1 0,-1 2-4,1-8 1,-2 9-5,2-3 0,4-2-15,-4 3 1,-2-1 86,2 6 0,-6-6-4,6 0 1,-2 1 88,3 5 0,-3 0-66,-4 0 1,2 0 13,4 0 0,2 0-36,-7 0 1,1 0 8,-2 0 1,-1 0-19,7 0 1,-6 0-14,6 0 1,-6-6-113,6 0 1,-5-5 109,5 5 1,-6-5-10,6 5 1,-6-8 36,6 3 0,1 1 90,4-1 0,-5 5-57,0-5 1,-5 5 122,5-5 1,-2 5-145,2-6 0,4 9 15,-4-3 1,-2 2-12,2-2 0,0 4 67,6-3 1,-6 3 73,0 2 0,0 0-67,6 0 1,0 0-1,-1 0 1,7 0-127,0 0 9,7 0 0,-4 2-428,8 3-183,0-3 0,2 6-1750,4-8 2369,3 8 0,24 9 0,3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03:26:54.4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12289 17531 6609,'0'0'0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5:32:21.733"/>
    </inkml:context>
    <inkml:brush xml:id="br0">
      <inkml:brushProperty name="height" value="0.053" units="cm"/>
      <inkml:brushProperty name="color" value="#FF0000"/>
    </inkml:brush>
  </inkml:definitions>
  <inkml:trace contextRef="#ctx0" brushRef="#br0">2495 12156 7853,'0'-12'101,"0"1"1,0-3 445,0-1 0,0 4 0,2-1 1,2-1-1,4-1-43,1 3 1,10-4-1,10 3 1,5-3-72,7-2 1,4-1-1,13 1 1,5 2-187,4 3 0,9-1 1,5 5-1,3 1-174,2-1 0,6 2 1,-1 6-1,1 0-132,2 0 1,0 0-39,3 0 0,-44 3 0,-1 0 0,-3 1 0,0 0 0,44 5-418,-3 5 1,-4 1 93,0 2 1,-7 0 151,-5 1 1,-11-1 114,-5 0 0,-7 0-20,-5 0 0,2-1 103,-8-5 1,0 3 122,-5-9 0,-6 1-133,-1-6 0,1 0 4,5 0 1,-7-2 60,-4-4 0,-4 3 137,-2-9 1,-1 6 25,-5-5-106,-3-1 125,-8-5 1,0 0-105,0 0 1,0 5 142,0 1 0,0 5-111,0-5 0,0 5-38,0-5 1,-6 5-99,0-6 0,1 7 56,5-7 1,0 6-20,0-5 1,0 5 13,0-5 1,0 5-31,0-5 1,0 5 136,0-6 279,0 1-158,0-6 0,0-1-115,0 1 1,0 0-175,0 0 0,0-2 90,0-4 1,0-4-132,0-7 1,0-3 47,0-3 1,0-4-207,0-7 0,0-1 149,0 1 0,-6 1 48,0 4 1,-5 4 178,5 8 0,-8 1-63,3 5 0,-4 9 73,-2 7 0,-6 8-49,0-2 0,0 5 133,5 1 0,1 5-53,0 1 0,6 6-32,-1-7 0,6 7 135,-5-7-114,7 1 1,-4-4 97,8 4-87,0-4-9,0 5-97,0-14 1,-1 3-21,-5-8 0,2 3-13,-8-3 1,7-3-123,-7 4 1,-1 1 95,-10-1 0,-4 1-111,-7-1 0,-8-3-46,-4 9 1,-12-3 25,-5 2 0,-11 4-288,-7-3 1,-6 3 312,-11 2 1,8 0-337,-7 0 0,1-2 416,4-4 0,-1 2 16,1-7 0,6 5 83,0-6 1,0 7-81,5-7 0,-3 8-129,-2-1 1,2 5 50,4 5 0,-4 7 6,3 11 1,-1-2 88,2 8 0,5-3-3,12 3 0,11 2 131,12-9 0,14 1-96,8-5 0,11-7 112,12 0 0,5-7-163,7 2 0,2-4 409,4-2 0,-2 0-318,8 0 0,-8 0 234,2 0 0,2 0-256,-2 0 1,-6 0 93,-6 0 20,1 0-6,-3 0 34,7 0 0,-14 8-92,3 3 0,-5 10-27,-5 2 0,1 9-136,-8 3 1,3 9 86,-3 13 1,-1-2-9,7 9 0,-1 4-142,1 7 0,4 1-40,-4-1 1,6-7-41,6 1 0,-2-2-181,7-10 1,1-5-526,5-6 1,-6-16-223,1-1 1,1-14-1811,10-3 2933,-4-8 0,-2 3 0,-9-7 0</inkml:trace>
  <inkml:trace contextRef="#ctx0" brushRef="#br0" timeOffset="1">17656 13032 8005,'-32'10'-35,"1"-4"0,4-4 0,2-2 0,6-2 1156,6-4 1,7 4-1,14-4-801,9 4 1,8 0-1,9-1 1,1-5 35,-1-2 1,6 5 0,2-7 0,2 1-21,4 1 0,-4-3 1,4 5-1,4 1-69,3-1 0,2-3 1,-3 3-1,3 0 102,6 1 0,8-5-266,-2 6 0,4-1-283,-10 1 0,11 4 269,7-4 0,-5-1-128,-1 1 0,1-2-41,-1 3 1,7 3 40,-2-4 0,2 4-277,-1 2 1,3-6 317,-4 1 1,4-1-148,2 6 1,0 6 125,0-1 1,2 9-32,4-3 1,0-1-105,-41-5 1,1 1 0,42 6-95,-43-4 0,1 1 1,-2-1-1,0-1 98,1-1 1,1 0 0,0 1 0,1 1 33,1-2 0,1-1 1,-2 0-1,1 0 55,3 1 1,1-1 0,-5-2 0,1 0-13,0 3 1,1 0 0,-2-4-1,1-1-8,0 2 0,1 0 1,-3 1-1,-1 0 46,1-1 1,-1-1 0,1 2 0,0-2 104,45-2 0,-46 0 0,1 0-242,3 0 0,-1 0 0,44 0 285,-1 0 1,-5 0-265,0 0 1,-8 6 51,8 0 1,-16-1-149,5-5 0,-11 2 193,-6 4 1,1-4-98,-8 4 0,-2-4 294,-9-2 0,-2 0-223,-4 0 1,-7 0 376,7 0 0,-13 0-361,7 0 1,-5-6 147,0 0 1,3-7-391,-3 1 1,1 3-280,-1-3 1,2 1-2,-8-6 1,1-1 585,-1 1 0,4 0 0,8 0 0</inkml:trace>
  <inkml:trace contextRef="#ctx0" brushRef="#br0" timeOffset="2">18000 12121 8007,'-26'-2'-1,"1"-2"0,2-3 0,-2-1 0,0-1 128,0-1 1,0 6 0,4-3-1,-2 1 404,2 0 0,2 0 1,2 6 14,0 0 1,5 8 0,3 3 0,1 7-25,4 5 0,0 11 1,1 12-1,-3 5-236,2 7 1,-4 3 0,3 10 0,-1 1-224,-2 3 0,6 9 0,-3-2 0,3 2-296,2-6 0,0-11-97,0-4 1,2-13-356,3 1 0,1-20 0,9-6 0,4-12-573,1-5 1,1-4 378,2-10 1,-2-6 89,7-11 789,-7-3 0,12-16 0,-6-2 0</inkml:trace>
  <inkml:trace contextRef="#ctx0" brushRef="#br0" timeOffset="3">17966 12276 8007,'9'-2'0,"-3"-4"242,-4-5 1,-2 1 0,0-1 688,0-3 0,0 5-399,0-3 1,6 7-271,0-7 1,7 3-1,-2-5 1,5 5 221,1 1 1,6-5-182,0 1 1,9 5 41,3 1 1,-1-2-66,6 3 1,4-3 56,2 2 0,6 4-146,5-4 1,-1-1-58,7 1 1,-4-2 65,10 3 1,-4 1-299,9-8 0,5 7 259,1-7 0,12 1-155,-44 2 1,1 1 0,47-4-240,-47 6 1,-1 1 0,44-5 285,-43 5 1,0-1 0,-1-1 0,1 0-76,3 4 0,0 1 0,43-6 51,-3 2 0,-10 4-133,-2-3 0,1 3-196,5 2 0,-2 0 34,-4 0 1,-3 5 142,-8 1 1,5 6-97,1-7 1,-1 7 14,-5-6 0,0 5 106,0-5 0,11 5-70,0-5 1,3 5-31,-9-5 0,5 0-171,7-6 0,0 6 149,0-1 1,-6 7 31,0-7 0,-5 9 50,5-3 1,-7 3-78,1-3 0,-10 4 186,-7-3 0,-4 3-96,-1 2 0,0-5 378,-1-1 1,1 1-281,0 5 0,-7-6 236,1 1 1,0-6-341,6 5 1,-6-7 110,0 2 1,0 1-160,5-1 1,-1 0 88,-4-6 1,-4 0 67,-8 0 0,-1-6-102,-5 0 0,5-1 204,-4 1 0,-5 4-11,-1-4 1,-3-1 28,-3 1 0,0 0-103,0 6 1,6-6 18,0 1 0,0-1-52,-6 6 1,0-6-7,1 0 0,1 1-50,4 5 1,-4 0 63,4 0 1,-4 0 69,-2 0 1,-5 0 17,-1 0 1,-5 0 397,5 0-81,-7 0 362,4 0-280,-8 0-188,7 0 1,-5 2-41,4 3 1,-4-1 380,-2 8 0,0-7-40,0 7 0,0 1-200,0 10 0,0-2-133,0 8 0,0-1-39,0 7 0,0 7 0,0 4 1,-2 5-11,-4 7 0,4 1-164,-3 4 0,3 4 47,2-4 1,0-2 24,0 2 1,0-10-781,0-1 0,0-8-422,0-10 1,2-7 1105,3-4 0,5-4 0,7-2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5:32:22.616"/>
    </inkml:context>
    <inkml:brush xml:id="br0">
      <inkml:brushProperty name="height" value="0.053" units="cm"/>
      <inkml:brushProperty name="color" value="#FF0000"/>
    </inkml:brush>
  </inkml:definitions>
  <inkml:trace contextRef="#ctx0" brushRef="#br0">19067 8579 7897,'-17'0'682,"0"0"-202,0 0 0,5 0-134,1 0 0,9 0 0,2 0-117,9 0 1,8 0 0,6-2 0,8-1 142,7-3 0,8-6 0,12 5 0,7-3 0,9-3-115,12-2 1,-36 3 0,1 1 0,8-1 0,1 1 0,5 0 0,2 1-179,7 0 0,1 1 0,1 0 0,1 0-408,3 1 1,1-1-1,-3 1 1,0 1-1,0 0 1,-1 1 153,1-1 1,-1 2-1,-4 3 1,0 0-1,-5-1 1,-1-1-117,-5 0 1,-1 0-1,-8 3 1,-1 0-937,40-5 1,-16 4 440,-1 2 0,-22-1-832,5-5 1618,-24 4 0,6-11 0,-11 7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5:32:29.318"/>
    </inkml:context>
    <inkml:brush xml:id="br0">
      <inkml:brushProperty name="height" value="0.053" units="cm"/>
      <inkml:brushProperty name="color" value="#FF0000"/>
    </inkml:brush>
  </inkml:definitions>
  <inkml:trace contextRef="#ctx0" brushRef="#br0">11788 12379 7897,'-10'0'1060,"1"0"-662,3 0 1,2 0 138,-7 0 1,7 2 0,-2 4 70,4 5 0,4 4 0,2 5 0,2 2-357,-2 7 1,-2 6 0,-2 5 0,0 5-138,0 5 0,0 9-16,0 4 0,0 6 0,0 4 0,0 1-435,0-1 0,0-4 174,0-6 0,0 2-546,0-8 1,0-7 116,0-10 1,1-12-122,5-5 0,-4-4 204,4-1 1,-2-9-596,1-3 249,-3-4 299,6-2 1,-8-2 555,0-4 0,0 2 0,0-7 0,0-1 0,0-5 0</inkml:trace>
  <inkml:trace contextRef="#ctx0" brushRef="#br0" timeOffset="1">11891 12259 7897,'-11'-6'48,"-1"-2"276,-1-1 0,3 5 123,-1-2 1,5 4 62,-5 2 0,1 2 1,-3 4-137,1 5 1,6-1-211,-5 1 1,0 3 0,-5 7-1,1 4 99,-2 1 1,3-3-142,-9 6 0,-1 0-218,1 5 1,-6 0-576,6 1 1,0-3 56,6-3 1,-4 1-1144,4-7 506,-4 0-51,19-13 1302,-6-2 0,8-8 0,-8-8 0,-1-2 0</inkml:trace>
  <inkml:trace contextRef="#ctx0" brushRef="#br0" timeOffset="2">11650 12345 7897,'8'-10'0,"-6"1"1701,4 3-347,-5 4 0,7-6-412,4 8 1,-3 0-514,3 0 0,-1 2-229,6 4 0,-3 5 13,3 12 1,-4-2-73,10 8 1,-4-2-147,-1 1 1,-1 5-31,0-4 1,6 3-255,0 2 0,0-1-458,-6-4 0,-2 1 111,-3-7 1,1 6-437,-7-6 0,5 0-634,-5-6 1706,0 0 0,2 0 0,1 0 0</inkml:trace>
  <inkml:trace contextRef="#ctx0" brushRef="#br0" timeOffset="3">14903 7066 7897,'-25'-11'6,"6"1"1,7 1 0,5-3 0,5-7 482,6-7 0,13-9 0,13-7 0,10-9-301,12-11 1,-20 26 0,3-2-1,5-2 1,2 0 0,3-2-1,0 0 1,3-2 0,0 0-1,0 0 1,1 0-294,0 1 1,0 0-1,-5-1 1,0 2-1,0 6 1,0 1-1,-5 3 1,-2 1-740,28-24 0,-4 7-187,-21 14 1,-7 1 1030,-10 5 0,-4-5 0,-2 6 0</inkml:trace>
  <inkml:trace contextRef="#ctx0" brushRef="#br0" timeOffset="4">15488 5880 9195,'-10'4'3277,"6"7"-2408,8 12 1,4 17-1,5 14 1,-1 13-595,1 11 0,4 14 1,-6-44-1,-1 1-656,2 2 0,-1-1 0,1 2 0,-1 0 0,-2-1 0,-1 1 0,1-2 0,0-1-3539,8 43 3501,0-8 0,0-15 0,1-1 0</inkml:trace>
  <inkml:trace contextRef="#ctx0" brushRef="#br0" timeOffset="5">17002 7049 8067,'0'-9'29,"0"-7"641,0 5 1,0 1 370,0-1-622,0 7 1,0-2-175,0 12 0,0 4 0,0 7-115,0 0 1,0 0-1,0 0 1,0 1-1,0-1 94,0 0 1,-6 6-223,1 0 0,-9 5 1,5-3-1,-3 2-34,1 4 26,-1 1 1,-5 2-1,-2 3-42,-4 3 0,4-2 57,-4 8 0,-2-8 74,2 2 1,-5 2 40,5-2-89,0 1 1,0-9 52,0-3 1,0 3-1,6-5 30,-1 0-1,1 5 0,-2-13 0,0 6 63,2 0-111,-12-6 1,18 8-1,-12-6-23,3 2 0,9 1 27,0-1 0,-1-2-17,-5 8 1,0-8 60,-1 2-73,1 4 0,0-6 0,2 6 25,3-3 0,-3-1-18,3-6 1,3 3-4,-3 3 0,1-4 0,-6 4-43,0-4 0,-1-2 1,1 2 85,0 4-49,0-4 0,0 6 1,-1-8 53,1 0-41,0 8 1,-6-6-5,0 4 1,0-4-25,6-2 0,-6 1 0,0 1-40,2 4 0,2-6 0,2 0 0,-1 0-111,1-5 125,0 3 0,6 2 0,-1-2-37,-1-3 0,-3 3 34,-1-3 17,0 3 0,0 0 0,0-1 18,-1-3 1,1 0 11,0 7 1,0-1-19,-1 0 1,1 0 7,0 0 0,0 1-13,0-1 1,-6-6 25,0 1-48,0-1 0,6 6 1,-1 1 27,1-1 0,0-6-13,0 1 0,0-1-17,-1 6 0,1-1-12,0-5 16,0 4 1,-2-5-11,-4 7 0,4 0 5,-4 0 0,3 1 0,3-1 1,0-6-9,0 1 12,0-1 1,-1 6-8,1 1 1,0-1-1,0 0 3,0 0 2,-1 0 1,1 1 0,0-1 0,0 0 0,0 0 0,-1 0-9,1 1 1,0-1 0,0 0 0,0 0 1,-1 0-1,1 1 0,0-3 4,0-4 4,-1 5 0,7-7 0,0 8 13,-3 1 0,-1-1 2,-2 0 1,-1-2-4,1-3 0,2 3-12,3-4 1,-3 5 1,4 1 0,-5 0 4,-1 0 1,0 0 0,0 1 0,0-7 8,-1 1 1,1-1 12,0 6-6,0-7 1,-1 5 0,1-5 50,0-1 0,0 6-10,0-3 1,-1 1-39,1-1 0,0 3-48,0-4 38,0 5 0,-1-5 0,1 1 6,0 1 1,0-3 4,0 1 0,1 1-7,5 5 0,-4-6-5,3 1-33,-3-1 0,-2 1 0,-1-1 30,1 2-22,8-5 0,-7 5 1,5-5-16,-5 2 0,5-5 31,0 7-83,-1-8 1,-5 11 69,0-4 1,-1 5 1,1 1 0,0-6 3,0 1 0,5-6 0,1 5 21,-1-7 0,-5 9 1,0-5 3,0 1 0,0-3 15,-1 6 1,1-9-31,0 3 1,5 4 4,1 1 10,0-3 1,-7 1-1,1-3 39,0 6 0,0-3-58,-1 3 1,7-7 1,0 7 1,-1-3-3,-5 3 1,0 1 12,-1-7 0,7 7-2,-1-1 1,1-3-17,-6 3 1,2-7-3,3 7 1,-3-3-1,3 3 0,-3 1-5,-2-7 1,5 5 6,1-5 0,-1 2 0,-5-2 0,0-3-13,0 9 0,1-6-20,5 5 31,-4-7 1,5 9 0,-7-5 54,0 1 0,-1-3 6,1 6 1,0-3-1,0 3 0,0 1 11,-1-7 0,1 7-8,0-1 0,6-3 15,-1 3 0,1-3 85,-7 3 0,1 1-103,0-7 0,0 5 243,0-5-164,-1 7 1,3-9 0,2 6 36,1-3 0,1 5-100,-6-7 0,-1 7 4,1-6 0,-2 7 87,-4-2-187,4-3 1,-6 7-1,8-3-129,0 3 0,-1 0-39,1-3 0,0 3-1121,0-3 813,7-5-3286,-5 1 2703,13-8 1,2 0 364,11 0 0,5-10-43,1-7 0,6-8-254,0-9 0,6-2 1014,-6-4 0,-1 3 0,-4-5 0</inkml:trace>
  <inkml:trace contextRef="#ctx0" brushRef="#br0" timeOffset="6">13113 10643 8067,'6'-18'-68,"-1"1"1,1 0 456,2 0 0,-6 5 785,4 1 1,-5 5 728,-1-5-1577,0 7 0,-1 2 1,-3 10-134,-2 1 0,-7-3 1,1 5-39,-3 3 1,-2 1-15,-1 2 0,-1 0 0,-2 1 1,-2-1 394,2 0-521,2 0 1,-4 6-1,-2 2 91,-1 2 1,5-4-19,-2 5 0,-2-5 9,2 6 1,-6-2-294,6 1 171,-7 5 1,10-8 0,-3 5-28,4-1-6,2-8 0,2 9 0,1-5 0,3 2 0,0-6 46,-7 2 39,1 4 1,6-8-1,-1 4 199,-1-4 0,3 0-107,-1 4 1,5-4 479,-5 4-142,7-4-249,-12-2 0,15-5-112,-5-1 0,4-5 155,2 5 0,8-7 105,3 2 0,4 1-50,2-1-266,1 7 1,5-11 0,2 4 211,1-4 0,3-4-38,5-4 0,1 3-282,-1-9 0,1 1 76,-1-7-602,8 1 1,-4 0-1,6 0-152,-2 0 1,-1-1-421,-7 1 0,4 0 229,-3 0 1,1 7-322,-13 5 1,0 3 393,-6 2 864,0-8 0,0 6 0,1-5 0</inkml:trace>
  <inkml:trace contextRef="#ctx0" brushRef="#br0" timeOffset="7">13578 6877 8265,'7'-15'-24,"3"2"1,1 1-1,-1-1 1,-1-3 1360,1-1 0,-6 0-594,2 0 0,-12 7 1,-6 5-471,-3 3 0,4 4 0,-1 1-77,-1 3 1,-8 8 0,-2-3-65,2 4 0,2 2 0,1 1 0,-1 1-152,-4 4 1,2-2-102,-7 7 84,7 1 1,-10 5 0,4 3 89,-5 3 0,7-2-1,-10 8 1,5-6 37,-5 6 0,-1 2 64,-4 9-91,4-11 0,-6 11 0,7-11 81,1 4 0,-1-3-77,1 5 1,5-10-9,1 10 1,1-10 5,-2 3-31,-3-6 0,7 8 0,-6-6-27,2-3 0,8-2 11,-2-2 0,2 1-11,-2-1 1,4 1 45,-4-1-68,4 0 1,-4 1-1,-2 1 109,-1 4 0,3-9-9,-6 3 1,6-3 12,-6 3 0,7 0-7,-7 1 1,2-1 6,-2 1 0,-1-1 49,7 0 0,-8 1 10,3-1 0,1 1-53,-2-1 1,8-2 87,-2-3-148,4 3 0,2-7 0,0 6 3,-1-2 1,1-7-110,0 7 1,0-6 178,0 6-184,7-8 1,-5 11 0,3-5 18,-3 0 1,-2 5-11,0-3 1,-1-2 38,1 1 0,-6-5-6,0 6 0,0-1 27,6 7-3,-8-8 1,6 5 0,-6-5 6,0 0 1,6 5 17,-4-3 0,4-3 4,2 3 0,0-2-21,0 1 65,-1 5 1,1-8 0,0 5 24,0-1 1,0-2 12,-1 1 1,-5 5-95,0-4 1,0 3 46,6 2-38,0-7 1,-2 8 0,-2-5 17,-2 3 0,0 5-15,6-10 1,0 3 12,-1-2 0,1 3-13,0-3 1,5-2-24,1 1 1,0-5 8,-7 6 1,3-6 39,4 5 0,-5-7-33,5 2 0,1 2 13,-1-2-22,-1 8 1,-5-10 0,0 5 0,0-1 0,5 4-55,1-6 0,-1 5-15,-5-5 1,0 6 64,0-6 0,-1 6-51,1-6 1,0 5 26,0-5 1,1 6 55,5-6 0,-4 5 10,3-5 0,-3 2-15,-2-2 1,5-4 9,1 4 0,1-4-34,-1-2 0,-3 6-6,9 0 0,-7 0 26,6-6 0,-7-1-1,2-5 1,3 4-7,2-3 0,-1-3-36,1 3 0,-2-6-16,2 5-69,5-7 1,-7 5-179,8-3 0,-2-4-401,-4 4-666,4-4-189,-5-2 250,7 0 1,2 0 327,3 0 1,-1-8-28,8-3 0,-7-10-1288,7-2 2268,-1-8 0,6-3 0,1-10 0</inkml:trace>
  <inkml:trace contextRef="#ctx0" brushRef="#br0" timeOffset="8">10618 10694 8090,'0'-17'1068,"0"0"1700,0 0-1174,0 7-441,0-5-546,-8 13 1,4 2-239,-7 11 0,7 6-134,-2 6 1,-3 4-43,-3 8 0,3-1-115,-3 0 1,1 6-46,-7 1 1,3 4 155,4-5 1,-5 6 22,5-6 1,1 6 96,-1-6-95,7 1 0,-4-9 0,8-3 127,0-6 0,0-4 154,0-2 0,8-8-196,4-3 0,3-4-93,2-2 1,8-13-299,4-4 1,-1-12 145,7 0 0,-3-3-1479,14-3 0,0-1-274,6-4 0,-1 4-817,1-4 0,0 3 2516,-1 3 0,1-8 0,-1-2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8:03:12.76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3917 4169 8154,'-1'-12'-5,"-1"0"705,-2-4-343,0 4 1,0-5 45,0 6 1,-1 1 262,1 2 0,3-2 547,-3 2-534,3-2-344,1-1-97,-5-1 60,4 6-724,-4-4 368,5 8 168,0-3-919,0 5 628,-5 0 1,0 5-96,-3 3 0,-2 2 93,2 2 0,-2 4-165,-1 3 583,-1 3-137,1 6 0,-5-3-215,1 5 991,0 1-579,-1-2 0,3-1 148,-2-5 337,2 0-471,2 0 1,3-1 151,0 1 0,6-5 120,-2-3 0,-1-2 218,1-2-620,0 1 1,6-5 110,1 1 1,1-4 129,8 3 1,-4-3-262,8 4 0,1-6 80,2 2 1,4 1-28,4-1 0,1 1 21,2-1 1,2-3-130,-5 3 1,3-1 129,-3 0 0,-1 0-63,-3 4 1,-5-3 1,-3 4 0,-7 1 35,-4 6 1,-6 3-163,-5 5 1,-6 1 132,-10 2 0,-5 4-1299,-2 4 1,-7 4 418,-1 0 1,0-5-1740,4-6 1,5-5-2638,2-3 5077,3-7 0,5-4 0,0-1 0,0 6 0</inkml:trace>
  <inkml:trace contextRef="#ctx0" brushRef="#br0" timeOffset="1">9651 4134 7895,'-12'-11'704,"1"3"1053,-1 1-1156,6 4-17,1-7-24,5 9 1416,0-4 31,0 5 1,0 6-1337,0 5 1,0 10-219,0 5 0,-1 11-148,-3 1 1,-2 10-346,-6 6 1,1 9-207,5-27 0,0 1 0,0 0 0,1 2 142,-1 4 1,0 1-1,1-1 1,0-1 49,1 1 1,1-2 0,0-6-1,1-1-148,2 19 1,1-15-300,3-8 0,2-11-454,5-7 1,1-6-53,-1-6 0,1-6 441,-1-6 1,1-9 190,-1-10 1,0-7 117,1-4 0,-1-8 197,1-7 1,-7 24 0,0 0-124,-1-3 0,-1-1 0,0 0 0,-1 1-144,-1 0 1,-2-1-1,1-2 1,0 0 153,1-3 0,-2 0 0,1 1 0,-1 1 6,0 3 0,-2 1 0,-2-21 636,-2 15 1,-2 12-283,5 7 1808,0 5-984,4 12 657,5 1 0,2 5-699,4 0 0,2 5 302,2 3 0,-1-2-704,5 2 0,-4 3-196,4 4 0,-4 0-258,4-3 1,1 1 129,2 2 0,1-3-383,0 4 0,-5 0 178,-3-1 1,-2 4-301,-2-3 0,1 4-112,-1-1 1,-5 3-250,-2 0 0,-4 3-463,-4 1 1,-7 2 459,-8 3 1,-6 2 42,-2-3 0,-5 7 159,2 1 1,2-1 23,1-7 0,3-2 232,1-5 0,5-2 281,3-2 0,8-6 356,3-5 77,2-6 1,9 3 1191,4-5 1,4 0-799,5 0 0,1 0 603,-2 0 0,4 0-778,4 0 1,-3 5-247,2 3 1,0 2-144,0 2 1,0-1-721,4 1 0,-4-1-365,0 0 1,-2-3-626,-1 0 0,0-5-2210,0 5 1,0-5 3543,0 0 0,-6-6 0,0-4 0</inkml:trace>
  <inkml:trace contextRef="#ctx0" brushRef="#br0" timeOffset="2">4397 8726 8176,'-16'-11'458,"3"4"223,-2-8-642,7 7-148,3 3 1,10 1-72,3 0 1,6 0-367,1 4 1,6-1 160,2-3 0,0 2 385,4-6 0,2 1 0,0-5 0</inkml:trace>
  <inkml:trace contextRef="#ctx0" brushRef="#br0" timeOffset="3">5014 8440 8176,'18'-5'0,"3"0"-540,-2-3 0,-1-1 491,1 6 1,-5-1 547,1 4 0,2-2-308,-2-1 0,4 1-208,-4-1 0,5 1-277,-1 2 1,3-3 170,1-1 1,1-5-693,3 1 815,-3-2 0,14-6 0,-3-2 0</inkml:trace>
  <inkml:trace contextRef="#ctx0" brushRef="#br0" timeOffset="4">5870 8132 8176,'23'-12'-44,"0"1"1,-1-1 166,-3 1 0,3 0-84,1-1 1,0 5-50,4-1 1,2 4-65,1-4 0,5 1 237,3-5-163,-3-4 0,10-2 0,-5-5 0</inkml:trace>
  <inkml:trace contextRef="#ctx0" brushRef="#br0" timeOffset="5">6853 7789 8176,'22'-11'-344,"1"-1"0,4 1 138,-1-1 0,6 2 194,-1 3 0,3-4 9,4 4 0,3-5 3,4-3 0,1 2 0,0-3 0</inkml:trace>
  <inkml:trace contextRef="#ctx0" brushRef="#br0" timeOffset="6">7800 7515 8172,'28'-11'-549,"-2"-1"-68,4 1 0,1-1 411,3 1 0,4-1 206,0 1-338,5 0 0,3-6 0,6-1 0</inkml:trace>
  <inkml:trace contextRef="#ctx0" brushRef="#br0" timeOffset="7">8611 7275 8171,'35'-18'-190,"-1"3"1,4 1-238,0-1 1,1 2 283,-1-2 1,3-2 142,5 2-517,-1 0 0,1-1 0,0-2 0</inkml:trace>
  <inkml:trace contextRef="#ctx0" brushRef="#br0" timeOffset="8">9594 6978 8171,'-6'-11'0,"5"-1"1625,-3 1-1176,-2-1 1,5 5-450,-3-1 0,3 6 0,1-3 0</inkml:trace>
  <inkml:trace contextRef="#ctx0" brushRef="#br0" timeOffset="9">4625 8280 8039,'-10'6'0,"3"3"37,-9-5 0,4 1 88,0-1 1,1 2-182,0 6 0,-1-2 117,1-2 0,1 3-115,2 0 0,-2 2 6,2 6 1,-2-4-210,-1 4 0,-1-3 12,1 3 1,-1 0 119,1 4 1,-2-2 15,-2-2 0,2 3 28,-2-3 1,2-3 80,2-1 0,0 2-2,-1-2 1,2-3 34,2-5 67,-2 1-104,4 3 357,-1 1-270,2-1 1,7-3 171,1-1 1,5-3-8,7 4 1,-1-4-6,5 3 0,0-4-166,4 1 1,0 1 22,0-2 1,1 6-78,3-1 1,-3-2-172,2 2 1,4-4-38,0 3 1,2-3-13,-2 4 197,3-6 0,-4 8 0,6-3 0</inkml:trace>
  <inkml:trace contextRef="#ctx0" brushRef="#br0" timeOffset="10">3986 10153 8186,'0'-7'-140,"0"-1"0,0 0-508,0-3 204,0 5 76,0-5 368,0 10 0,5-4 0,1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7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9507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9F1C90-BCC2-4A38-9B30-6926C9F242B2}" type="datetime1">
              <a:rPr lang="en-US" altLang="en-US" smtClean="0"/>
              <a:t>10/16/23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</p:spPr>
        <p:txBody>
          <a:bodyPr/>
          <a:lstStyle>
            <a:lvl1pPr>
              <a:defRPr/>
            </a:lvl1pPr>
          </a:lstStyle>
          <a:p>
            <a:fld id="{C9399570-805F-4B6D-83F4-39FC9E49A71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236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7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53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56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5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528" TargetMode="External"/><Relationship Id="rId2" Type="http://schemas.openxmlformats.org/officeDocument/2006/relationships/hyperlink" Target="https://datatracker.ietf.org/doc/html/rfc19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413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lly_Floyd" TargetMode="External"/><Relationship Id="rId2" Type="http://schemas.openxmlformats.org/officeDocument/2006/relationships/hyperlink" Target="https://datatracker.ietf.org/doc/rfc336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7: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/>
              <a:t>“</a:t>
            </a:r>
            <a:r>
              <a:rPr lang="en-US" dirty="0"/>
              <a:t>byte </a:t>
            </a:r>
            <a:r>
              <a:rPr lang="en-US" altLang="ja-JP" dirty="0"/>
              <a:t>s</a:t>
            </a:r>
            <a:r>
              <a:rPr lang="en-US" dirty="0"/>
              <a:t>tream</a:t>
            </a:r>
            <a:r>
              <a:rPr lang="ja-JP" altLang="en-US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14:cNvPr>
              <p14:cNvContentPartPr/>
              <p14:nvPr/>
            </p14:nvContentPartPr>
            <p14:xfrm>
              <a:off x="4424040" y="6311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366C07-B23D-3349-B590-0E2DBBFE99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7840" y="6294960"/>
                <a:ext cx="3276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</a:t>
            </a:r>
            <a:r>
              <a:rPr lang="en-US" altLang="zh-CN" dirty="0"/>
              <a:t>in</a:t>
            </a:r>
            <a:r>
              <a:rPr lang="en-US" dirty="0"/>
              <a:t>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endParaRPr lang="en-US" dirty="0"/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724CA6-1C4E-F7A7-9896-C0D83769C4CB}"/>
                  </a:ext>
                </a:extLst>
              </p14:cNvPr>
              <p14:cNvContentPartPr/>
              <p14:nvPr/>
            </p14:nvContentPartPr>
            <p14:xfrm>
              <a:off x="824760" y="3937320"/>
              <a:ext cx="7712640" cy="82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724CA6-1C4E-F7A7-9896-C0D83769C4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400" y="3927960"/>
                <a:ext cx="7731360" cy="8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</a:t>
            </a:r>
            <a:r>
              <a:rPr lang="en-US" altLang="zh-CN" dirty="0"/>
              <a:t>use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packet </a:t>
            </a:r>
            <a:r>
              <a:rPr lang="en-US" altLang="zh-CN" dirty="0"/>
              <a:t>reception</a:t>
            </a:r>
            <a:r>
              <a:rPr lang="en-US" dirty="0"/>
              <a:t>, receiver sends an ACK</a:t>
            </a:r>
          </a:p>
          <a:p>
            <a:pPr lvl="1"/>
            <a:r>
              <a:rPr lang="en-US" dirty="0"/>
              <a:t> If all data prior to X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en-US" dirty="0"/>
              <a:t>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</a:t>
            </a:r>
            <a:r>
              <a:rPr lang="en-US" altLang="zh-CN" dirty="0"/>
              <a:t>i.e.</a:t>
            </a:r>
            <a:r>
              <a:rPr lang="en-US" dirty="0"/>
              <a:t>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83F96B-2957-5B91-F209-AAEB65D9528A}"/>
                  </a:ext>
                </a:extLst>
              </p14:cNvPr>
              <p14:cNvContentPartPr/>
              <p14:nvPr/>
            </p14:nvContentPartPr>
            <p14:xfrm>
              <a:off x="6836760" y="2983320"/>
              <a:ext cx="981720" cy="10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83F96B-2957-5B91-F209-AAEB65D952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7400" y="2973960"/>
                <a:ext cx="100044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</a:t>
            </a:r>
            <a:r>
              <a:rPr lang="en-US" altLang="zh-CN" dirty="0"/>
              <a:t>use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</a:t>
            </a:r>
            <a:r>
              <a:rPr lang="en-US" altLang="zh-CN" dirty="0">
                <a:solidFill>
                  <a:srgbClr val="0000FF"/>
                </a:solidFill>
              </a:rPr>
              <a:t>order</a:t>
            </a:r>
            <a:r>
              <a:rPr lang="en-US" dirty="0">
                <a:solidFill>
                  <a:srgbClr val="0000FF"/>
                </a:solidFill>
              </a:rPr>
              <a:t>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100B packets:</a:t>
            </a:r>
          </a:p>
          <a:p>
            <a:pPr lvl="1"/>
            <a:r>
              <a:rPr lang="en-US" dirty="0" err="1"/>
              <a:t>Seqnos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93092A-44EB-38B0-FDEE-EED8F0E5E700}"/>
                  </a:ext>
                </a:extLst>
              </p14:cNvPr>
              <p14:cNvContentPartPr/>
              <p14:nvPr/>
            </p14:nvContentPartPr>
            <p14:xfrm>
              <a:off x="3754080" y="2091960"/>
              <a:ext cx="2367000" cy="277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93092A-44EB-38B0-FDEE-EED8F0E5E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4720" y="2082600"/>
                <a:ext cx="2385720" cy="27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 sends cumulative acknowledgements (like GBN)</a:t>
            </a:r>
          </a:p>
          <a:p>
            <a:pPr lvl="1"/>
            <a:r>
              <a:rPr lang="en-US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</a:t>
            </a:r>
            <a:r>
              <a:rPr lang="en-US" altLang="zh-CN">
                <a:solidFill>
                  <a:schemeClr val="accent6">
                    <a:lumMod val="50000"/>
                    <a:lumOff val="50000"/>
                  </a:schemeClr>
                </a:solidFill>
              </a:rPr>
              <a:t>s</a:t>
            </a:r>
            <a:r>
              <a:rPr lang="en-US">
                <a:solidFill>
                  <a:schemeClr val="accent6">
                    <a:lumMod val="50000"/>
                    <a:lumOff val="50000"/>
                  </a:schemeClr>
                </a:solidFill>
              </a:rPr>
              <a:t> buffer 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out-of-</a:t>
            </a:r>
            <a:r>
              <a:rPr lang="en-US" altLang="zh-CN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order</a:t>
            </a:r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</a:t>
            </a:r>
            <a:r>
              <a:rPr lang="en-US" altLang="zh-CN" dirty="0"/>
              <a:t>with</a:t>
            </a:r>
            <a:r>
              <a:rPr lang="en-US" dirty="0"/>
              <a:t>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altLang="zh-CN" dirty="0">
                <a:solidFill>
                  <a:srgbClr val="D60093"/>
                </a:solidFill>
              </a:rPr>
              <a:t>Is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this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always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>
                <a:solidFill>
                  <a:srgbClr val="D60093"/>
                </a:solidFill>
              </a:rPr>
              <a:t>right?</a:t>
            </a:r>
            <a:r>
              <a:rPr lang="zh-CN" altLang="en-US" dirty="0">
                <a:solidFill>
                  <a:srgbClr val="D60093"/>
                </a:solidFill>
              </a:rPr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  <a:p>
            <a:pPr lvl="2"/>
            <a:r>
              <a:rPr lang="en-US" dirty="0"/>
              <a:t>Faster than waiting for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timeout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missing packet and move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missing packet, and wait for ACK to move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sliding window</a:t>
            </a:r>
          </a:p>
          <a:p>
            <a:pPr lvl="2"/>
            <a:r>
              <a:rPr lang="en-US" dirty="0"/>
              <a:t>Is slowed down by </a:t>
            </a:r>
            <a:r>
              <a:rPr lang="en-US" altLang="zh-CN" dirty="0"/>
              <a:t>lost</a:t>
            </a:r>
            <a:r>
              <a:rPr lang="en-US" dirty="0"/>
              <a:t>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Sequence numbers are byte offsets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 sends cumulative acknowledgements (like GBN)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Receivers buffer out-of-sequence packets (like SR)</a:t>
            </a:r>
          </a:p>
          <a:p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14:cNvPr>
              <p14:cNvContentPartPr/>
              <p14:nvPr/>
            </p14:nvContentPartPr>
            <p14:xfrm>
              <a:off x="1311480" y="1434960"/>
              <a:ext cx="2360520" cy="222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B9E061-D1AA-DC4F-9214-689EACC33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280" y="1418760"/>
                <a:ext cx="2392920" cy="22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18473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</a:t>
            </a:r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1F2EB77-FB6C-2244-A076-ADF097535D4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en-US" dirty="0"/>
              <a:t> connection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72FD-BA80-A222-1505-36FB4C15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2A2-A2F0-00B9-550D-BAA62617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6629400" cy="4419600"/>
          </a:xfrm>
        </p:spPr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RFC1948</a:t>
            </a:r>
          </a:p>
          <a:p>
            <a:pPr lvl="1"/>
            <a:r>
              <a:rPr lang="en-US" altLang="zh-CN" dirty="0"/>
              <a:t>obsoleted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RFC6528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pPr lvl="1"/>
            <a:r>
              <a:rPr lang="en-US" altLang="zh-CN" dirty="0">
                <a:hlinkClick r:id="rId2"/>
              </a:rPr>
              <a:t>https://datatracker.ietf.org/doc/html/rfc1948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https://datatracker.ietf.org/doc/html/rfc6528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cryptographic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ports,</a:t>
            </a:r>
            <a:r>
              <a:rPr lang="zh-CN" altLang="en-US" dirty="0"/>
              <a:t> </a:t>
            </a:r>
            <a:r>
              <a:rPr lang="en-US" altLang="zh-CN" dirty="0"/>
              <a:t>addresses,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secret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endParaRPr lang="en-HK" altLang="zh-CN" dirty="0"/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random!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007248-D62D-9EF4-55E8-C5B26FE7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2116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EA6AB-6F23-4D4E-F11C-1A3D4EE66172}"/>
              </a:ext>
            </a:extLst>
          </p:cNvPr>
          <p:cNvSpPr txBox="1"/>
          <p:nvPr/>
        </p:nvSpPr>
        <p:spPr>
          <a:xfrm>
            <a:off x="4038600" y="6138446"/>
            <a:ext cx="205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Steven</a:t>
            </a:r>
            <a:r>
              <a:rPr lang="zh-CN" altLang="en-US" dirty="0"/>
              <a:t> </a:t>
            </a:r>
            <a:r>
              <a:rPr lang="en-US" altLang="zh-CN" dirty="0"/>
              <a:t>M.</a:t>
            </a:r>
            <a:r>
              <a:rPr lang="zh-CN" altLang="en-US" dirty="0"/>
              <a:t> </a:t>
            </a:r>
            <a:r>
              <a:rPr lang="en-US" altLang="zh-CN" dirty="0" err="1"/>
              <a:t>Bellovin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2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altLang="zh-CN" sz="2700" dirty="0">
                <a:solidFill>
                  <a:srgbClr val="232323"/>
                </a:solidFill>
              </a:rPr>
              <a:t>Both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parties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need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to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send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their</a:t>
            </a:r>
            <a:r>
              <a:rPr lang="zh-CN" altLang="en-US" sz="2700" dirty="0">
                <a:solidFill>
                  <a:srgbClr val="232323"/>
                </a:solidFill>
              </a:rPr>
              <a:t> </a:t>
            </a:r>
            <a:r>
              <a:rPr lang="en-US" altLang="zh-CN" sz="2700" dirty="0">
                <a:solidFill>
                  <a:srgbClr val="232323"/>
                </a:solidFill>
              </a:rPr>
              <a:t>ISN</a:t>
            </a:r>
            <a:endParaRPr lang="en-US" sz="23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altLang="zh-CN" dirty="0"/>
              <a:t>2</a:t>
            </a:r>
            <a:r>
              <a:rPr lang="en-US" dirty="0"/>
              <a:t>: B’s SYN-ACK packet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altLang="zh-CN" dirty="0"/>
              <a:t>3</a:t>
            </a:r>
            <a:r>
              <a:rPr lang="en-US" dirty="0"/>
              <a:t>: A’s ACK to SYN-ACK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TCP’s 3-</a:t>
            </a:r>
            <a:r>
              <a:rPr lang="en-US" altLang="zh-CN"/>
              <a:t>w</a:t>
            </a:r>
            <a:r>
              <a:rPr lang="en-US"/>
              <a:t>ay </a:t>
            </a:r>
            <a:r>
              <a:rPr lang="en-US" dirty="0"/>
              <a:t>handshaking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f the SYN </a:t>
            </a:r>
            <a:r>
              <a:rPr lang="en-US" altLang="zh-CN" dirty="0"/>
              <a:t>is</a:t>
            </a:r>
            <a:r>
              <a:rPr lang="en-US" dirty="0"/>
              <a:t> Lost?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altLang="zh-CN" dirty="0"/>
              <a:t>D</a:t>
            </a:r>
            <a:r>
              <a:rPr lang="en-US" dirty="0"/>
              <a:t>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724400"/>
          </a:xfrm>
        </p:spPr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</a:t>
            </a:r>
            <a:r>
              <a:rPr lang="en-US" altLang="zh-CN" dirty="0"/>
              <a:t>will</a:t>
            </a:r>
            <a:r>
              <a:rPr lang="en-US" dirty="0"/>
              <a:t>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strained</a:t>
            </a:r>
            <a:r>
              <a:rPr lang="zh-CN" altLang="en-US" dirty="0"/>
              <a:t> </a:t>
            </a:r>
            <a:r>
              <a:rPr lang="en-US" altLang="zh-CN" dirty="0"/>
              <a:t>server…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CDC5-346D-8E45-9502-F25B0CDF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1446-BA05-47F3-2E0A-2E3E1B2B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(TFO)</a:t>
            </a:r>
          </a:p>
          <a:p>
            <a:pPr lvl="1"/>
            <a:r>
              <a:rPr lang="en-US" dirty="0">
                <a:hlinkClick r:id="rId2"/>
              </a:rPr>
              <a:t>https://datatracker.ietf.org/doc/html/rfc7413</a:t>
            </a:r>
            <a:endParaRPr lang="en-US" dirty="0"/>
          </a:p>
          <a:p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34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</a:t>
            </a:r>
            <a:r>
              <a:rPr lang="en-US" altLang="zh-CN" sz="2400" dirty="0"/>
              <a:t>end</a:t>
            </a:r>
            <a:r>
              <a:rPr lang="en-US" sz="2400" dirty="0"/>
              <a:t> acks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/>
              <a:t>reset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8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5E3-84AF-CC41-A08F-7927B893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5E7F-628C-8544-9752-22E9EE5C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RFC3360,</a:t>
            </a:r>
            <a:r>
              <a:rPr lang="zh-CN" altLang="en-US" dirty="0"/>
              <a:t> </a:t>
            </a:r>
            <a:r>
              <a:rPr lang="en-US" altLang="zh-CN" dirty="0"/>
              <a:t>“Inappropriate TCP Resets Considered Harmful”,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devised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HK" altLang="zh-CN" dirty="0"/>
              <a:t>prevent old duplicate connection initiations from causing confusion in TCP's three-way handshake. The reset is also used when a host receives data for a TCP connection that no longer exists.</a:t>
            </a:r>
            <a:endParaRPr lang="en-US" altLang="zh-CN" dirty="0"/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practice,</a:t>
            </a:r>
            <a:r>
              <a:rPr lang="zh-CN" altLang="en-US" dirty="0"/>
              <a:t> </a:t>
            </a:r>
            <a:r>
              <a:rPr lang="en-HK" altLang="zh-CN" dirty="0"/>
              <a:t>a number of firewalls and load-balancers send a reset in response to a TCP SYN packet that use flags from the Reserved field in the TCP header.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3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A98A-2455-1A42-9216-51C7DC3A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39E4-E0A2-2349-AF83-EAC64A927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81200"/>
          </a:xfrm>
        </p:spPr>
        <p:txBody>
          <a:bodyPr/>
          <a:lstStyle/>
          <a:p>
            <a:r>
              <a:rPr lang="en-US" dirty="0"/>
              <a:t>RFC 793 and RFC 1122 both include Jon </a:t>
            </a:r>
            <a:r>
              <a:rPr lang="en-US" dirty="0" err="1"/>
              <a:t>Postel's</a:t>
            </a:r>
            <a:r>
              <a:rPr lang="en-US" dirty="0"/>
              <a:t> famous robustness principle, also from RFC 791: "</a:t>
            </a:r>
            <a:r>
              <a:rPr lang="en-US" dirty="0">
                <a:solidFill>
                  <a:srgbClr val="0000FF"/>
                </a:solidFill>
              </a:rPr>
              <a:t>Be liberal in what you accept, and conservative in what you send."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98763-A58D-934D-A6C8-D5300251EA0B}"/>
              </a:ext>
            </a:extLst>
          </p:cNvPr>
          <p:cNvSpPr txBox="1"/>
          <p:nvPr/>
        </p:nvSpPr>
        <p:spPr>
          <a:xfrm>
            <a:off x="3352800" y="3593812"/>
            <a:ext cx="586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https://datatracker.ietf.org/doc/rfc3360/</a:t>
            </a:r>
            <a:endParaRPr lang="en-US" dirty="0"/>
          </a:p>
          <a:p>
            <a:r>
              <a:rPr lang="en-US" altLang="zh-CN" dirty="0"/>
              <a:t>Sally</a:t>
            </a:r>
            <a:r>
              <a:rPr lang="zh-CN" altLang="en-US" dirty="0"/>
              <a:t> </a:t>
            </a:r>
            <a:r>
              <a:rPr lang="en-US" altLang="zh-CN" dirty="0"/>
              <a:t>Floyd,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https://en.wikipedia.org/wiki/Sally_Floyd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7138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altLang="zh-CN" dirty="0"/>
              <a:t>M</a:t>
            </a:r>
            <a:r>
              <a:rPr lang="en-US" dirty="0"/>
              <a:t>ore: fast retransmit, timeout estimation</a:t>
            </a:r>
            <a:r>
              <a:rPr lang="en-US" altLang="zh-CN" dirty="0"/>
              <a:t>,</a:t>
            </a:r>
            <a:r>
              <a:rPr lang="en-US" dirty="0"/>
              <a:t>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B3C476-9967-27E5-DCEF-9412A6A5D30C}"/>
                  </a:ext>
                </a:extLst>
              </p14:cNvPr>
              <p14:cNvContentPartPr/>
              <p14:nvPr/>
            </p14:nvContentPartPr>
            <p14:xfrm>
              <a:off x="4485240" y="2958480"/>
              <a:ext cx="1735200" cy="15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B3C476-9967-27E5-DCEF-9412A6A5D3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5880" y="2949120"/>
                <a:ext cx="175392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</a:t>
            </a:r>
            <a:r>
              <a:rPr lang="en-US" altLang="zh-CN" dirty="0"/>
              <a:t>use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Checksum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1490460682</TotalTime>
  <Pages>7</Pages>
  <Words>2414</Words>
  <Application>Microsoft Macintosh PowerPoint</Application>
  <PresentationFormat>On-screen Show (4:3)</PresentationFormat>
  <Paragraphs>557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Arial Black</vt:lpstr>
      <vt:lpstr>Courier</vt:lpstr>
      <vt:lpstr>Gill Sans</vt:lpstr>
      <vt:lpstr>Helvetica Neue</vt:lpstr>
      <vt:lpstr>Monotype Sorts</vt:lpstr>
      <vt:lpstr>Tahoma</vt:lpstr>
      <vt:lpstr>Times New Roman</vt:lpstr>
      <vt:lpstr>Wingdings</vt:lpstr>
      <vt:lpstr>csci teaching</vt:lpstr>
      <vt:lpstr>CSCI4430 Computer Networks  Lecture 7: Transport Layer – TCP</vt:lpstr>
      <vt:lpstr>Agenda</vt:lpstr>
      <vt:lpstr>Recap: Designing a reliable transport protocol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use?</vt:lpstr>
      <vt:lpstr>Build the TCP header</vt:lpstr>
      <vt:lpstr>TCP “byte stream”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use?</vt:lpstr>
      <vt:lpstr>ACKs and sequence numbers</vt:lpstr>
      <vt:lpstr>Typical operation</vt:lpstr>
      <vt:lpstr>Build the TCP header</vt:lpstr>
      <vt:lpstr>What does TCP use?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Initial Sequence Number (ISN)</vt:lpstr>
      <vt:lpstr>Establishing a TCP connection</vt:lpstr>
      <vt:lpstr>Build the TCP header</vt:lpstr>
      <vt:lpstr>Step 1: A’s initial SYN packet</vt:lpstr>
      <vt:lpstr>Step 2: B’s SYN-ACK packet</vt:lpstr>
      <vt:lpstr>Step 3: A’s ACK to SYN-ACK</vt:lpstr>
      <vt:lpstr>TCP’s 3-way handshaking</vt:lpstr>
      <vt:lpstr>What if the SYN is Lost?</vt:lpstr>
      <vt:lpstr>SYN loss and web downloads</vt:lpstr>
      <vt:lpstr>TCP Fast Open</vt:lpstr>
      <vt:lpstr>TCP connection teardown</vt:lpstr>
      <vt:lpstr>Normal termination, one side at a time</vt:lpstr>
      <vt:lpstr>Normal termination, both together</vt:lpstr>
      <vt:lpstr>Abrupt termination</vt:lpstr>
      <vt:lpstr>Summary</vt:lpstr>
      <vt:lpstr>Additional material on TCP reset</vt:lpstr>
      <vt:lpstr>TCP reset</vt:lpstr>
      <vt:lpstr>TCP reset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1438</cp:revision>
  <cp:lastPrinted>1999-09-08T17:25:07Z</cp:lastPrinted>
  <dcterms:created xsi:type="dcterms:W3CDTF">2014-01-14T18:15:50Z</dcterms:created>
  <dcterms:modified xsi:type="dcterms:W3CDTF">2023-10-16T05:39:35Z</dcterms:modified>
  <cp:category/>
</cp:coreProperties>
</file>