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5.341"/>
    </inkml:context>
    <inkml:brush xml:id="br0">
      <inkml:brushProperty name="height" value="0.053" units="cm"/>
      <inkml:brushProperty name="color" value="#FF0000"/>
    </inkml:brush>
  </inkml:definitions>
  <inkml:trace contextRef="#ctx0" brushRef="#br0">17691 6808 7853,'-18'-34'346,"1"0"1,-2 7 227,-4 4 0,2 6 0,-10 5 0,-5 7 0,-10 3 771,-9 2 1,1 15 0,-3 10 0,3 11-125,3 10 0,-3 7 1,1 9-115,1 6 0,4 7-886,14-1 1,1 3 210,5 3 0,5 2-381,11-7 1,8-3-288,16-9 0,3-11-1046,20-12 0,-3-6 764,14-5 1,0-6-1883,5-12 1,3-5 1167,3-12 0,10-5-749,8-12 0,-3-4 1981,-8-7 0,2-6 0,-2 0 0,3 2 0,1 1 0</inkml:trace>
  <inkml:trace contextRef="#ctx0" brushRef="#br0" timeOffset="1">17983 6998 7853,'-8'-33'424,"-3"4"0,-4-1 1,-3 7-1,1 2 1329,0 2 0,6 4 595,-1 3 1,6-1-57,-5 7-103,7 0-1782,-4 6 1,10 8-508,4 3 1,2 7-56,3 5 1,10-2 197,-4 7 1,4 1-258,-3 5 1,-1 6 206,0 0 0,-2 2-101,-3-1 1,3 1-104,-3 3 1,-3-1 359,3-3 1,-3-5-21,3 4 1,1 2 46,-7-2 0,7-7-143,-1-11-154,3-10 1,8-6 66,0-12 1,-2-11 117,-10-12 1,5-3-264,-5-3 0,2 1 46,-1-1 0,1-7-513,-7-3 1,2 1 238,-3-2 0,-3 2-340,4-2 0,-4-2 273,-2 8 1,0 2 166,0 9 1,0-1 329,0 7 1,-2 6-170,-4 5 165,4 8 0,-5-1-69,7 10 1,7 5 957,5 7 0,3 2 150,2 4 0,1 4 524,-1 7 1,6 1-798,0-1 1,5 0-33,-5 1 1,8-1-294,-2 1 1,-3-9-172,3-3 1,-2-4-364,2-1 0,7-9 139,-7-3 1,7-6-289,-7-6 0,-3-11-287,3-12 0,-8-5-740,2-6 1,-4 3-390,-2-3 0,1 6 306,-1 5 1,-8-1-753,-3 7 1,2 6 88,-3 5-829,1 8 2845,-6-3 0,0 14 0,0 3 0</inkml:trace>
  <inkml:trace contextRef="#ctx0" brushRef="#br0" timeOffset="2">19377 6671 7853,'2'-17'1688,"4"0"0,-4 5 112,3 1 3111,-3 7-3433,-2-4 1,-2 8-386,-3 0 0,3 8-807,-4 3 0,-4 12-61,-1 6 0,1 3-647,-1 3 1,-1 7 329,-5 4 1,-2 5-375,-4 6 1,4-3 363,-4 3 1,4 2-777,2-1 0,-1-7-136,1-5 0,2-9-71,3-3 0,5-13 60,7-10 0,0-9 484,0-2 0,7-11 16,5-18 1,3-1 132,2-16 1,6 2-13,0-2 0,-2-2 84,-9 8 1,3-2 287,-3 2 1,1 4-3,-2-4 1,3 5 138,-8 7 0,5-3 582,-5 8 0,1 0-106,-1 6 790,-4 0-465,6 7 515,-1 3 0,-3 14-694,8 5 1,-8 5 840,1 6 0,3 5-765,-2 13 1,-1 2 341,-5 9 1,6 0-411,0-1 0,2 1-146,-3-1 1,-1 1-191,8 0 1,-7-10-400,7-8 0,-1-2 0,6-9 0,1-7 0,-1-11 0,8-7 0,3-9 0,5-16 0,1-19 0,3-11 0,3-6 0,-4-6-1328,4-5 1,2-3-1490,-2-3 0,-1 6-147,-11 11 1,-3 11 282,-8 12 2681,1 4 0,-9 5 0,-3 8 0,-4 8 0</inkml:trace>
  <inkml:trace contextRef="#ctx0" brushRef="#br0" timeOffset="3">20289 6705 7853,'0'-13'540,"0"-4"1,0 9 0,-2-7 0,-2 3 2883,-1 3 0,-9 5-2427,3-2 1,1 4-298,-1 2 1,1 8-275,-1 3 1,-5 12-436,5 6 0,1 4 3,-1 1 0,1 8 69,-1 4 1,-3 11-423,9 6 0,-7-4 279,6-1 0,-5-3-1065,5 2 1,1-3 403,5 3 0,0-13-561,0-10 0,0-7 613,0-10 1,1-7-515,5-4 1,-2-6 297,7-6 1,1-13-46,5-16 1,-5-8 949,-1-15 0,-1-3 0,1-8 0,-3 8 0,-8 4 0,6-2 0,-1 1 0,1 3 393,-6 9 1,0-2-253,0 8 0,-2 6 2040,-4 5 1,4 8-188,-3-2 1,5 6 86,5 6 1,5 1-565,7 4 1,2 4-818,4-3 1,4 3-448,7 2 1,3 6-29,3-1 0,-2 14-345,8-1 0,-8 4 179,2 1 1,-5 4-367,-6 8 0,-5 1 125,-6 4 1,-9 4-192,-3 7 0,-12 5 2,-5 7 1,-20 0-137,-9 11 1,-15-3-462,-9-2 1,28-34-1,-2 1 654,-2 1 1,0 0 0,1-5 0,1-1-240,1 1 0,-1-1 0,-28 17 28,8-8 0,5-13-663,18-10 1,5-9 562,12-14 1,9-13-1985,3-16 2609,12-7 0,3-9 0,9-1 0</inkml:trace>
  <inkml:trace contextRef="#ctx0" brushRef="#br0" timeOffset="4">20995 6980 7853,'-8'-11'1057,"-4"-1"0,3 3 3146,-3-3 1,9-3-2326,-3 4-715,12 3 0,5-7-500,12 3 1,6-1-275,11 2 0,2-5-1568,4 5 0,2-3 765,-8 3 0,6 3-1629,-6 8 0,6 0 1251,-6 0 1,-2 4-1825,-9 8 1,-6 1 327,-12 16 2288,4-1 0,-13 7 0,6-1 0</inkml:trace>
  <inkml:trace contextRef="#ctx0" brushRef="#br0" timeOffset="5">21149 7187 7853,'-26'0'0,"1"0"2667,8 0 1,5 0 2777,1 0-1860,7 0 1,-2 0-2165,12 0 1,5 0-1410,12 0 0,4 0-12,7 0 0,7-6 0,-1 0 0,8-1-1989,-3 1 1,7 4 253,5-4 1735,-11 4 0,12-5 0,-14-3 0</inkml:trace>
  <inkml:trace contextRef="#ctx0" brushRef="#br0" timeOffset="6">22148 6894 7853,'0'-26'932,"0"-5"1,1 8-1,3 2 1243,2 2 0,7 2-1171,-1 0 1,3 0 77,2-1 1,1 3-464,-1 4 0,2 1-196,4 4 1,-2 4-463,8-3 0,-6 10 90,5 7 0,-5 5-535,6 6 0,-8 4 376,2 7 1,-4 2 226,-2 5 0,-5-3-212,-1 8 0,-1-1-448,1 7 1,-1-6-66,-5 0 0,-3-6-98,4 6 1,-2-8 141,2 2 0,-4-6-209,3-5 546,5-4 0,-1-16 1663,9-3 0,-1-8-1140,0-9 0,2-5-298,4-18 0,-2 2 0,8-14 0,-6-2-5380,5-9 3579,-7-4 1,10-6 190,-8 4 1216,0 3 0,-8 9 394,-3-1 0,1 8-139,-7 4 0,0 6 139,-6 5 0,-2 4 395,-4 8 1,-2 6 95,-3-1 1,-4 8 568,3-1 0,2 3 140,-1 2 1,0 0-188,-7 0 1,1 6-155,0-1 0,0 9-354,-1-3 0,-4 4 549,-1 3 1,-8 1-496,2 4 1,-11 5-497,-6 12 0,-3 6-625,-3 12 1,2-3-892,4 8 0,4-2-1760,8 2 0,1 2 3213,5-8 0,1 3 0,8-7 0,2-1 0,3-5 0</inkml:trace>
  <inkml:trace contextRef="#ctx0" brushRef="#br0" timeOffset="7">16262 8940 7853,'0'-17'226,"-6"-2"0,1-2 0,1-2 0,2 2 1335,2 2 0,2 2-687,4 0 0,3 0-152,8-1 0,3 3 321,2 4 0,0-3-482,6 8 1,3-5-212,9 5 1,-4 1-384,4 5 0,-3 1 124,-3 5 1,1 9-309,-1 8 0,-5 8 227,-1-2 1,-7 5-436,2 6 0,-4-2 47,-1 8 0,-7-6-62,1 6 1,-7-6-192,7 6 0,-8-8 198,1 2 1,-3-5-174,-2-7 0,0-3-176,0-8 105,0 1 1,2-9 235,4-3 1,-2-12-394,7-5 1,1-14 212,5-9 1,0-3 148,0-9 0,1-1 472,-1-11 0,0-3 0,0-8 0</inkml:trace>
  <inkml:trace contextRef="#ctx0" brushRef="#br0" timeOffset="8">16985 8769 7853,'-8'-18'7,"-3"1"0,1-2 41,-1-4 1,7 4 315,-2-4 1,4 4 204,2 2 0,0-6-32,0 0 0,6 0 118,0 6 0,1 2 695,-1 3-498,-4-3 101,6 5 0,-10 8-413,-4 8 1,-3 9-14,-9 8 1,-5 4-380,0 7 0,-9 8-427,-2 4 1,-3 4-758,-9 2 1,0 5 489,-5 0 0,1 6-1714,4-6 1,-2 3 169,8-3 2090,0-11 0,6 11 0,-1-13 0</inkml:trace>
  <inkml:trace contextRef="#ctx0" brushRef="#br0" timeOffset="9">17295 8889 8749,'-10'0'2287,"3"0"-1633,7 0-204,0 0-400,-8 0-77,6 7-202,-6-5 12,8 6 289,0-8-252,-7 0-40,5 0 385,-6 0 0,6 0 194,-4 0 362,5 0-64,-7 0 392,8 0-42,0 0-219,0-8 129,0 6-261,0-5-542,0 7 1,2 0 262,4 0-510,-5-8-191,7 6-312,0-5 49,-6 7-2,5 0 1,-7 2-432,0 3 681,0-3 0,0 8-955,0-5 461,0-3-629,0 14-252,0-14 1714,0 5 0,0-7 0,0 0 0</inkml:trace>
  <inkml:trace contextRef="#ctx0" brushRef="#br0" timeOffset="10">17794 8528 7853,'-8'-17'284,"0"-1"1,-5 1 0,4 0 997,1 0 0,0 2 840,2 3-964,5-3 1000,-7 13-988,8-6-736,0 8 1,0 8-172,0 3 1,0 7-168,0 4 1,-6 7-56,0 11 1,-7 4-274,2 8 0,-5-1-82,-1 1 0,0 0 233,0-1 0,1 6-1219,5 1 0,-2-1 543,7-5 1,0-3-615,6-3 1,0-6-21,0-11 436,0-4 1,8-16 281,3-3 0,4-6 248,3-6 0,-3-9 425,-4-8 0,5-8 0,1 5 0,10-9 0</inkml:trace>
  <inkml:trace contextRef="#ctx0" brushRef="#br0" timeOffset="11">17949 8734 7593,'0'-11'2910,"0"-1"-1227,0 8 973,0-3-1814,0 7 1,-6 7-172,0 5 0,0 3-255,6 2 0,0 1-139,0-1 0,0 0-232,0 0 1,0-5 258,0-1-246,8 0 0,2 1-98,7-1 1,0-7-269,0 2 0,0-10-134,1-2 0,5-13-504,0 2 1,0-6-213,-6 0 0,-2-2 500,-3-3 1,-5-5-48,-7 5 1,0 1 276,0-2 1,-2 10 172,-3 2 0,-5 2-20,-7 9 0,0-6-86,-1 7 1,3 1-680,4 10 638,-5 3 0,14 8 22,-3 1 1,5-3 379,5-4 0,5 5 0,7-5 0,2 2 0,4-1 0,-2 3 0,8-3 0,-6-3 0,6 3 0,-7-3-57,7 3 1,-8 1 16,2-7 0,-2 0 7,2-6 99,-4 0 0,6 0 163,-8 0 2914,0 0-1386,1 0 1293,-9 0-2248,-1-8 0,-8 4 65,0-7-722,0 7 174,-8-4-344,-1 8 0,-3 0 108,1 0 0,7 2-195,-2 4 1,4-2 22,2 7 1,0-5-225,0 5 296,0 1 1,6 5 71,0 0 1,7-5 227,-1-1 0,3-5-67,2 5 0,0-1-139,1 1 0,-7-1 107,0-5 0,1-3-391,5 4 0,-5-4 13,-1-2-319,1 0 1,3-8-458,-4-3 337,-3-4 1,-8-3-5,0 1 1,0 0 231,0 0 0,-2 0-50,-4 0 0,3 1 94,-9 5 0,6-5 238,-5 5 0,5 3-301,-5 3-12,7-5 0,-4 6-225,8-7 129,0 7-69,8-4 53,1 8 259,9 0 0,-7 6 289,1 0 0,-9 0 0,13 1 0,-7 3 0</inkml:trace>
  <inkml:trace contextRef="#ctx0" brushRef="#br0" timeOffset="12">18895 8769 17391,'-9'0'834,"1"0"0,6 5-372,-4 1-246,4 7 0,-5-1 199,7 11 1,0-4-201,0 4 0,0 2-175,0-2 1,7-1 257,5-4 1,3 3-89,2-4 1,6 2-266,0-13 0,8-1 125,-3-5 0,5-3-589,1-9 1,-1-1 290,-4-16 0,1 2-485,-7-1 1,-6-5 172,-5 5 1,-8-3 5,1 2 1,-12 5-424,-10 6 1,-8 3 425,-10 4 0,1 3-334,-1 8 1,1 0 33,0 0 831,7 8 0,-6-7 0,7 7 0</inkml:trace>
  <inkml:trace contextRef="#ctx0" brushRef="#br0" timeOffset="13">19566 8958 7975,'0'-12'4863,"0"1"-6,-7 7-2544,5-4-2191,-6 8-9,8-7-1167,0 5-1599,0-6 2653,8 8 0,1-8 0,8-1 0</inkml:trace>
  <inkml:trace contextRef="#ctx0" brushRef="#br0" timeOffset="14">20186 8975 7975,'9'-27'308,"7"-5"0,-5 3 0,4-4 787,3-1 0,1-8-674,4-4 0,-4 2-554,4-2 0,-6 6 186,-6-6 1,3 8-203,-8-2 1,-1 6 172,-5 5 0,-7 6-358,-5 12 0,-11 3 175,-5 8 1,-5 0-9,-1 0 1,-1 13 398,1 5 0,-6 8 190,-1-3 1,3 8 671,10-2 1,-3 3-453,8 2 0,0-5 352,6 0 0,7-3-407,5 3 1,3 4-88,2-5 1,0-3-30,0-2 0,2-2 94,3 2 1,-1-4-246,8 4 1,-3-4-97,3-2 1,3 0-91,-4 1 1,5-1-156,1 0 1,0-2-563,0-3 1,1 3 411,-1-3 1,0 3-667,0 2 0,0 0 338,1 0 1,-3 2 24,-4 4 0,3-7-67,-9 7 1,1-8 21,-6 8 0,0-4 87,0-2 0,-9 0 148,-9 0 1,-1-1-68,-9-5 0,-1 3 113,-5-9 0,-1 1 173,1-6 1,5 0-102,0 0 0,10-9 262,2-9 0,7-7-65,10-9 0,0-8 68,0-4 0,14-2 306,3 3 0,12-5-191,-1 4 0,5-2-424,1 2 1,6 4 110,1 8 0,8 0-1293,3-1 0,-2 3 87,1 3 1160,1 4 0,-8 8 0,8 0 1</inkml:trace>
  <inkml:trace contextRef="#ctx0" brushRef="#br0" timeOffset="15">15591 9800 7953,'-17'-27'0,"-2"3"394,-4 6 0,9 1 0,-1 0 0,4 2 2201,1 3-1842,6-3 0,-3 11-302,7-7 0,7 7 65,5-2 1,5-2-131,6 3 1,0-1 268,11 6 1,-3-6-224,9 1 0,4-1 206,2 6 1,5 0-198,7 0 0,-3 0-38,8 0 1,6 0-261,6 0 0,9 6 92,2-1 1,6 9-475,-44-9 1,1 1-1,5 1 1,-1-1 268,-1 0 1,0 0 0,5 2 0,2-1-268,1-1 1,1 0 0,-1-2 0,0-1 135,3 1 1,0-2 0,2-1-1,0 0-363,1-1 1,0 0 0,3 0 0,0 0 153,3 0 0,-1 0 1,-4 0-1,0 0-181,2 0 0,0 0 1,-5 0-1,0 0 390,2 0 1,0 0 0,0 0 0,0 0-18,3 0 0,0 0 0,-4 0 1,0 0 117,-2 0 0,0 0 0,-5 0 0,0 0-180,0 0 1,-1 0 0,-2 0 0,-1 0 63,4 0 1,-1 0-1,-7 2 1,-1 2 58,0-1 0,0-1 0,46 4-285,-3-6 1,-2 6-27,-10 0 1,-3-1-145,-8-5 0,-1 0 96,1 0 0,-7 0 486,-5 0 1,-4 0-411,-1 0 1,-6 0 599,0 0 1,-10 0-670,-1 0 0,-9-5 386,-8-1 1,-3-2-1106,-4 2 1228,5 5 1,-14-15-1,5 7 1</inkml:trace>
  <inkml:trace contextRef="#ctx0" brushRef="#br0" timeOffset="16">17295 10247 7987,'-8'-11'1008,"-3"-1"1,-10 8 0,-2-1 0,2 3 736,1 2 0,9 0-723,0 0 0,-1 7-425,-5 5 1,2 3-160,3 2 0,4 0-165,8 1 0,0-1 132,0 0 1,6 6-130,0 0 0,7-6 316,-1-5 0,3-3-200,2 3 1,0 1-376,1-7 0,-1-1 50,0-5 1,0 0 185,1 0 1,-1-7-354,0-5 1,-2-9 131,-3-2 1,-5-5-1141,-7 5 1,0-8 477,0 3 0,0 1-1141,0-2 1,-5 6 549,-1-5 0,-9 9-1011,-3 1 1745,1 1 0,-8 15-922,8-4 1,6 6 1408,-1 6 0,8 11 0,-3 10 0</inkml:trace>
  <inkml:trace contextRef="#ctx0" brushRef="#br0" timeOffset="17">17587 10557 7987,'0'-12'1478,"0"1"0,0 5 356,0-6 1467,0 9-2577,0-13 1,0 13 146,0-9-1962,0 8 875,8-3-1368,1 7 0,1 7 257,-4 5 0,-4 3-352,-2 2 0,0 6 1001,0 0 1,2 6 677,3-6 0,-3 7 0,6-3 0</inkml:trace>
  <inkml:trace contextRef="#ctx0" brushRef="#br0" timeOffset="18">18069 10092 7987,'0'-17'3309,"0"0"-315,0 0 466,0 7-1891,8 3 1,-1 9-828,5 3 1,-4 5-574,-8 7 0,0 10 84,0 7 1,-2 4-784,-4 14 1,-4-4-140,-7 9 1,-2 2-410,-4-1 0,2 6-320,-8-1 1,8-3-3797,-2-3 5031,4-3 1,2-3-1,0 1 1</inkml:trace>
  <inkml:trace contextRef="#ctx0" brushRef="#br0" timeOffset="19">21046 9542 9177,'-17'-17'744,"6"6"0,-1 1 1175,-1 2 1642,5-5-2299,0 11 1,18-7-110,7 3 1,2 4-821,10-4 1,5 4-87,7 2 1,4 0-638,-4 0 1,4-6 304,-4 1 1,6-1-453,-1 6 0,4 0 431,2 0 0,-3 0-2150,-3 0 0,2 6 379,-8-1 1,-2 3 324,-9-2 0,-4 2 1552,-8 3 0,-7 12 0,-3-4 0</inkml:trace>
  <inkml:trace contextRef="#ctx0" brushRef="#br0" timeOffset="20">21098 9938 7934,'-17'0'5094,"-6"0"-1941,0 0-1802,7 0 0,11 2-333,10 3 0,20-3-476,15 4 1,10-4-756,8-2 0,-3 0 212,8 0 0,-2 0-2443,2 0 0,-3 0 471,-9 0 1878,1 0 0,-8 0 0,-2 0 1</inkml:trace>
  <inkml:trace contextRef="#ctx0" brushRef="#br0" timeOffset="21">22698 9456 7934,'0'-23'237,"0"0"1,0-5 0,0 5 0,0 2 886,0 2 0,0-4-572,0 0 0,0 0 216,0 6 0,0 5 238,0 1 1715,0 7-1864,0-4 1,-2 16-158,-3 3 1,3 14-239,-4 10 1,-2 7-14,3 9 1,-9 8-33,3 5 0,-5 2-197,-1 3 0,0 0-788,0 0 0,0-6 479,-1 0 1,3-2-12,4 2 1,-3-10-595,8-7 0,-1-13-2435,1 1 923,4-11 0,-4-6 1169,12-11 1,-2-6-2023,7-6 3059,1-3 0,5-24 0,0-3 0</inkml:trace>
  <inkml:trace contextRef="#ctx0" brushRef="#br0" timeOffset="22">23077 9714 7934,'-23'-15'782,"0"3"1,0 5-1,6 5 248,0-4 0,-1 6-142,1 0 0,2 10 56,3 13-472,-3-4 0,13 6-12,-4-8 1,5 6-59,1 0 0,7 5-17,5-5 1,3 6-116,2-6 1,2 0-169,4-6 1,-2-6 87,8 1 0,-2-8-391,1 1 0,3-3 218,-8-2 1,2-6-208,-2 1 1,-10-9 133,4 3 0,-9-4-585,3-3 0,-7 1 38,2 0 0,-12 0-156,-5 0 0,-6-1-405,-6 1 0,2 0 546,-8 0 0,8 5-739,-2 1 1,4 1 151,2-1 1205,-1-4 0,1 5 0,0-7 0</inkml:trace>
  <inkml:trace contextRef="#ctx0" brushRef="#br0" timeOffset="23">23748 8837 7934,'0'-17'265,"0"-6"0,0 0 0,2 4 668,4 6 0,-4-3 628,3 5-652,-3 3-263,-2 1 1,-2 11-210,-3 7 0,-11 2 237,-7 16 0,-2 5-110,2 7 0,-1 12 83,-5-1 1,-7 11-49,7 0 1,-5-4-71,11-2 1,0 1-154,5-7 1,9 3-157,3-14 0,4-2-425,2-9 1,2-6 239,4-12 1,11 2-266,12-7 0,-2-8-275,1-9 1,-1-10-669,2-2 0,1-8 362,-7 3 0,0-5-306,-6-1 0,1 5 418,-1 0 1,-8 3 302,-3-3 0,-4-2-576,-2 8 585,0 1 1,-10 6-34,-7 5 0,-2 3-218,-10 8 0,6 14 638,-5 3 0,-1 11 0,-5-1 0</inkml:trace>
  <inkml:trace contextRef="#ctx0" brushRef="#br0" timeOffset="24">21597 10866 8529,'-17'-25'186,"7"0"0,6-3 0,12 5 1449,15 4 0,21 9-1481,25 4 1,26 12 0,-35-1 0,3 0 159,8-1 1,3 1-875,9 3 0,2 0 0,6-4 0,2 1 638,-29 0 1,1 1-1,1 0 1,0 0-1,1 1 1,1-1-80,2 2 0,1-1 1,0 1-1,1 1 1,1 0-1,0 0 33,3 2 0,1 1 0,-1-1-1530,-3 1 1,0 0 0,-1-1 1497,0-2 0,-1-1 0,0 2 0,-1 2 0,-1 1 0,-1 0 0,-2-2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079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4216 10608 8010,'-34'0'47,"1"-6"0,3 1 0,3-1 385,2-2 0,2 5 0,6-9 258,0-1 0,5-3 0,3-1 27,1 0 1,-4-2-313,7-4 0,-1 4-67,6-4 1,2 2-88,4-2 1,3-2-15,8-3 0,3-3 14,2 8 0,5-8-29,8 3 0,-1-5-121,0-1 1,7 1 97,-1 5 1,2-5-128,-2 5 1,-2 3 4,8 2 1,-8 0-73,3 6 1,-3-4 53,2 9 1,-4 5-158,4 1 0,-5 4 59,-6 2 0,3 6-7,-3 0 0,1 7-75,-1-2 1,5-1 83,1 1 1,1-5 26,10 6 1,-2-9-4,2 3 1,4-4 175,-4-2 0,3 0-94,3 0 1,-2-2 138,-5-4 0,3 3-119,-8-9 0,8 1-57,-2-7 0,-2-4-27,2-1 0,-8-2 75,2 2 0,-1 2-307,1-8 0,-10 2 81,5-1 0,-12-5-327,0 5 0,-2 1 117,2-2 0,-4 8 2,4-2 1,-4-2 134,-2 3 1,-5-1 57,-1 5 0,0 1 181,7 0 0,-7 6-88,1-1 0,-3 6 48,3-5-84,-5 7 408,-7-4-45,0 8-82,0 0 0,0 8-26,0 4 1,-7-3-108,-5 3 0,-1-1 148,1 6 1,-3 2-90,4 4 1,-3-4-43,3 4 0,-3-4 3,9-1 1,-1 1-66,6 4 1,0-4 64,0 4 1,0-2-11,0 2 0,4-4 39,7 4 0,1 1 2,11-1 1,3 0-71,3-6 1,5 6 29,7 0 0,1 0 59,4-6 1,3-1-46,-3-5 0,4 3-116,1-9 0,1 7 112,0-7 0,-1 1-88,1-6 0,-2 0 43,-4 0 0,7 2-14,-7 4 0,6-4 22,-12 3 1,6-1-4,-6 2 0,8 2-62,-2 3 0,-3 4 54,3-3 0,-5-3-38,4 3 0,1-8-83,6 1 0,0 3-195,-1-2 1,8 0 207,5-6 0,2-2 38,3-4 0,2 4-312,4-4 1,-5 2 199,5-1 1,-4 3 266,-2-4 0,-6 10-85,0 2 1,-8 9 216,3 2 0,-5 0 10,-1 6 1,-3 2-30,-47-24-206</inkml:trace>
  <inkml:trace contextRef="#ctx0" brushRef="#br0" timeOffset="1">9230 10866 22034,'11'25'-47,"6"21"-56,-7-4-259,-4-2 0,1 2-645,-1-2 0,-2-6-2204,-10-5 0,2-8 3211,-7 2 0,-16 4 0,-9 0 0</inkml:trace>
  <inkml:trace contextRef="#ctx0" brushRef="#br0" timeOffset="2">5059 8820 8013,'-2'-29'2339,"-3"1"565,3 7-1939,-14-4 0,15 17-695,-5 8 1,4 10 697,2 13 1,0-2-380,0 7 1,0-1-526,0 2 0,0 3 96,0-3 1,0 5-125,0 6 1,0-1-43,0 7 0,-6-8-20,0 2 0,-7 4-68,2 2 0,-3-2-250,3 1 0,-5-8-550,5-3 0,1-7-32,-1-10 286,7 0 1,-4-9 190,8-8 1,0-15-459,0-14 1,0-17 378,0-5 0,8-11 149,4 5 1,1-6 666,-2 6 1,3-1-244,-8 7 0,7 7 699,-2 4 0,-1-2-473,1 2 0,1 1 550,5 11 0,0 3-253,1 8 1,-1 5 563,0 1 1,0 7-531,0-2 1,1 4-200,-1 2 1,0 2-428,0 4 0,0-2-717,1 7 171,-1-7 1,0 11 378,0-3 0,-7-3-342,-4 3 0,-5-1 177,-1 7 1,0 4 22,0 1 1,-7 8 100,-5-2 1,-9-3 122,-2 3 1,-1 0 92,1 5 1,3-2 225,-2-3 1,2 2 338,3-8 0,0 1-296,0-1 1,1-9 564,5 3-166,3-4 1491,8 5-1514,0-1 1,8-2-343,3-4 0,11 3-237,0-8 1,3 5 113,-2-5 1,4 5-756,7-5 0,1 5 433,-1-5 1,1 6-1355,-1-7 1,2 1 713,5-6 1,-5 0-794,4 0 1,-9 0 368,-3 0 1,-5 0-108,6 0 0,-8-8 476,2-3 853,-12-4 0,5-10 0,-7-2 0</inkml:trace>
  <inkml:trace contextRef="#ctx0" brushRef="#br0" timeOffset="3">5662 8717 8013,'-27'-12'2043,"4"1"0,4 5 155,2-5 1807,-1 7-1811,9-4-1446,1 8 0,18 0-404,7 0 1,10 0-297,13 0 0,4-5-1184,7-1 1,1 0 737,0 6 0,-6 0-257,0 0 0,-6 0 282,6 0 1,-8 0-1584,2 0 0,-4 0 703,-1 0 1,-9 0-931,-3 0-101,-3 0 1441,-11 0 843,-9 8 0,-17-6 0,-10 5 0</inkml:trace>
  <inkml:trace contextRef="#ctx0" brushRef="#br0" timeOffset="4">5971 8700 8013,'-17'0'4048,"0"0"0,6 0-2989,-1 0 0,6 7 267,-5 5 0,7 5-646,-2 6 0,-1 4-278,1 7 0,-6 8-521,7 4 0,-7 4-1,6 1 0,-7 8-453,2 4 0,1 2 459,-1-2 0,7-5-1145,-2-12 0,4-4-666,2-8 228,0-7 0,2-10 845,4-11 1,3-12-899,9-5 1,4-14 1749,1-10 0,8 1 0,-4-8 0</inkml:trace>
  <inkml:trace contextRef="#ctx0" brushRef="#br0" timeOffset="5">6247 8476 8013,'-17'0'4100,"-1"0"-1938,1 0 2807,8 0-2362,1 0-1925,23 0 1,4 0-308,16 0 0,1 0-133,4 0 0,-2 0-611,8 0 0,0 0 291,6 0 1,-6 0-1305,0 0 0,-2 0 590,2 0 0,1 0-894,-7 0 1,-1-6 581,-11 1 1,3-1 80,-8 6 1,0 0-1463,-6 0 1825,0 8 1,-7 1-597,-4 8 1256,-4 1 0,-2-1 0,0 0 0</inkml:trace>
  <inkml:trace contextRef="#ctx0" brushRef="#br0" timeOffset="6">6643 8562 8013,'-18'0'0,"1"0"0,0 2 3700,0 4 0,5 0-1383,1 11 1,7 6-583,-2 17 1,4 4-989,2 7 1,0 9-294,0 3 0,0 5-1672,0 7 1,0-4 674,0 3 1,0-5-2797,0-6 1,0-2 3338,0-4 0,8-11 0,2 4 0</inkml:trace>
  <inkml:trace contextRef="#ctx0" brushRef="#br0" timeOffset="7">4664 11004 8013,'-25'9'-195,"6"1"1,-4-6-1,4 1 3699,1-1-2566,1 6 0,8-7-413,3 9 1,4-6 307,2 5 1,0-5-339,0 5 1,8 1-96,3 5 0,10 0-256,2 0 0,8-5-161,-3-1 0,5-1 7,1 1 1,8-3-205,4-8 0,2 0-328,-2 0 1,9-2 263,-3-4 0,3-11-195,-3-12 1,0-3 155,-1-2 0,-7-8 3,-4-4 1,-5-4-72,-7-2 1,-5-1 3,-11-4 1,-6 1-22,-12-7 0,-6-4 169,-11-1 0,-11-3-183,-12 14 0,-7 7 159,-10 10 1,-6 11 646,-12 6 0,-5 14 877,0 9 0,0 23-775,40-5 0,0 4 1,-34 31-114,6 5 1,18 12 43,10-1 1,16 11-982,7 0 1,11 3 557,6-3 0,5 8 0,1-8 0,0 0 0</inkml:trace>
  <inkml:trace contextRef="#ctx0" brushRef="#br1" timeOffset="8">10669 11021 7969,'-7'9'-64,"3"-1"288,-8-8 0,7 0 0,-5 2 413,2 4 0,1-4-173,1 3 0,2-3 74,-7-2 1,5 0 200,-5 0-147,7 0-327,-12 0 0,13 0 82,-9 0-174,8 0 1,-3-2 86,7-3 0,-6 1-29,0-8 1,0 1-1,6-6 0,2-6 29,4 0 0,4-8-495,7 3 1,0-11 139,0-1 1,6-2 158,0 2 1,8 4 53,-3-4 1,-1 3 26,2 3 0,0 2 31,5 3 0,-1-2-40,-5 8 1,3 0 8,-8 6 1,5 6 105,-5-1 0,6 8 170,-6-1 0,2 3-746,-2 2 0,-4 0-678,4 0 1,-4 0 1300,-2 0 1,0 0 494,1 0 1,1 0-415,4 0 0,-4-2-308,4-4 1,2 4 22,-2-3 1,1 3-53,-1 2 0,-4 0 43,4 0 0,2 0-14,-2 0 1,2 0 21,-2 0 0,-2 0-37,8 0 1,-6 2-56,5 3 1,1-3-120,5 4 0,1 2-59,-1-3 1,-1 1 83,-4-6 1,3 0 4,-3 0 1,3 0 63,3 0 0,-1 0-142,0 0 1,-5 0 118,0 0 1,-2 6 16,1 0 1,3-1 160,-8-5 1,5 0-93,-5 0 0,8 0 159,-2 0 1,3 0-113,3 0 1,-1 6-109,0 0 1,9-1 68,2-5 0,3 0-124,-2 0 1,10 0 53,-5 0 1,5-7 16,-5-5 1,7 3 63,-1-3 1,2 3-73,-1-3 1,-5-1 90,5 7 0,-11-5-74,-1 5 1,-6-2-35,6 3 1,-6 3 55,6-4 0,-7 2 181,1-2 0,-2 5-48,2-5 0,2-2 43,4 2 1,4-7-51,-4 2 1,3-5-68,3-1 0,-2 0-74,-4 0 0,3 5 103,-3 1 1,-2 5-412,2-5 1,-6 7 168,6-2 0,-8 2-182,2-1 1,-1 3 80,1-4 1,-4 4 144,4 2 0,-3 0 210,-3 0 0,6-6-144,0 0 0,1-5 75,-7 5 1,0-1-81,1 1 1,-1-2 86,1-3 0,-7-4-30,1 3 0,-6 3-84,6-3 0,-6 1 34,5-7 1,-5 7-19,6-1 1,-6-1 0,6-10 1,-7 2 9,7-7 0,-2 5 20,2-6 1,1 8-17,-7-2 1,2-4 26,-2-1 0,-4 3-14,4 2 0,-4 4-116,-2 2 0,-5-1 32,-1 1 0,-5 8-117,5 3 265,-7-4-151,4 8 333,-8-5-217,0 7 0,0 2-315,0 3 255,0-3-68,0 14 110,0-7 1,0 3-8,0-1 0,0-5 13,0 5 0,2-5-44,4 5 1,-4-5 231,3 6 1,-3-7-61,-2 7 0,6-6 151,0 5-238,-1 1-22,3 5 0,-4 0 41,7 0 1,-7 0-1,2 0 1,2-5 103,-3-1 0,7 1-114,-7 5 0,9 0-3,-3 0 1,-1-1 6,1-5 1,1 3-176,5-9 175,0 9 1,0-7-124,1 5 1,-1-5 1,0-7 1,-5 6-18,-1 0 34,1 0 17,5 1 142,0-5 1,-2 8-117,-3-5 1,3-3 122,-4 4 1,-1-2-59,2 2 1,-7-4 170,7 3-238,-1-3 0,6 4-8,1 0 0,-7-1-74,1-5 0,-1 2 115,6 4 1,0-4-69,1 4 1,-3-3 26,-4 3 1,5-4-35,-5 4 0,4 1 34,3-1 1,-3 2 326,-4-2-262,12-4 1,-11 11-40,11-7 0,-4 5-109,-2-5 1,-2 1 71,-3-1 1,3-2-209,-3 7 182,3-7 0,2 10-12,0-9 1,-5 7 9,-1-6 0,-5 5-106,6-5 144,-1 7 0,1-9 9,-1 7 1,-7-5-102,2 6 72,3-1 1,-5 4-151,7-3 112,-7 3-64,12-5 1,-13 5 35,9-4 51,-8 5 42,11-7 1,-11 3 1,7-1 187,-7-7-212,11 11 0,-11-7 90,8 3 0,-9-1-68,3-4 0,-4-3-29,-2 9 1,6-6 37,0 5 1,-1 1-393,-5 5 0,6-6 323,0 1 0,0-1 330,-6 6 1,5-5-119,1-1 1,0 1-195,-6 5 21,7 0 1,-3 0-5,8 1 324,-8-1 1,3 0-56,-7 0 0,0-5-192,0-1 68,0 0-134,0 7 1,0-1-1473,0 0 735,0-7-3202,-7 5 2186,5-13 1769,-6 5 0,0-14 0,-1-3 0</inkml:trace>
  <inkml:trace contextRef="#ctx0" brushRef="#br1" timeOffset="9">14025 8597 8046,'-17'-8'1539,"5"0"-241,1-3 1,5 5-630,-5 12 1,7 3 560,-2 9 1,-2 6-260,3 5 0,-3 5-436,2 7 0,-1 3-671,-5 7 1,-1 3 155,7 3 1,-5-4-122,5 5 0,-6-1 140,7-5 1,-3-5-537,2-12 1,4-3-916,-3-3-964,3-4 1659,2-16 1,2-11 28,3-15 0,-1-10 22,8-13 1,-1-6 226,6-11 1,1-6 67,-1-11 1,-8 3 139,-3-4 0,2 12 378,-3 6 0,1 4-196,-6 1 0,6 16 1837,0 7-822,-1 8 0,-3 11 524,4 5 0,-2 3-635,7 2 1,1 0 32,5 0 1,2 2-541,4 3 1,-2-3-118,8 4 1,-6 2-288,5-3 1,-1 7 120,2-6 0,2-1-737,-9-5 0,7 6 40,-6 0 0,0 1-442,-6-1 1,-5-4-433,-1 4 1008,-7 3 0,2 1 498,-12 7 1,-5 0-55,-12 1 1,-4 1 406,-8 4 1,1-2-213,0 7 0,-7-1 350,1 2 1,0 1 288,6-7 1,-1 0 645,1-6 0,7 0 744,4 1-1566,12-1 0,3 0 165,8 0-538,0-7 0,13 3-297,5-7 1,5 7-220,0-1 0,-4-3-259,4 3 1,1-3 216,-1 3 0,8 3-410,-2-4 0,-3 5-933,3 1 0,-6-2 791,6-3 1,-1 1 421,7-7 1,-6 0 224,-1-6 1,-1 0-1960,2 0 1,1-10 2190,-7-7 0,0-8 0,-6-9 0</inkml:trace>
  <inkml:trace contextRef="#ctx0" brushRef="#br1" timeOffset="10">14679 8511 8046,'-17'-8'1644,"5"4"306,1-7 0,5 7 5,-5-2-1188,7 4 1,-2 2-1,12 0 369,5 0-813,12 0 0,4 0-314,7 0 1,7 6 88,-1 0 1,6-1-1459,-6-5 0,8 0 139,-3 0 0,-1 0-602,2 0 1,-6 0 685,6 0 0,-9 0 92,-3 0 1,-1 0 310,-10 0 734,0 0 0,-14 0 0,-9 0 0,-11 0 0,-12 6 0,-6 0 0,2 2 0,-1-3 0,1-3 0,-2 4 0,-3-2 451,3 1 0,4-1 695,2 8 1,4-7-282,2 7 0,0-6 321,-1 5 0,3 1 429,4 5 1,-3 2-808,8 4 0,1 0-185,5 11 0,0-1-213,0 12 0,0 1-496,0 6 1,0 5-187,0 0 0,-2 7-267,-4-7 0,4 0-932,-4-5 1,5-8-266,1-4-73,0-12 0,1-12 892,5-16 1,4-17 2,7-18 1,0-13 913,0-9 0,8-16 0,2 3 0</inkml:trace>
  <inkml:trace contextRef="#ctx0" brushRef="#br1" timeOffset="11">15212 8545 8046,'0'-17'1768,"0"0"0,0 5-364,0 1 0,2 7-660,4-2 1,4 4 164,7 2 1,8-2-599,3-3 1,7 3-479,5-4 1,6-2-327,11 3 1,-1-9 390,7 3 1,-2-5-1326,2-1 0,-6-6 815,-11 0 1,2 2-2059,-8 10 1217,-7-4 890,-8 13 1,-18-6 150,-7 8 0,-9 8 157,-14 3 1,2 4 152,-8 3 1,6 1 101,-6 4 0,3-2 435,-3 7 0,4-5-357,8 6 1,-2 0 1878,-4 5 1,9 0-224,-3 1 1,4 7 248,-4 4 0,5 5-1190,1 7 1,5-3-200,-5 8 1,5 6-1836,-6 5 0,7 3 848,-7-3 1,8-11-1771,-1 0 2163,-5-7 0,10-1 0,-8-3 0,-1-8 0,-1-6 0</inkml:trace>
  <inkml:trace contextRef="#ctx0" brushRef="#br1" timeOffset="12">18362 11038 8269,'-27'0'-535,"-4"0"1,8 0 0,2 0 1438,2 0 0,2 0-460,0 0 0,1-2-228,5-4 0,1 4 266,5-3-339,3-5 1,-6 6-34,8-7 0,0-1 75,0-5 0,6 0-13,0 0 1,7-6-43,-2 0 0,5-6-3,1 6 0,0-7 61,0 1-56,1 4 0,1-5-76,4 7 1,-2-6 128,7 6 1,-5-5-214,6 5 0,-6-8 90,6 2 1,-1 3-130,7-3 1,-1 6 19,1-5 1,1 1-57,4-2 0,-2-1 67,8 7 0,-2-6 63,2 6 1,4 0 84,-4 6 0,3 0-86,3 0 1,0-1 120,-1 1 1,1 8-110,0 3 0,-7 2 143,1-2 1,0 4-144,6-3 0,-2 3 4,-5 2 0,5 2 50,-4 3 0,2-3-3,-2 4 0,2 2-7,-8-3 1,0 3-33,-6-2 1,1 1-80,-1 5 0,-5 1-64,-1-7 1,-5 5 33,6-5 1,-6 6 107,6-7 0,-3 7-88,3-6 1,4 1 193,-5-1 1,5-4-73,1 4 1,6-6-275,1-6 1,6 2 131,-1-7 0,4-3-134,2-9 1,-7-2 87,1-3 1,2-10 33,10 3 1,-11-9 24,5 4 1,-12-2-86,0 2 0,-3 4 50,-3-4 0,-1 5 4,-5 7 1,3-3 81,-8 8 1,7-2 22,-1 2 0,-2 10 77,1-4 1,-7 5-93,2 1 1,2-4 128,-2 3 0,6 3-58,-6-3 0,6 6-45,-7-5 1,3 5-14,-2-5 0,-9 7-18,3-2-15,-4 4 0,-1 2-13,-1 0-110,1 0 1,-1 0 121,1 0-432,-1 8 271,6-6 0,-5 5 71,-1-7 1,-1 2 12,1 4 0,5-4 67,-7 6 1,8-3 174,1 1 1,-7 6 221,1-7-294,-1 9 1,6-7 239,0 5-208,1 3 0,-1-5-26,0 7 1,-2-6 76,-3 1 1,3-1-92,-3 6 1,1 1-22,-2-1 0,5 0 19,-5 0 1,3 0-154,-3 0 0,4 1 136,-3-1 0,-3 0-149,3 0 1,-1 0 105,7 1 1,-1-7-13,0 1 0,0-7 25,0 7 1,1-8-1,-1 1 0,0 3 24,0-2 1,6-1-28,0-5 0,0 6 163,-6 0 0,6 2-132,0-3 1,0-1 30,-6 8 0,2-7 2,4 7 1,-4-1 12,4 6 1,-2 1 44,2-1 1,-3 0-107,2 0 0,5 0-219,2 1 1,3-1 75,3 0 0,1-6-136,4 1 1,-1-8 72,6 1 0,-4-3 2,4-2 0,-6 0 71,1 0 0,2-2-41,-2-3 1,-2 1 96,-9-8 1,2 9 15,-8-3 1,5 4 56,-5 2 1,0-2-48,-6-4 0,6 4-183,0-3 1,8 3 95,-2 2 0,-3-6-123,3 0 0,-8 1-12,2 5 1,-4 0-162,-2 0 0,-1 7-68,-5 5 1,-3-3 460,-8 3 0,0 7 0,0 7 0</inkml:trace>
  <inkml:trace contextRef="#ctx0" brushRef="#br1" timeOffset="13">10084 10883 8045,'0'-11'-901,"0"-1"2269,0 9-687,0-13 1,0 12 100,0-7 1,0 5 196,0-5-665,0-1 1,0-5-55,0 0 0,6-2 168,0-4 0,1 2-105,-1-8 1,-4 1-37,4-7 0,1-13-251,-1-3 0,0-12-243,-6 0 0,0-6-261,0-6 1,0 1 291,0-1 1,-6 9-161,0 14 0,-7 10-101,2 8-253,-5 7 1,-1 17 215,0 5 0,5 5-133,1 5 1,5 5 147,-5 7 1,7 0 173,-2 0 1,2-5-726,-1-1 369,3 1 641,-6-3 0,0 7 0,-1-7 0</inkml:trace>
  <inkml:trace contextRef="#ctx0" brushRef="#br1" timeOffset="14">10979 10883 8094,'-2'10'959,"-2"-3"478,-1 1-634,-1-6 49,6 6-174,0-8-170,0 0-283,0-8 1,0 4-1,0-7 1,6-1-71,-1-5 0,3 6 69,-2-1 0,-4 1-27,3-7 0,3 1 25,-2 0 1,0-6-37,-6 0 0,1 0-17,5 6 0,-4-2-63,4-4 1,-4 2-192,-2-8 0,0 7 77,0-7 0,-6 6-55,0-6 0,-5-5 27,5-6 1,-7 0-20,1 5 0,-3 1 123,-2-1 1,0 1 192,-1 0 1,-1 1-104,-4 5 0,2 1 104,-7 4 0,-1 4 226,-6-4 1,3 4-145,3 2 0,-3-1-80,3 1 0,-3 2-11,-3 3 0,8-3-232,4 4 0,-1-5 112,1-1-367,0 0 114,5 0-274,9 0-61,-6-1 297,13 9 0,-4-4-1471,12 7 702,-4 0-528,13 6 0,-6-6 653,9 1 1,-7-1-1973,1 6 2774,-1 0 0,6 8 0,0 1 0</inkml:trace>
  <inkml:trace contextRef="#ctx0" brushRef="#br1" timeOffset="15">11926 17004 8323,'0'-17'-1081,"0"0"1028,0-1 0,0 7-351,0 0 248,0 7 337,0-12 46,0 15 14,0-7 120,0 8 2240,0 0-2299,0 8 1,0-5-71,0 9 0,-2-1-79,-4 6 0,4 8-11,-4 4 0,-1 5 16,1 6 0,-2 4-221,3 8 1,3 0 112,-4-1 0,-2 8 98,3 4 0,-1 4-113,6 2 1,-6-8 69,0-4 1,1-5-224,5-6 1,0 2-305,0-8-25,0-8 0,0-7-590,0-8-690,0-7 145,0 5 1582,0-13 0,7 13 0,3-5 0</inkml:trace>
  <inkml:trace contextRef="#ctx0" brushRef="#br1" timeOffset="16">12820 17073 8335,'0'-17'-1673,"0"-1"2581,0 1-617,0 0 141,0 0-143,0 0 1,0 5 309,0 1 377,0 7-560,0-11-246,0 13 0,0-2-136,0 15 0,0 3 126,0 14 0,0 3-528,0 9 0,-5 12 241,-1 11 1,-5 11-554,5 6 1,-6 4 101,7 2 0,-1-36 0,0 2 88,3 2 1,0 1 243,1 2 0,-1 2 0,-1 1 0,0 0 0,-1 1 0,0-1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4715 15457 8240,'-7'-44'0,"-3"7"0,-9 11 0,-2 3 1694,-2 7 1,-10 1-1,-1 9-209,-10 3 1,-8 10-274,-5 10 1,-4 10-37,-8 13 0,0 12-1007,0 11 0,8 10 329,4 1 1,5 6-259,6-5 0,8 3-349,15-9 0,8-4 90,15-14 0,9-5-118,9 0 181,6 0 0,11-2-911,-1-4 1,1-11 21,-1-6 1,8-4-219,4-2 0,4-8 399,1-3 0,1-4 338,0-2 0,1-15-517,4-8 1,5-10 324,7-7 1,-6-4-130,0-7 0,0-3 239,6-3 0,-14 5 283,-3 1 1,-6 1-2,-1 10 0,-8-6 105,-8 6 1,-10 2-35,-2 9 0,-8 4 194,-9 8 866,-7 8 0,-9 1-490,-6 8 1,-3 0 905,2 0 1,2 8 21,-8 3 0,8 6-180,-2 6 0,10-4-453,1 4 1,3-2 173,-3 2 1,4-4-22,8 4 1,8 2-381,4-2 0,3 6-194,2-6 1,8-1-289,4-4 1,9-7-102,2 1 0,8-9 0,-2 3 0,2-6-122,-3-6 0,3-11-778,-8-11 0,1-11-905,-7-1 0,-7-6 286,-4 6 0,-12-6 736,-5 6 0,-12-6-1003,-5 6 1,-14-6 868,-10 6 1,-1 0-891,-10 6 0,2 1 270,-2 5 1537,4 3 0,8 0 0,-1-2 0</inkml:trace>
  <inkml:trace contextRef="#ctx0" brushRef="#br0" timeOffset="1">5834 15715 8240,'-25'-18'435,"6"1"0,-2 0 0,5 0 1569,5 0 0,1 5 2,-1 1 1,-2-1 636,7-5-1997,0 0 1,6 0-1404,0-1 1,6 7 156,0-1 0,7 7-824,-2-7 1218,5 8 0,1-3-155,0 7 1,-5 2 20,-1 3 1,-7 7-171,2 11 1,-4 4 1030,-2 7 0,0 0-350,0 1 1,0 5 635,0 0 0,0 6-320,0-6 1,0 0 149,0-6 1,0-5-105,0 0 0,1-2-181,5 1 1,-2-5-87,7-11 0,-5 1 0,6-7 1,-1-1-195,6-5 0,-5-3 134,-1-9 1,1-1-289,5-16 0,-2 6-49,-3-5 0,1 5-1,-7-6 0,5 0-52,-5-5 1,6 5-253,-7 1 0,7 5 1,-6-6 0,7 6 178,-2-6 1,5 8 287,1-2-187,0 4 1,0 10 533,0 3 0,-5 6-237,-1 6 1,-5 5-407,6 12 0,-9 4-330,3 7 1,-2 6-489,2 1 0,-2-7-826,7-5 0,2-3 937,10 3 1,-3-4-770,2-8 1,5-7 1740,2-5 0,3 5 0,3-1 0</inkml:trace>
  <inkml:trace contextRef="#ctx0" brushRef="#br0" timeOffset="2">6694 15818 8240,'8'-18'0,"-6"-4"937,3-1 0,-1-8-304,2 2 0,-2 1 46,7-7 1,-1 5-201,1-10 1,3-2-351,-9 2 0,7-6 121,-6 6 1,-1-1-261,-5 7 0,0 5-876,0 1 0,-1 12 555,-5-1 0,-6 12-400,-11-1 0,2 6 281,-7 6 0,5 5 620,-6 12 0,6-2-243,-6 8 0,8-1 949,-2 7 1,4-1-472,2 0 1,8 1 1037,3-1 1,4 1-555,2-1 1,2-7-216,4-4 1,3 1-83,8-1 0,-3-2-80,3-9 1,-4 1-8,10-7 0,-9 5-156,-3-5 1,1 2 245,5-2 1,-8-3-6,-3 9 1,2-6 24,-3 5 1,1 6-382,-6 6 0,0 10-191,0 1 0,0 2-23,0 10 0,0 8 98,0 9 0,-6 11-1158,1 6 0,-7 6 309,6 6 1,-7 2-51,8-46 1,-1 1 0,-4 1 0,-1-1-589,-12 43 1,-2-2-73,2-10 1,4-1 549,-4-16 891,4-8 0,9-19 0,1-3 0,-5-7 0,-5-1 0</inkml:trace>
  <inkml:trace contextRef="#ctx0" brushRef="#br0" timeOffset="3">7038 15766 8240,'-17'-8'7826,"9"7"-6776,8-5 0,10-2 225,13 2 1,6-5-588,11 5 0,-2-7 19,8 1 1,-2-3-260,2-2 0,4-6-143,-5 0 1,5-6-40,2 7 1,-8-7-17,-4 6 1,-6-6-562,-5 6 0,-4-5 287,-8 5 1,-7 0-1214,-5 6 1,-5 1 503,-5 5 0,-7-2-478,-11 7 0,-4 0 395,-7 6 1,-8 2 147,-4 4 1,-4 5 726,-1 12 0,1 2-88,4 4 1,-2 3 869,8-3 1,0 3-548,6 3 0,1 5 528,4 0 0,6 2-64,12-2 1,3-2 204,8 8 1,2-6-957,4 6 0,5-10-733,12-1 0,6-1-550,11-5 0,-2-6 703,8-6 0,0-2-459,6-9 1,0 0 375,-1-6 0,3-2-294,3-4 1,-3-6 188,3-10 1,4-5-1,2-8 1,2-7 443,-2-3 0,4-5 0,-6-2 1</inkml:trace>
  <inkml:trace contextRef="#ctx0" brushRef="#br0" timeOffset="4">8088 15525 8240,'-17'-17'886,"0"0"0,7 0-302,4 0 0,4-1-643,2 1 1,0 0-161,0 0 1,2-2-173,4-4 1,4 4-877,7-4 0,0 4 36,0 2 1231,8-1 0,-6 3 0,4 4 0,-11 3 0,-5 10 0,-7 4 0,0 3 311,0 8 1,0 1 234,0-1 0,-7 6 614,-5 0 0,3-1-316,-3-4 0,6-1 239,-5 0 0,5 0 1237,-5 0-1700,-1 1 0,-5-1-16,0 0 0,2 0-185,3 0 1,-3-5 55,3-1 0,-3 1 443,-2 5-751,0 0 0,1 0-289,5 1 0,-3-7 205,9 0 1,-1 1 171,6 5 0,8-5-40,3-1 0,6-5 297,6 5 1,-2-1-269,8 1 0,-6 5 164,6-5 1,-6 2-222,5-1 1,-7 3-422,2-3 0,2 1 113,-2-2 0,0 5-345,-6-5 1,-2-1-217,-3 1 429,3-7 1,-13 6 41,4-5 0,-6-1 55,-6 8 0,-11-1-567,-12 6 0,-5 2-523,-6 4 1,-2 2-851,-4 4 1,-2 3 2095,8-3 0,-8 3 0,4 3 0</inkml:trace>
  <inkml:trace contextRef="#ctx0" brushRef="#br0" timeOffset="5">9052 15388 8240,'-8'-17'1003,"-3"-1"0,1 1 640,-1 0 1,5 2 1033,-6 3-1794,9 5 214,-5 7 0,2 9-438,0 8 1,-5 10-476,5 13 0,-7 6 67,1 11 0,-5 7-490,-6 10 0,4-1 129,-4 7 0,4-2 311,2 2 1,7-5-887,5-12 0,3-6 70,2-11 0,0 0-2759,0-12 1,7-11 1776,5-17 1,5-4-341,6-2 1937,-4-8 0,14-9 0,-7-10 0</inkml:trace>
  <inkml:trace contextRef="#ctx0" brushRef="#br0" timeOffset="6">8690 15835 8240,'-42'0'0,"2"0"4824,0 0-1464,0 0-1866,28 0 0,-1-2-366,19-4 1,5 2 405,12-7 0,6 5-788,11-5 1,-2 1-254,8-1 1,-6-5-231,6 5 0,-2-2-13,2 1 1,-2-1-190,-4 7 0,-4-5-285,5 5 0,-5 0-295,-2 6 0,-5 0 246,0 0 1,-8 0-901,2 0-240,-4 0 927,-2 8 0,-7 1 372,-5 9 1,-3-7-156,-2 0 0,0 1 321,0 5 0,0 0-73,0 0-547,0 1 1,0 1-33,0 4 1,6-4-144,0 4 1,-1 2 218,-5-2 0,0 7 109,0-1 1,0 3-202,0 3 1,0-7 145,0 1 1,0-8-1004,0 2-64,0 4-508,0-8 1322,0-2 1,8-25-15,4-15 0,3-15 737,2-8 0,8-11 0,2-12 0,7-9 0</inkml:trace>
  <inkml:trace contextRef="#ctx0" brushRef="#br0" timeOffset="7">9430 15353 8240,'-23'-11'1003,"0"0"1475,1-1-876,4 3 349,9 1-2424,1 16 1,16-1 377,3 5 1,10 3-550,2-4 0,6 3-387,-6-3 1,7 5-895,-1-5 0,4 4 1925,1 2 0,0 1 0,1-1 0</inkml:trace>
  <inkml:trace contextRef="#ctx0" brushRef="#br0" timeOffset="8">9775 15749 8240,'-27'8'0,"2"7"1569,8 8 0,-1 2-682,1-2 1,0 3-415,0 9 1,0-3 683,-1-3 1,9 3 1149,3-3 0,4 1 459,2-1 0,2-4-1711,4-8 0,9-2-1055,8-3 0,8-4 0,-3-8 0,7-4 0,5-8 0,-4-1 0,4-16 0,3-1 0,-3-10 0,0 3-1701,-6-3 0,-7-2-833,-4 2 0,-4-8 1313,-2 2 0,-7-1-4,-4 1 1,-8 4-1270,-10 7 0,-7 9 392,-15 3 2102,-16 11 0,4 5 0,-13 7 0</inkml:trace>
  <inkml:trace contextRef="#ctx0" brushRef="#br0" timeOffset="9">9964 15697 8240,'25'0'0,"-4"0"0,7 0 0,-7 0 0,2 0 0,-4 6 0,-1 0 0,7 0 9192,-6 1-2520,6-5-4163,-8 6-1343,-8-1-1593,-1-5 396,0 14 1,-6-13-841,3 9 837,-3-1 1,-2 6-1721,0 1 1,0-1 172,0 0 0,0 2-149,0 4 1,0-4 871,0 4 0,-6 2 384,1-2 1,-1 0-639,6-6 723,0 8 1,2-8 431,4 0 0,3-7-118,8-10 0,8-10 32,4-7 0,5-10 102,6-13 1,-3 2 262,3-8 0,2 8 582,-2-2 1,-2 3-449,-9 3 0,2 7 174,-8 4 0,-2 4 213,-10 2 1251,-3 8-1433,-8 1 0,0 10 157,0 4 1,0 5-455,0 12 1,0-2-292,0 8 0,2-6-1725,3 5 0,-1-5 1051,8 6 1,-8-6 600,1 5 0,5 1 0,-1 5 0</inkml:trace>
  <inkml:trace contextRef="#ctx0" brushRef="#br0" timeOffset="10">12907 14872 8240,'-23'-17'0,"0"0"0,-6 7 0,6 4 0,-6 4 0,6 2 0,-5 8 0,5 4 0,-8 11 0,2 5 0,3 5 0,-3 1 0,2 8 0,-1 4 0,-3 4 0,8 1 0,-6 6 0,6 1 0,-1-1 2318,1-5 0,3-1-1163,-2 1 1,2-3-1713,3-3 1,6-9 133,-1-9 0,8-7-337,-1 2 502,3-4 1,4-9-21,3-4 0,7-16-180,11-13 0,9-11-23,9-18 1,6-7 229,-1-4 0,-2-4-153,2-2 0,-8 2 153,2 4 1,-3 4-499,-3 8 0,-7-3 1037,-4-3 1,-6 3-52,-5-3 0,-5 5 1280,-7 7 1,-2 4-389,-3 13 1,-5-1-146,-7 12 1,5-2 623,1 13-500,7 0 1,-4 8-731,8 4 1,0 13-113,0 15 1,8 12-319,4 17 0,-3 4-35,3 19 0,-7-2-309,1-35 1,0 0 0,-3-1 0,0 1 261,2 3 0,1-1 0,-4 0 0,0 0-278,0-2 0,2-1 0,3 44-2,-1-12 1,2-4-74,-3-7 1,-3-15-464,4-9-228,-4-14 1178,-2-14 0,8-17 0,1-9 0</inkml:trace>
  <inkml:trace contextRef="#ctx0" brushRef="#br0" timeOffset="11">12580 15422 8240,'-50'-15'0,"4"4"0,4-3 2794,7 8 0,9 1 1097,3 5 1265,4 0-4540,9 0 1,4 0-1072,12 0 1,6 5-1011,10 1 0,13 0 987,11-6 0,5 0-996,7 0 1,-3 0 844,8 0 1,2-6-3905,10 0 4256,-4-7 1,5 3-1,-7-7 1</inkml:trace>
  <inkml:trace contextRef="#ctx0" brushRef="#br0" timeOffset="12">13320 15543 8240,'-25'-18'3165,"6"7"-2453,-4-1 1,3 7 2996,3-7-1779,0 8-269,7-3-1386,3 7 1,7 2-391,0 3 0,6 5-339,-1 7 1,9 6 356,-3 0 0,3 8 90,-3-3 0,2 7 193,-7 5 1,6-4 449,-7 4 1,7-2-171,-6 3 1,7-11 280,-2 4 0,3-5-163,-3 0 0,5-10 6,-5-8 1,6-9-116,6-2 1,2-11 88,4-18 0,1-7-1411,-7-16 0,8-9 607,-2-8 0,-3 1-2725,3-7 1,-10 12 1454,-2 6 0,1 13-1449,-7 9 1,-3 3 2958,-3 9 0,-1 2 0,-10 10 0,-7 3 0</inkml:trace>
  <inkml:trace contextRef="#ctx0" brushRef="#br0" timeOffset="13">14008 15629 8240,'-17'0'5397,"-1"0"-3862,1 0 0,4 1-710,-4 5 1,3-2 1295,-9 7 0,4 1-1017,2 5 1,2 0-498,3 1 0,-1 4-123,7 1 0,0 2 145,6-2 0,8-4-418,3 4 0,7-4-211,5-2 0,1-1 0,5-5 0,4-3 0,-5-8 0,5 0 0,1 0 0,-5-8 0,0-3 0,-6-12-586,5-6 0,-7-3-809,2-3 0,-6-1-1208,-5-4 1,-4 2-167,-8-8 0,-2 4 1517,-4 2 0,-11 1-586,-12 17 1,-5 4 1076,-7 7 0,5 9 761,-4 2 0,-4 8 0,0 9 0</inkml:trace>
  <inkml:trace contextRef="#ctx0" brushRef="#br0" timeOffset="14">14559 15629 10903,'11'-6'7771,"0"0"-3571,-7 0-802,4 6-2964,-8 0-2341,0 0 0,0 8 1304,0 3 0,0 7-1458,0 5 1,0 3 688,0 9 0,-6-1 358,0 0 1,-1 3 445,1 3 1,4-6-21,-4 1 0,5-3-440,1-9 1,0 0 414,0-6 0,7-7-379,5-5 992,3-18 0,17-14 0,5-17 0</inkml:trace>
  <inkml:trace contextRef="#ctx0" brushRef="#br0" timeOffset="15">14817 15268 8240,'-18'-18'0,"1"1"4840,0 0-393,0 7 877,0 3-4997,7 7 1,4 7-1086,12 5 0,4 3-2478,7 2 1,6 1 3235,0-1 0,7 0 0,-3 0 0</inkml:trace>
  <inkml:trace contextRef="#ctx0" brushRef="#br0" timeOffset="16">15247 15886 8240,'9'-26'563,"7"-1"0,-7 6 0,3-4 574,-1-2 1,-7 6-467,2-2 1,-4-1-90,-2 1 1,-2 0 1,-4 6 0,-5-1 282,-12 1 1,-4 8-307,-8 3 0,1 4-183,0 2 0,-1 0 136,1 0 0,-1 8-74,1 3 1,1 10-409,5 2 0,3 8 88,8-3 1,7-1-11,4 2 0,5-6-109,1 5 0,1-7 61,5 2 1,0-6-224,11-5 1,-4 1 64,10-7 1,4-2-264,2-10 1,3-5-129,3-12 1,7-12-318,4-11 1,5-7 190,7-10 0,-3-15-105,-23 30 1,-1-2 0,1-6 0,-1-3 375,4 0 0,-1-2 0,-6 0 0,-2 0 103,-3 3 1,0 1 0,-4 2 0,0 1 245,-1 5 0,-2 1 0,5-28-92,-3 18 1,-13 14 581,1 16 1,-12 3 432,-5 8 0,1 7 992,-1 4 1,-6 6 20,-6 6 0,-2 6-472,2 10 0,4 7 290,-4 11 1,2 12-1761,-2 11 0,4 8 0,-4 9 0,2 0-364,-2 12 0,6 3 364,8-46 0,0 0 0,0 1 0,1 1 0,2 0 0,1 1 0,0-2 0,2-1 0,-3 43 0,12-4-40,5-19 0,10-4-1676,2-14 0,8-11-1665,-2-11 0,9-6 1823,2-17 0,10-3-916,1-8 0,1-12 447,5-12 2027,5-11 0,-13 0 0,9-12 0,3-7 0,4-6 0</inkml:trace>
  <inkml:trace contextRef="#ctx0" brushRef="#br0" timeOffset="17">16245 15749 8240,'-17'-17'1913,"0"0"1,-1-1-871,1 1 0,0-2 938,0-4 1,0 4-999,-1-4 1,1 4-75,0 2 0,-6 0-591,0-1 1,-2 7-456,2-1 1,2 9 68,-8-3 1,7 6-127,-7 6 1,2 11 229,-2 12 1,3 3 168,3 2 1,4 3-12,-4 3 0,11 2-269,6 4 1,5-4 66,1-8 0,0 2 47,0 4 1,9-11 75,8 0 0,2-8 47,10-4 1,2-2-61,9-3 1,-2-7 159,8-10 0,0-7-198,5-11 0,-1 2 552,-4-7 0,-4 5-214,-7-6 1,-3 2 295,-3-1 1,-4-5-380,-8 5 1,-8 1-338,-3-2 0,2 6-9,-2-5 1,-3 7-322,-8-2 1,1 5 238,-8 7 190,1-4 0,-6 7-1179,-1-3 1,7 3 497,-1 8 0,7 8 61,-7 3 1,8 10 11,-1 2 1,-3 6-11,2-6 1,1 5 139,5-5 0,0 8-27,0-3 1,1-1-69,5 2 1,-2-8 64,8 2 1,-1-4-30,6-2 0,8-5 82,4-1 0,-2-7 563,1 2 0,7-12-33,5-6 1,6-11 21,-6-5 1,0-5 528,-6-1 1,-1-1-405,-4 1 1,-5 5-6,-6 1 0,-3 1 56,-4-2 0,3-1-406,-8 7 0,-1 0 213,-5 6 1,-2 0 163,-3-1-193,3 1-165,-14 8 1,13 1-35,-9 8-156,8 0 1,-3 8-305,7 3 0,5 4 271,1 3 1,6 6-135,-7 5 1,1 4 116,-6 1 0,2 0 121,4 1 1,-4-1-85,3 0 1,-3 1 177,-2-1 1,0-1-108,0-5 77,0 5-413,0-14 347,8-2 1,7-19 412,8-15 1,2-8-176,-2-9 1,-2-1 568,8 1 0,-8-6 128,2 0 0,0 2 472,-6 9 0,4-3 68,-10 3 1,3 4-656,-3 2 1,-3 4 216,-8 2 1,0 5 192,0 1-772,7 7 1,-3-2-305,8 12 0,-7 4 0,7 7 0,-6 8 0,5 3 0,-5 7-865,5 5 0,-5-2-588,6 8 0,-7-8-1694,7 2 0,-6-4-3352,5-1 6499,0-8 0,7 5 0,-1-5 0</inkml:trace>
  <inkml:trace contextRef="#ctx0" brushRef="#br0" timeOffset="18">17931 15646 7921,'-24'-17'509,"4"-1"0,-2 3 0,2 4 1022,3 5 0,0 4-15,0 2 0,-2 2-708,-4 4 0,4 9 171,-4 8 0,4 7-260,1-1 0,1 9 25,0 2 1,7 6-291,5-6 1,5 2-62,5-2 1,13-3-42,10 3 0,12-6-134,6-5 1,12-6-264,5-12 0,4-3 133,1-8 0,7-15-304,0-8 1,3-10-588,-9-7 1,2-6-421,-14-11 0,-4-2-462,-12-4 1,-11-2 851,-18 7 1,-5 3 16,-7 9 1,-9 4 345,-8 8 1,-16 13 367,-13 4 0,-5 11-89,-7 0 1,5 14 1718,-5 9 1,12 2 511,6 10 1,12 1 913,5 10 1,5 4-2443,7 8 0,21 0-293,18-1 0,12-1-3287,12-4 1,13 1-577,4-6 3644,11-9 0,-5-5 0,7-4 0,0 5 0,-2 5 0</inkml:trace>
  <inkml:trace contextRef="#ctx0" brushRef="#br0" timeOffset="19">20719 15113 7906,'-42'-35'834,"-2"5"1,-7 7 0,-3 11 245,-3 9 0,-6 12-850,-12 8 1,10 10 922,-4 13 0,14 8-131,3 15 1,8 4-229,10 19 1,9-10-676,8 10 1,17-13 57,17-4 1,27-8-1684,25-10 1,15-14 1222,-34-22 1,3-2 0,5-2 0,1-3-1074,0-1 0,2-2 0,5-3 0,0-2 310,0-2 0,0-2 1046,-6-6 0,0-1 0,6 5 0,-2-1 0,-6-7 0,-1-1 0,1 1 0,-1-1 0</inkml:trace>
  <inkml:trace contextRef="#ctx0" brushRef="#br0" timeOffset="20">21907 15061 7906,'-25'-49'325,"-4"3"1,-1 6-1,-1 11 2147,2 6 0,-1 4-1162,-11 2 0,-2 7 104,-9 4 0,0 12-771,1 6 1,-1 12-40,0 11 0,3 13 53,3 9 0,0 8-400,11-2 1,7 4-455,16 2 1,7 5 173,10 1 0,22-3-1790,19-9 0,19-6 409,15-11 0,-32-24 0,2-4 84,1-2 0,1-3 0,2-3 0,1-3 717,0-3 1,-1-2-1,-1-3 1,-1-2 602,3 1 0,-1-2 0,-1-2 0,-1-3 0,0 1 0,0-1 0,-1-3 0,1-1 0</inkml:trace>
  <inkml:trace contextRef="#ctx0" brushRef="#br0" timeOffset="21">22905 14717 7906,'-27'-15'0,"4"4"0,4-3 2772,2 8 0,-2-5-623,-4 5 0,-4 2 49,-8 10 0,-1 11-870,-4 12 0,-4 5-703,-8 7 1,6 10-506,1 12 0,4 6-165,-4 5 1,4 1-55,-5 11 1,14-4-160,14-36 1,2 0-1,-7 34-425,0-6 1,9-10-98,3-7 1,7-11-3044,-2-6 1807,12-12 1,4-8 1066,7-9 0,2-9 44,4-2 1,4-15 369,7-14 1,2-11-655,5-6 1,1-11 516,3-6 1,3-6 671,-8-6 0,6-5 0,-25 35 0,-2-2 0,2 0 0,-1-1 0</inkml:trace>
  <inkml:trace contextRef="#ctx0" brushRef="#br0" timeOffset="22">22750 14803 7906,'0'-59'0,"0"7"1133,0 1 1,0 3-467,0 14 1,0-3 4690,0 15-2764,0-1 509,0 13 1,8 18-1618,3 15 1,2 17-1472,-1 11 1,3 14-16,-3 10 0,3 15-244,2 1 1,-8-42-1,-1 0 244,1-1 0,0 1 0,-3 1 0,-1-1-94,6 43 1,-5 0-1455,6-6 0,-7-8 782,7-3 0,-8-12-708,1-6 0,3-13 57,-2-10-1609,0-7 1678,1-17 0,-5-5 113,4-10 1,-4 1-570,-2-8 1,0 7 1921,0-7 0,-8-7 1,-1-8-1</inkml:trace>
  <inkml:trace contextRef="#ctx0" brushRef="#br0" timeOffset="23">22647 15439 7906,'-29'-26'0,"0"3"4915,8 4 0,2 7 287,8 1 531,7 7-5733,-4-4 0,18 8 0,7 0 0,8 0 0,9 0 0,6 0 0,1 0 0,6 6-1824,-1 0 1,10 1 689,1-1 1,8-2 1133,-2 7 0,-4 1 0,1 5 0</inkml:trace>
  <inkml:trace contextRef="#ctx0" brushRef="#br0" timeOffset="24">23645 14786 7841,'-17'-17'2486,"-1"0"0,13 3 6669,10 9-7741,5 14 0,17 20-123,-4 11 1,3 6 0,7 13-1292,-4 10 0,3 7 0,-7 14-967,-11-42 1,1 1 966,-2 3 0,-2 1 0,-5 7 0,-2 1 0,0 0 0,0 0-155,-3-3 0,-2-1 0,-6 0 0,-4-2 155,-17 37-486,9-45 0,-2-2 16,-8-2 0,-2 0 0,1-2 1,-1 0-38,-2-3 1,-3-2-2199,-1-1 0,-2-3 922,-32 20 1,-11-8 1782,7-4 0,-3-10 0,1-5 0,-3-6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2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12476 4728 7853,'0'-25'643,"-7"6"1,-5-4 143,-3 4 0,-2 4 1,-1 1-218,1 3 1,-6 7-146,0-2 1,-13 5-1,2 4 73,-3 9 0,-5 1 9,2 16 0,-8 1-96,2 11 0,-3 3 85,-3 7 1,6 6-31,0 1 0,10 7 197,2-2-841,-1 4 1,18-6 220,0-4 1,9-11-914,14-6 0,5-6 571,12-5 0,6-6-584,11-12 0,-2-3 322,8-8 1,2-6-1269,9 1 0,-5-15 627,0 3 0,-1-6-557,-5 0 1759,4-3 0,-2-3 0,-1 0 0,1-1 0,-6-3 0,-4-1 0</inkml:trace>
  <inkml:trace contextRef="#ctx0" brushRef="#br0" timeOffset="1">12820 4728 7853,'0'-17'1025,"0"0"1,-1 1 436,-5 5 1,2 3 1181,-7 8-1436,7 0 1,-4 2-603,8 4 0,0 9-177,0 8 0,0 8-168,0-3 0,0 7-584,0 5 1,0-4 293,0 4 1,6 2-414,0-2 0,1 3 245,-1-3 0,-4-4-78,4 4 0,1 2 156,-1-2 0,0-2 225,-6-9 1,5 2 657,1-8-352,0-1-207,2-12 0,1-12-23,8-15 1,1-16 6,-1-12 0,6-5 8,0-2 0,0 1 3,-6-1 1,0-3-355,0 3 1,0-3 83,1 9 1,-7 2-956,1-2 1,-3 2 496,3-2 1,1 10 209,-7 7 0,-1 14-518,-5-2 372,0 11 1,0 0 276,0 12 1,0 11 146,0 12 0,0 9 805,0 2 1,0 8-446,0-2 0,0 4 923,0 1 1,0 5-330,0-5 1,2 3-125,4-14 0,2 0-176,3-6 0,10-7 10,-4-4 0,6-6-233,0-5 0,-2-7-108,8-10 0,-6-5-371,6-7 0,-8-10 119,2-7 1,2-1-1279,-3-5 0,1 0 653,-5 6 1,-3-3-1754,-4 15 1,3-1 591,-9 5 1,7 7-1739,-6 0-128,-1 7 3621,3-4 0,-6 16 0,6 1 0</inkml:trace>
  <inkml:trace contextRef="#ctx0" brushRef="#br0" timeOffset="2">14042 4711 7853,'-17'-10'1377,"0"3"0,5 1 2778,1 0-2248,7 1-1398,-4 12 0,3 3-154,-1 7 0,0 6-248,6 0 1,-6 7 104,1-1 0,-7 3-99,7 3 0,-9 7-62,3 4 1,-7 1-147,-4-1 1,2 2-124,-3-8 0,10 6-415,2-6 0,1-7-1226,-1-10 846,-5-4 143,14-10 0,-5-9 354,7-11 1,7-14-155,5-9 0,3-3 226,2-9 0,1 2 37,-1-1 0,0-5 223,0 4 0,0 2-41,1-2 0,-3 8 455,-4-2 0,3 9-235,-9 3 1,7-1 1014,-6-5 0,1 7 5,-1 4 2590,-4 12-2366,13-5 1,-5 14-169,7-3 1,-5 5-366,-1 5 0,0 5-282,7 7 0,-3 6 78,-4 0 0,5 9-112,-5 3 0,-3 1 175,-2 10 1,-4 0-177,-2 5 0,0 3 177,0 3 1,0-3-126,0 3 1,0-5-71,0-7 0,0-4-438,0-13 0,7 1 96,5-12 0,3-4 111,2-13 0,8-9-104,4-8 0,5-16-36,6-13 0,-3-11-448,3-6 0,2-10-789,-2-1 0,0 1 219,-5 10 1,-9 4-658,-3 8 0,-4 8-517,-1 9 0,-3 2 157,-4 9 728,-3 7 1,-2 7 1306,-1 3 0,1 4 0,-6-5 0</inkml:trace>
  <inkml:trace contextRef="#ctx0" brushRef="#br0" timeOffset="3">15023 4694 7853,'-25'-10'674,"12"1"0,-4 5 0,1-2 1401,1 2 0,4 2-948,-1 2 0,6 8-326,-5 3 0,7 10 21,-2 2 1,-1 8-452,1-2 0,-2 5-146,3 6 0,3 4-432,-4 8 0,-2-1 196,3 1 1,-7-1-551,6 1 0,1-2 408,5-5 1,0 1-2119,0-11 835,0-5 652,0-20 0,0-4-357,0-12 1,2-8 554,3-14 1,3-3-562,3-15 1,5-5 544,-5-7 0,-3-6-49,-2 0 417,-4-2 0,5-3 0,3 0 0</inkml:trace>
  <inkml:trace contextRef="#ctx0" brushRef="#br0" timeOffset="4">14868 4556 7853,'-9'-17'0,"-5"0"1363,9 0 1,-1 5 144,6 1 517,0 7 1,8-4-1038,3 8 1,6 8 1250,6 3 1,-2 7-839,8 4 1,0-1-344,5 8 1,0-6-706,1 6 0,-1-1-128,1 7 0,-1-1-556,0 1 0,-5-1 264,0 0 1,-14 1-124,2-1 0,-11 6 215,0 0 0,-20 6-1169,-9-6 0,-17 6-419,-11-6 0,-7 6-572,-5-6 1,-2 0 485,8-5 0,-4-9-2761,9-3 4335,4-4 0,14-9 0,-1-2 0</inkml:trace>
  <inkml:trace contextRef="#ctx0" brushRef="#br0" timeOffset="5">16297 4745 7853,'-10'-17'1059,"-5"0"114,3 0 0,3 1 1880,-3 5-2173,8 3 0,-3 10 0,5 4 861,-4 5-1385,4 12 1,-5 6-199,7 11 1,-2 6-233,-4 11 1,4 4-52,-4 8 0,4 0-299,2 0 0,-5 7 411,-1 4-548,0-3 1,6-3 0,0-11-518,0-5 352,0-5 0,0-11 51,0-7 1,2-11-555,4-12 732,-4-4 1,13-18-26,-4-7 0,5-10-157,1-13 0,0-4 181,0-8 0,3-13-92,2-3 0,-2-13 211,3 1 1,-4-12-1,-2-3 1</inkml:trace>
  <inkml:trace contextRef="#ctx0" brushRef="#br0" timeOffset="6">16400 4505 7853,'-27'-8'0,"2"0"1157,8-3-424,0-4 554,0 5 0,5-5 362,1 3-307,7-3-123,-4 13-516,8-6 0,-2 8-82,-3 0 1,1 8-226,-8 4 0,1 5-459,-6 6 1,-1 3 101,1 9 1,-6-1-432,0 1 0,-5 5-101,5 0 1,-6 2-464,6-2 0,-6-4 579,6 4 0,0-5 10,6-7 0,8-3-1470,3-8 0,4 1-45,2-1-88,0-8 1970,8-9 0,1-17 0,8-10 0</inkml:trace>
  <inkml:trace contextRef="#ctx0" brushRef="#br0" timeOffset="7">16193 4556 7853,'10'-17'1574,"-4"0"0,-4 5-713,-2 1 1,1 5 2968,5-5-2413,4 7 1,7-2 63,0 12 0,2 9-1371,4 8 1,-4 8-52,4-3 0,-4 1-1736,-1 5 0,-1-3 1046,0 9 1,0-4-1813,0-1 2443,1-1 0,-1 0 0,0 1 0</inkml:trace>
  <inkml:trace contextRef="#ctx0" brushRef="#br0" timeOffset="8">17570 4659 7853,'0'-17'419,"-2"2"0,-2 1 0,-1 3 2304,1-2-563,2-3 2048,2-1-3191,0 8 0,0 3-337,0 12 1,0 5-278,0 12 0,0 6 44,0 11 0,0 9-133,0 9 0,0 1-297,0-2 1,0-1-669,0 7 1,0-2 479,0 2 1,0-6-172,0-11 0,0-4 131,0-8 1,2-3-3928,3-8 3056,-3-8 1,8-17 1081,-4-3 0,3-13 0,8-8 0</inkml:trace>
  <inkml:trace contextRef="#ctx0" brushRef="#br0" timeOffset="9">18706 4814 7853,'-25'-8'1540,"12"7"1,-5-5 115,3 4 1,2 4-914,1 4 1,-1 9 670,7 8 1,-5 9-710,5 3 1,0 7-345,6 9 0,0 8-323,0 4 1,0 10-217,0 2 0,0 1-311,0-2 0,0-5 393,0 0 1,0-8-287,0-9 0,0-8 1,0-4 1,2-12-1609,4-5 1386,-4-11 1,5-6-48,-7-12 1,2-9 87,4-8 1,-4-10-107,4-1 0,-4-10 277,-2-13 1,0-10 178,0-8 0,0-13-261,0 2 0,0-2 234,0 8 1,-2 6-765,-4 11 1,-2 7 1046,-3 16 1,-4 4 1599,3 19 2393,-3-4-1886,5 19-489,3-6 0,14 8-879,5 0 0,3 0 49,2 0 0,0 0-417,1 0 0,5 0-540,-1 0 1,7 0 91,-6 0 1,0 8-5,-6 3 1,-1 4-140,-5 3 1,2 1 39,-7 4 1,0 3-423,-6 9 1,-6-3 176,0-3 0,-7 3-109,2-3 0,-5 2 127,-1-3 1,0-1-40,0-4 0,1-10 107,5 5 0,-3-11-132,9 5-299,-9-9 201,12 5 412,-5-16-94,7-1 1108,0-8-761,7 0 1,3-1 1033,7 1 0,0 6-294,1-1 1,-1 3 40,0-3 0,8-3-373,4 3 0,5-9-198,6-1 0,-2-3-232,8 2 1,0 2 93,6-8 0,-6 6-575,0-5 0,-8 1 294,2-2 0,-6 4-715,-5 8 0,-6 0 338,-12 0 0,-3 5-322,-8 1 1,-2 7 202,-4-2 0,-5 4 62,-12 2 0,2 0 354,-8 0 0,1 2-19,-7 4 0,1-2 134,-1 7 1,3 1-77,3 5 0,-1-6 1101,7 1 0,0 1-38,6 10 0,-1-4 329,1 4 0,8-2-717,3 2 1,6-4-324,6 4 0,9-2-575,8 2 1,9-6 265,3 0 1,1-1-870,10-11 1,-6 1 534,6-6 1,0 0-519,6 0 0,-7-2 243,1-3 0,-6-11-655,6-7 1,-7-2 386,1 3 1,-10 1-54,-1-8 1,-8 6-228,2-6 0,-6 3-22,-5-3 1246,-5 4 0,-14 8 0,-3 0 0</inkml:trace>
  <inkml:trace contextRef="#ctx0" brushRef="#br0" timeOffset="10">19583 4797 10178,'-11'0'3763,"0"0"-3080,7 0 1892,-4 8-1869,8 1 0,0 8-563,0 0 1,0 1-241,0-1 0,0 0 174,0 0 0,0 0-4,0 1 1,0 5 92,0-1 0,0 1-138,0-5 1,0-1-64,0 0 0,0-6-614,0 1-152,0-8-479,0 3 506,0-7 0,0-7 101,0-5 1,2-5 401,4-6 1,3-2 58,8-3 0,1-5 611,-1 5 0,0-3-292,0 2 0,1-1 627,-1 7 0,0-6-224,0 6 0,0 0 5,1 6 1,-1 2-190,0 3 0,0-1-162,0 7 0,6 1 48,0 5 0,0 0 0,-6 0 0,-5 5-2869,-1 1 0,1 7 201,5-1 2456,0-5 0,0 9 0,1-7 0</inkml:trace>
  <inkml:trace contextRef="#ctx0" brushRef="#br0" timeOffset="11">20960 4780 7853,'0'-17'1255,"0"-1"0,-7 1 3454,-5 0-2525,4 7-818,-7 3 0,13 16 0,-5 7-485,-1 5 1,6 11-541,-4 2 1,-1 3-257,1 9 1,-8-1-121,3 7 1,1 2 125,-1 3 0,5-2-222,-5 8 0,5-13 171,-5 2 0,7-9-809,-2-2 1,4-3-820,2-15 587,0 0 0,2-16 321,4-7 1,-2-11 289,7-18 0,0-3-545,7-20 0,1 2 387,4-13 0,-4-7-468,4-11 0,-4 5 283,-2 2 1,0 3 309,1 2 1,-7 8 550,1 4 1,-9 13 534,3 9 1,-4 9 851,-2 8 0,0 7-238,0-1-105,0 9 1,6-3-360,-1 12 1,9-3-1,-3 9 0,7-6-166,4 5 0,0-5-701,6 5 0,-5-1-259,6 1 0,-8 3-346,2-9 0,-4 7-242,-2-6 0,0 7-94,1-2 478,-9 5 1,-1 1 100,-8 0 1,-2 6 329,-4 0 0,-5 0-73,-12-6 1,2 6 136,-8 0 1,6 2 42,-6-2 1,6-4 50,-5 4 0,7-4 347,-2-2 0,4-6-221,1 1 0,1-3 636,0 3 1,6-4 73,-1-8 1736,8 0-1241,-3 0-655,7 7 0,0-3-307,0 8 0,1-3-88,5 3 0,2 3-664,3-4 1,10 6 247,-3 6 1,5-4-1026,-1 4 0,5-3 640,8-3 1,-3-2-1679,-3-4 1,3-3 513,-3-8 0,4 0 1,1 0 0,-2-2 1053,-3-4 0,-4-5-846,-8-12 1404,0-4 0,8-15 0,2-2 0</inkml:trace>
  <inkml:trace contextRef="#ctx0" brushRef="#br0" timeOffset="12">21614 4539 7853,'-17'0'0,"0"0"0,5 2 0,1 4 0,7-4 4446,-4 5 0,16-7-2292,3 0 0,14 0-1489,10 0 1,1 0-680,10 0 0,-6 0-573,6 0 1,-2 0-865,2 0 0,2 0 949,-8 0 0,0 0-775,-6 0 1,-5 0 426,0 0 0,-8 0-1896,2 0 2036,-4 8 1,-10-4-379,-3 7 0,-4-5 1088,-2 5 0,-15-7 0,-4 4 0</inkml:trace>
  <inkml:trace contextRef="#ctx0" brushRef="#br0" timeOffset="13">21907 4694 7853,'-18'17'0,"1"0"1398,0 0 1,6 6 17,-1 0 1,1 8 402,-7-3 0,7 7-66,-1 5 0,1-2-934,-6 8 1,1-6-905,5 6 0,-4 0 121,3 5 0,5-7-1224,1-4 0,4-3 800,2-3 0,0-7-533,0-4 0,8-12-359,3-5 0,4-6-1095,3-6 1,5-5-103,-1-12 2477,1-12 0,2-9 0,2-7 0</inkml:trace>
  <inkml:trace contextRef="#ctx0" brushRef="#br0" timeOffset="14">22079 4608 7853,'-17'-10'2488,"-1"-5"1,3 11 2191,4-7-3537,-5 7 0,16-6-83,0 5 1,8 3-488,9-4 1,8 4-675,4 2 1,3 0-224,3 0 1,5-6-328,0 1 0,6-1 424,-6 6 1,6 0-105,-6 0 1,0-6-1079,-5 0 1,3 1 474,-4 5 0,3 0-424,-15 0 0,1 2 442,-5 3 1,-1-3-1804,0 4 2719,-7-4 0,-3 5 0,-7 3 0</inkml:trace>
  <inkml:trace contextRef="#ctx0" brushRef="#br0" timeOffset="15">22492 4522 7853,'-17'17'1970,"-1"0"1,1 2 156,0 4 1,0 6 1005,-1 11 1,1 4 43,0 8 1,6 5-3178,-1 0 0,3 8 0,-3-2 0,3-4 0,3-1 0,4-5 0,-4-1 0,-2-8-12,3-4 1,-1 2-5678,6-2 5689,0-8 0,-8 1 0,-1-6 0</inkml:trace>
  <inkml:trace contextRef="#ctx0" brushRef="#br0" timeOffset="16">18241 6155 7853,'-51'0'831,"-1"0"0,10 0 251,7 0 985,9 0-1448,16 0 1,16 0 0,15-2 237,9-3 1,9 1-55,12-8 1,16 3-236,8-3 0,15-3-545,-42 9 1,1 0 0,3-1-1,1-1 222,4 0 1,1-1 0,6 0 0,2 1-247,7-1 1,3 1 0,10-1-1,2 0 225,4 0 1,0 1-1,3 3 1,1 1-413,-1 0 1,-1 2 0,-3 1-1,-2 0 146,-3 0 0,0 2 0,-1 2 0,-2 2 51,-4 0 0,-3 1 0,-3 1 0,-2 1-253,-7 1 0,-2 0 0,-3-1 0,-1 1 32,-1-1 1,0 1 0,0 1 0,-1 1-280,2-2 0,-1-1 1,-5 0-1,-1-1-43,41-1 0,-6-4 598,-6 4 1,-7-6-777,-16-6 1,-7 2 1005,-16-7 1,-1 5-1381,-4-5 0,1 1 963,-7-1 1,0-5-977,-6 5 1,2-4 385,4-3 1,2-1 712,4-4 0,3 4 0,-5-6 0</inkml:trace>
  <inkml:trace contextRef="#ctx0" brushRef="#br0" timeOffset="17">22974 4247 7837,'-18'0'798,"7"0"1,-1 0 2351,-1 0 1,3 7-2119,-1 5 1,5 13 987,-5 9 0,5 16-1011,-5 13 1,7 21-825,1-36 1,0 1 0,-1 3 0,0 1-342,2 7 0,-1 1 1,-4-3-1,0 0 203,1 5 0,1 0 0,-2 0 1,0-2-127,2-3 0,-1-1 0,-2 0 0,1-1-684,-5 35 1,5-8-916,1-15 1,-2-3 829,2-13 1,1-12-465,5-17 29,0-4 1283,0-9 0,7 5 0,3-6 0</inkml:trace>
  <inkml:trace contextRef="#ctx0" brushRef="#br0" timeOffset="18">18172 4384 7922,'-34'0'284,"7"-2"1776,4-3-1453,12 3 0,5-8 169,12 4 1,7 3-222,16-9 1,3 3-32,20-3 0,-2-3 95,13 3 1,2-3-216,9-2 0,1 2-266,11 3 1,4-3 33,-39 9 0,1 0 0,4-1 1,1-1-324,3 0 1,0-1 0,5 0 0,0 1 266,7-1 0,0 1 1,-2-1-1,1 0-453,4 1 1,-1-1 0,2 1 0,-1-1 296,5 0 0,1 1 1,0 0-1,1 0-32,6 3 0,1-1 1,-6-1-1,-1 1-38,7 2 1,0 2 0,-8-1 0,0 0 47,0 3 0,-1 0 0,-2 1 0,1 0-44,-1 1 0,-1 2 0,-7 0 0,-1 1-164,-2 3 1,-2 2-1,-2 1 1,-2 1 232,0-1 0,-1 0 0,2 4 0,0-1-16,-1-2 1,-1-1-1,-5 1 1,-2 1-449,39 10 1,-6-4 70,-5 4 1,-5-4-595,-7-2 1,-10-2-758,-7-3 0,-2-5 1410,-10-7 371,-8 0 0,-5 2 0,-4-7 0,4-9 0</inkml:trace>
  <inkml:trace contextRef="#ctx0" brushRef="#br0" timeOffset="19">18310 4384 7922,'-17'-11'1142,"0"-1"1334,-1-1-1299,9 5-595,1 1 1,8 16 75,0 8 1,0 8-253,0 10 1,0 1 34,0 4 1,0 6-48,0 11 1,-6-1-131,1 7 1,-14 5-195,1 7 0,-5 15 258,1 1-489,8-41 1,1 0-1,-2 1 1,1 1 276,-1 0 0,1-1 0,4-3 1,-1 0-52,-12 43 1,12-10 37,5-7 0,4-13-437,2-9 0,6-6 207,0-6 0,7-4-282,-1 4 1,-3-4 382,3-1 1,-9-1-139,3 1 0,-4-9 794,-2-3 1,0-4-525,0-1 1,0-7 512,0 0-220,0-7 55,0 4-437,0-8 0,6-2-255,0-4 0,13-3-585,-2-8 1,12-3-2553,-1-2 3375,12 2 0,4-20 0,8 4 0</inkml:trace>
  <inkml:trace contextRef="#ctx0" brushRef="#br0" timeOffset="20">21580 6138 8218,'0'-12'7299,"0"1"-6257,0 0 1,2-1-176,3 1 1,5 7 3,7-2 1,8-2-48,4 3 0,5-1-311,6 6 0,-2 0-210,8 0-300,0 0 0,13 0 0,5 0-1010,3 0 970,1 0 1,1 0-1553,0 0 1,0 6 745,0-1 1,-6 1-1515,0-6 1,-15 0 365,-2 0 1991,-8 0 0,-11-7 0,-3-3 0</inkml:trace>
  <inkml:trace contextRef="#ctx0" brushRef="#br1" timeOffset="21">13130 12843 8176,'-34'-34'0,"-1"7"0,1 2 0</inkml:trace>
  <inkml:trace contextRef="#ctx0" brushRef="#br1" timeOffset="22">12235 11932 8230,'-34'-8'128,"7"6"0,2-11 0,8 7 235,0 3-417,0 1-28,-1 2 103,9 7 633,-6-5-60,13 6 76,-6-1-140,8-5-54,0 6-39,8-8 0,1 6-78,8 0 1,1-1-279,-1-5 1,6 6 101,0 0 0,5-1-160,-5-5 1,8 0 85,-2 0 1,9 2 76,2 4 1,0-4-27,-5 4 0,7-4-2,4-2 1,-2 0-20,1 0 1,3 0 40,10 0 0,-3 0-149,8 0 1,-7 0 142,1 0 0,2 0-176,-1 0 1,7 0 38,-2 0 0,-4 0-91,-2 0 0,5 0 101,1 0 1,0 0-12,6 0 0,-10 5 44,10 1 0,-4 7-18,4-1 0,-1-3-142,1 3 1,-2-6 50,-4 5 0,2-7-174,-7 2 0,7 1 174,-2-1 1,2 6-131,-2-7 0,6 7-54,0-7 0,1 7-55,11-6 1,-11 5 19,-1-5 1,-10 0 142,-13-6 0,-6 1 52,-11 5 0,-4-4-26,-8 4 271,-7-4-245,-3-2 161,-7 0 1,2 0-641,4 0 464,-4 0 1,13 0-232,-3 0 1,-3 0 59,3 0 1,-1 0-103,6 0 0,3-6 12,3 0 0,-4 1-66,4 5 0,-10-2-217,-2-4 356,1 4 1,-1-6 248,1 8-49,-8 0 56,3 0 0,-14 0 0,-3 0 0</inkml:trace>
  <inkml:trace contextRef="#ctx0" brushRef="#br1" timeOffset="23">19549 11949 8306,'-25'-27'313,"6"3"0,-2 6 1212,8 1-692,5 8 0,10 1-299,4 8 1,9 0 200,8 0 0,15 2-101,2 4 0,12 3 68,11 8 1,2 1-24,15-1 0,16 2-706,-43-8 0,3 1 1,8 0-1,2 1 193,7 1 1,3 0 0,5 3 0,3-1-449,9-2 1,3 0 0,-29-3 0,2 0 0,-1 0 283,3 1 1,-1-1-1,2 0 1,4-1 0,1 0-1,1-1-62,4 1 0,0 0 0,1-1 0,-3-2 1,0 0-1,1 0-78,1 1 0,0 0 0,0-1 1,-1-3-1,-1 0 0,0-1-32,-3 0 1,-1-1 0,1-1 0,0-1 0,0 0-1,0 0-181,0-2 0,0 1 0,-2-2 1,-2 0-1,-2 0 0,0 0-142,-2-3 1,0 0 0,-1 0 0,28-2 0,-3-1-82,-8 0 1,-3 1-1,-4 2 1,-1 0 199,-4 0 0,-3 1 0,-11 2 0,-3 0 14,-6-2 0,-3-1 1,32-4 359,-22-1 0,4-3 0,-15 9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7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7899 6258 7913,'-25'-17'-563,"-2"6"0,-7 1 0,-1 2 1673,1 5 1,-8 1 0,-2 4 71,0 3 0,-4 11-111,8 7 1,-6 13 305,6-2-953,0 12 1,13-4-300,4 4 1,12 7 70,5-7 1,6 8-243,6-8 0,5-4 106,12-2 0,4-6-795,7-5 0,6-4 372,0-8 0,8-2-1323,-2-3 0,4-5-15,1-7 1,1-7 974,0-5 1,-3-5 725,-3-6 0,12-11 0,-5-10 0</inkml:trace>
  <inkml:trace contextRef="#ctx0" brushRef="#br0" timeOffset="1">8536 5914 7913,'-18'-17'743,"1"0"0,0 0-409,0 0 0,5 7 1089,1 4 0,5 4-628,-5 2 1,5 0-45,-6 0 1,1 8-298,-6 4 0,-1 11-195,1 5 1,0 12-92,0 6 1,-2 0-142,-4 6 0,-2-3 71,-4 14 1,-3 0 83,3 6 0,-4 0-486,-1 0 1,0 5 216,-1 1 1,3-3-709,3-9 0,4-5 383,8-13 0,7-3-1999,5-7 1398,3-8 1,9-10-27,5-11 0,5-5 31,6-1 1,-2-9 569,8-8 0,-8-8 438,2-10 0,-4 1 0,6-8 0,1-2 0</inkml:trace>
  <inkml:trace contextRef="#ctx0" brushRef="#br0" timeOffset="2">8243 6241 7913,'10'-44'0,"3"-4"871,-7 8 0,7 0-327,-2 6 0,3 7 387,-3 4 1,3 4-361,-9 2 0,7 5 1701,-6 1-1546,7 7 1,-5-2-104,3 12 0,-1 11 0,-5 12 0,-3 3-231,4 3 0,-4 9 76,-2 7 0,0 3-169,0 9 0,0 0-121,0 6 0,-6-1 54,1 1 0,-1 0-421,6 0 0,-6-2-136,0-4 1,1-6-361,5-11 0,0 2-487,0-8-978,0 0-693,7-13 2130,3-10 0,5-12-506,-3-10 0,3-11 561,-4-6 1,-3-7-222,-2 6 1,-4-8 878,-2 3 0,0-5 0,0-1 0</inkml:trace>
  <inkml:trace contextRef="#ctx0" brushRef="#br0" timeOffset="3">8174 6602 7913,'-23'-23'579,"0"0"1,0 6 820,6 6 0,2-1 943,3-5 1,-1 6-138,7-1 950,-7 8-2343,11-11 0,2 13-611,11-4 0,7 4-335,5 2 1,1 0-412,5 0 1,9 0-346,-3 0 0,5 2 648,0 4 1,-2-4-2660,8 4 1,0-2 2899,6 1 0,-1-3 0,1 6 0</inkml:trace>
  <inkml:trace contextRef="#ctx0" brushRef="#br0" timeOffset="4">8914 6791 9487,'2'-9'2160,"4"1"-1075,5 0 0,5 7-78,1-5 0,0 4-464,0 2 0,6 2 12,0 4 1,6-1-171,-6 12 1,7-1-290,-1 12 1,-4 3 320,-2 9 1,2 4-53,-2 8 0,-1 1-693,-4 4 0,-7 5 273,1 6 0,-9 3 506,3 3 0,-4 3-47,-2 3 1,-2-2-481,-4-3 1,-3-4-43,-8 3 1,-6 3-144,0-3 0,-2 1 51,2-7 0,4 1-123,-4 0 1,-2-2 43,2-4 0,0-4 94,6-7 0,0-7-153,0 1 1,1-2 62,5 2 1,-5-2-234,5-4 0,1-4-34,-1 5 0,5-1-86,-5-6 0,5 4 31,-5-9 1,7-4 303,-2-2 1,-2-4-1263,3-2 1068,-1-7 1,6-1-464,0-3 290,0-4-787,0 5 1457,0-7 0,0-7 0,0-3 0,0-7 0</inkml:trace>
  <inkml:trace contextRef="#ctx0" brushRef="#br0" timeOffset="5">9052 8167 7913,'-8'-10'0,"-1"-5"1020,-9 3 1,7 5 689,-1 1 12,1-3-790,-6 7 1,5 2-387,1 11 1,7 12 85,-2 6 1,-1 11-226,1 6 1,0 11 238,6 6 0,-2 10-239,-4 1 1,5 2 197,-5-1 1,2-2-144,-2 7 1,4-15-226,-3-2 1,3-15-72,2-8 0,0-12-132,0-5 1,2-11-241,3-7 1,5-5 225,7-5 0,0-5-702,1-7 1,6-8 344,5-4 1,5-11-1256,7-5 0,-1-5 678,11-2 1,-1-1 323,13-5 0,-2 5 590,2-4 0,4-4 0,-3 1 0,2 1 0,3 2 0,0-1 0</inkml:trace>
  <inkml:trace contextRef="#ctx0" brushRef="#br0" timeOffset="6">2685 9370 8397,'-6'-11'-264,"0"-1"279,0 9-1,6-5 0,8 8-459,3 0 0,5 0 128,1 0 0,0 0 211,0 0 1,1 0 91,-1 0 1,0-2 154,0-4 0,0 4-59,1-3 1,5 3-147,0 2 1,7-2 63,-1-4 0,3 4 0,3-6 0</inkml:trace>
  <inkml:trace contextRef="#ctx0" brushRef="#br0" timeOffset="7">3562 9370 8397,'0'-17'264,"0"0"0,2 5-106,4 1 1,-2 7 27,7-2 0,6 4-77,6 2 0,8 0-1508,-2 0 1399,3 0 0,10 0 0,2 0 0</inkml:trace>
  <inkml:trace contextRef="#ctx0" brushRef="#br0" timeOffset="8">4698 9319 8359,'17'-8'-270,"0"6"-67,1-4 0,-1 4 299,0 2 1,0 0 78,0 0 1,1 2-235,-1 4 91,0-4 0,-5 13 1,-1-3 0,0-3-191,7 3 1,-1-6 267,0 5 0,6-7-44,0 2 1,2-3 66,-2 3 0,4-4-83,7 4 0,0-4 27,1-2 1,-1 0 58,1 0 1,-1 0-21,0 0 1,-7 0 14,-4 0 1,2 0 2,-2 0 0,0 2 134,-6 3 266,-7-3 181,5 6 0,-11-6 147,7 3-288,-7-3 0,11 6-114,-3-8 0,3-2-548,2-4 0,1 4 76,-1-3 0,8-5-30,3-1 0,5 1-257,1-1 1,-5 1 181,0-1 1,-3-3 20,3 9 0,2-7 55,-8 6 0,5-5 293,-5 5 1,0 0-94,-6 6 1,1 0 12,-1 0-112,0 0 1,0 0-417,0 0 389,1 0 1,-1 0 50,0 0 1,-5 2 7,-1 4 42,0-4 0,7 8 17,-1-5 1,-6-3 10,1 4 1,-1-2 80,7 2 0,-7-5-110,0 5 0,1-4 34,5-2 1,0 2 64,1 4-83,-1-4 1,0 5 72,0-7 1,0 0-75,1 0 1,1 0-2,4 0 1,-4 0-53,4 0 1,2-2-116,-2-3 1,7 3 105,-1-4 0,-2 4-17,1 2 1,-1-6 78,2 1 0,1-1-10,-7 6 1,6 0 185,-6 0 1,0 0 50,-6 0-111,0 0 1,0 0-69,1 0 1,-7 2 24,1 4 1,-1-5-161,6 5 1,-5-4-413,-1-2 485,1 0 0,13 0 0,1 0 0</inkml:trace>
  <inkml:trace contextRef="#ctx0" brushRef="#br0" timeOffset="9">7193 9336 8256,'17'9'-606,"1"-1"-76,-1-8 0,0 6 688,0 0 0,0-1 640,1-5 0,-1 6-1200,0 0 554,0-1 0,8 3 0,2 2 0</inkml:trace>
  <inkml:trace contextRef="#ctx0" brushRef="#br0" timeOffset="10">8002 9336 8977,'10'-17'166,"5"7"-577,-4 4 1,5 4 7,1 2 0,0 0-252,0 0 0,0 0 655,1 0 0,7 8 0,1 2 0</inkml:trace>
  <inkml:trace contextRef="#ctx0" brushRef="#br0" timeOffset="11">8501 9336 8232,'35'0'11,"-7"0"35,1 0 1,-8-6 316,2 0 1,-4 1-99,-2 5 1,0 0-243,1 0 0,-1 0 186,0 0-1480,-7 0 903,5 0 0,-11 0 38,7 0 1,-5 2 313,5 3 1,-5-3-10,6 4 0,-1-4 225,6-2 0,2 0-77,4 0 0,-4 0 34,4 0 0,2 0-14,-2 0 1,6 0-30,-6 0 0,2 0-71,-2 0 1,-2 0-137,7 0 0,-7 0 108,2 0 0,4 6-172,2-1 1,-4 1 326,-2-6 0,-2 0-115,2 0 0,-2 0 310,7 0 0,-7 6-100,2 0 0,-4-1-68,-1-5 1,-7 0-233,1 0 1,-3 2-485,3 4 39,3-4 480,-6 13 0,9-5 0,-1 7 0</inkml:trace>
  <inkml:trace contextRef="#ctx0" brushRef="#br0" timeOffset="21">14713 12190 8149,'-11'-17'185,"-1"0"380,-1-1 1,5 7-393,3-1-1152,3 9 143,2-5-280,0 8 607,-8 0 271,-1 0 154,-9 8 1,3-5 83,4 9 0,-5-8 0,14 5 0,-3-3 224,3-4-234,2 6 118,0-8 1,0-2-99,0-4 0,2 4 10,3-4-281,-3 4 299,6-5 178,-8 5-233,0-6 1008,-8 8-709,-1 0 1,-7 2 1175,5 4-388,-4-4 25,5 5-157,-7-7-107,0 0-1304,7 0 538,-5 0-65,13 0 0,-13 8 0,5 2 0</inkml:trace>
  <inkml:trace contextRef="#ctx0" brushRef="#br0" timeOffset="22">2375 12362 7288,'0'-12'2053,"0"1"-2012,0 7 0,7-4-568,5 8 0,-3-5 14,3-1 387,-1 0 0,5 4 146,-5-3 139,4 3 0,-5-8-57,7 4-145,0 5 0,1-7-52,-1 8 1,0 0-165,0 0 0,1 0-3,-1 0 1,8 0 146,3 0 0,5 0 115,1 0 0,8-8 0,2-1 0</inkml:trace>
  <inkml:trace contextRef="#ctx0" brushRef="#br0" timeOffset="23">3321 12293 8227,'25'-2'-377,"4"-4"0,1 3 151,-1-9 0,6 8 226,-1-1 0,2 1-98,10-2 0,-6 4-168,6-4 0,-8 5 183,3 1 0,-5 0 83,-2 0 0,1 0 0,-1 0 0,-5 1 0,0 5 0,-1-4 0,7 4 0,-1-4 0,0-2 0,3 0 0,3 0 0,4 0 0,8 0 0,-1 0 0,1 0 0,7 0 0,2 0 0</inkml:trace>
  <inkml:trace contextRef="#ctx0" brushRef="#br0" timeOffset="24">5197 12190 8227,'52'-17'-437,"-1"5"-54,1 1 0,-4 1 536,3-1 1,-3-3 506,9 9 1,-3-7-589,-2 7 1,-1-3 96,1 2 1,5 4-410,1-4 0,-1-1 175,-5 1 1,-1-2-143,1 3 1,-1 3 138,1-4 0,0-2 176,-1 3 0,1-1 0,7-2 0,2-1 0</inkml:trace>
  <inkml:trace contextRef="#ctx0" brushRef="#br0" timeOffset="25">7176 12018 8171,'34'0'0,"7"0"-60,-1 0 1,0 6-27,-6-1 1,1 3 40,-1-2 1,6-2 148,0 7 0,6-7-104,-6 2 0,8 3 0,-4 1 0</inkml:trace>
  <inkml:trace contextRef="#ctx0" brushRef="#br0" timeOffset="26">8759 11984 8154,'35'-18'-64,"-1"1"1,6 6-138,0-1 1,8 7 74,-2-7 0,-2 8-200,2-1 1,0 3-300,5 2 625,-7 0 0,14-8 0,-5-2 0</inkml:trace>
  <inkml:trace contextRef="#ctx0" brushRef="#br0" timeOffset="27">10067 11863 8154,'52'0'-1347,"-6"-2"1010,-1-3 1,1 3 268,6-4 1,-6 4 67,0 2 0,-6 0 0,6 0 0,-6 0 8,6 0 0,-8 0 0,2 0 1,-2 0 186,3 0 1,-3 6-109,8 0 0,-8-1 75,2-5 0,4 2-188,2 4 1,6-4-141,5 4 0,-3-5 243,3-1-77,4 0 0,8 8 0,9 2 0</inkml:trace>
  <inkml:trace contextRef="#ctx0" brushRef="#br0" timeOffset="28">12167 11880 8154,'61'0'0,"0"0"-133,-4 0 0,-3-5 198,3-1 1,-1 0 187,1 6 1,-3 0-261,3 0 1,-9 0-309,-2 0 0,-8 2-271,2 4 0,-6-4 268,-5 4 0,2 1 318,-8-1 0,0 7 0,-6-3 0</inkml:trace>
  <inkml:trace contextRef="#ctx0" brushRef="#br0" timeOffset="29">13388 12070 8128,'23'0'-242,"0"0"0,6 0 466,-6 0 0,7 0 412,-1 0 1,4 0-449,1 0 1,0 0-421,1 0 0,1 0 51,4 0 1,-3 0 127,3 0 1,-6 5 216,-5 1 0,2 2-23,-9-3 0,9-3 132,-2 4 0,-2 2-179,1-3 1,-1 3 9,2-2 1,3-2-77,-3 7 0,-2-5-93,1 5 1,-5-5-69,6 5 0,-2-1 55,1 1 1,5 5-316,-4-5 1,3 3 136,2-3 1,7 2 67,-1-7 188,8 0 0,3 2 0,10 1 0</inkml:trace>
  <inkml:trace contextRef="#ctx0" brushRef="#br0" timeOffset="30">792 12482 8062,'-25'0'391,"4"0"0,-6 0 0,2-2 1168,4-3 1,2 3-544,2-4 0,5 4 993,1 2-456,7 0-1042,-4 0 0,24 0-196,7 0 0,15-2-82,8-4 0,11 3 14,6-9 1,6 1-189,6-7 1,-5 7-196,5 0 1,-4 1-1867,-3-1 1,1-3 310,0 8 0,-8-1-237,-3 1 0,-7 4 1928,-5-4 0,-4 4 0,-7 2 0</inkml:trace>
  <inkml:trace contextRef="#ctx0" brushRef="#br0" timeOffset="31">1119 12809 8062,'-27'-17'764,"2"1"1,8 3 2357,0 2 1177,-1 7-3248,9-12 1,3 15-578,12-5 0,5 4-850,12 2 1,4 6 303,7-1 0,7 7-309,-1-6 1,7 5 322,-1-5 0,-4 7-1257,-1-1 0,-5 3 387,-2 2 1,-1 0-265,-4 0 1,-10 3 684,-8 2 0,-9 5 268,-2 8 0,-10-1 165,-12 0 1,-13 7 198,-11-1 1,-4-2 225,-1-10 1,-1 5-274,1-4 0,9-5 1862,7-1 0,3-9 387,9-3 940,0-7-2330,13 4 1,4-3-197,12 1 1,4 0-935,7-6 0,8 2 201,3 4 0,1-5-1459,6 5 0,-5-2 941,10 2 1,4-4-3037,2 3 1,12-3 3545,5-2 0,-4-7 0,0-3 0</inkml:trace>
  <inkml:trace contextRef="#ctx0" brushRef="#br0" timeOffset="32">602 11640 8062,'-7'-10'657,"-1"1"1,-5 5 0,1-4 539,-1-1 1,-3 5-644,-1-2 1,0 4 795,0 2 0,-6 0-657,0 0 1,-6 8 429,6 3 0,-2 6-482,3 6 0,2-2-279,-3 8 1,10 0-358,2 5 1,7 0 119,-2 1 1,4 5-1053,2 0 0,8-2 638,3-9 0,12 2-2022,6-9 0,9 5 949,2-10 1,8 3-1913,-2-15 3274,11 1 0,-3-6 0,5 0 0</inkml:trace>
  <inkml:trace contextRef="#ctx0" brushRef="#br0" timeOffset="33">654 11537 8062,'-25'-18'1573,"6"7"2424,-4-1-2289,12 1 753,3 1-1900,8 3 0,8 7-344,3 0 1,4 0-106,3 0 0,1 6-181,4-1 1,-4 9-26,4-3 1,-4 10 148,-2 2 1,-6 2-1,1-2 1,-3-4-118,3 4 1,3 2-177,-3-2 1,-3 5 99,3-5 1,-7 2-37,7-2 1,-8-4 166,2 4 1,1-10-9,-1-1-9,0-8 8,1 3 0,-5-9 94,4-3 0,-4-5-91,-2-7 1,-2 0-107,-4-1 0,2 1 115,-7 0 0,5 0-296,-5 0 0,1 0-29,-1-1 1,-5 7-61,5-1 1,3 7 101,3-7 0,-3 6-49,2-5 549,0 7-230,6-3 0,2 1 239,4 0 1,4 0-108,7 6 0,0 2 675,0 4 0,2-2-53,4 7 1,-2-5 242,8 5 0,-6-5-118,6 6 1,-3-8-384,3 1 0,2 3 49,-8-2 0,5-1-119,-5-5 1,6-5-589,-6-1 1,0-7 205,-6 1 1,0-9-338,0-2 1,4-7-366,-3 1 1,3-4-804,-10-1 0,-3 2-804,-2 3 1,-5-2 1209,-1 8 1,0 0-751,0 6 0,0 6-6,0-1 1828,0 9 0,-7-5 0,-3 8 0</inkml:trace>
  <inkml:trace contextRef="#ctx0" brushRef="#br0" timeOffset="34">843 11433 8062,'-11'-5'725,"-1"-1"1,1-5 1580,-6 5 1,5 0-175,1 6 1,5 2-247,-6 4 0,9 3-1010,-3 8 0,-2 8-351,3 4 1,-1 5 0,6 6-270,0 6 1,0-2-414,0 2 0,2 2 266,3 9-181,5-11 0,1 9-37,1-14 0,-1-1-91,7-6 1,-1-5-370,0-1 0,-6-12-163,1 1-229,-1-11 587,7 1 0,-3-14 318,-4-5 0,5-11-35,-5-6 1,-1-3 79,1-2 0,-1-6-86,1-1 0,5-6 80,-5 1 0,-1 2 86,1-2 1,-7 8-26,2-2 1,1 3 288,-1 3 0,0 0-157,-6-1 1,0 8 651,0 5-212,0 2 182,0 3-85,0 8-429,0 1 1,0 10 210,0 4 1,7 5-98,5 12 1,-3-2 189,3 8 0,-1-1-579,7 7 1,-1 1-10,0 4 0,-2-3 0,-3 3 0,3 2 0,-3-2 0,1 0 0,-2-6 0,5-1 0,-5-5 0,-1 1 0,1-12 0,-5 2 0,5-13 0,-5 0 0,6-6 0,-7-8 0,7-3 0,-6-14 0,5-10 0,0-1 0,7-10 0,-1-5 0,0-7 0,0-5-1352,1 6 1,-1 0-1203,0 5 1,0 3-141,0 3 0,-7 9 1468,-4 9 0,1 12-1558,-1-1 1619,7 12 1165,-11-3 0,14 16 0,-7 1 0</inkml:trace>
  <inkml:trace contextRef="#ctx0" brushRef="#br0" timeOffset="35">1755 11365 8062,'-7'-10'2290,"-3"2"1,-7 3 945,0-1-1811,7 0 0,-3 8-682,7 4 1,0-2 23,6 7 0,-5 6-671,-1 6 1,-2 8 85,2-2 1,3 5-358,-9 6 0,6 4 197,-5 8 0,-1 5-392,-5 0 1,0 2 319,0-1 0,5-7-1165,1 1 1,5-8 239,-5-10 1,7-7-896,-2-4 346,4-4 1,4-11 729,4-8 1,-2-14-286,7-9 0,1-9 499,5-3 0,-6 1 166,1-6 0,-3-4 414,3-2 0,1 4 0,-7 2 0,0-2 89,-6 2 0,2 4 62,3 1 1,-3 12 560,4-5 0,-4 7-336,-2 3 1,0 7 1774,0-1 0,0 7 62,0-7 495,0 8-1752,0-3 1,6 9-38,-1 3 0,9 3-158,-3 4 0,-1 3-295,1-4 1,-1 10 34,1 2 0,-1 6-119,-4-6 0,-5 7 163,5-1 0,2 4-134,-2 1 1,-1-2-154,-5-3 0,6-2-131,0-4 0,5-10-127,-5 4 0,2-11 0,-3 0 0,3-6 0,3-6 0,5-7 0,-5-16 0,6-2-220,6-14 1,-3-3-814,2-9 1,-2 3 483,-3-3 1,-6-3-1934,1 3 0,-3 2-455,3 9-544,-5 4 1149,-7 15 1094,0 10 1,0 17 117,0 11 0,0 5 1120,0 1 0,0 0 0,0 0 0,0 0 0</inkml:trace>
  <inkml:trace contextRef="#ctx0" brushRef="#br0" timeOffset="36">2237 11296 7967,'-17'-10'3395,"0"3"-2456,0 7 0,-1 0 1960,1 0 0,8 2-1507,3 3 1,-2 7 70,2 11 0,-1 9-841,1 8 1,4 8-434,-4-2 0,3 6-127,-3 5 0,2 4 48,-7 8 0,7-2-781,-2-4 0,4-4 519,2-8 1,0-7-2832,0-4 1030,0-11-1739,0-4 2555,0-15 0,6-10-371,0-12 1,1-11 364,-1-6 1,-2-5-1097,7-6 2239,-7-4 0,11-15 0,-5-2 0</inkml:trace>
  <inkml:trace contextRef="#ctx0" brushRef="#br0" timeOffset="37">2082 11365 7958,'-9'-2'0,"3"-4"3680,-4 4-1714,8-6-743,-5 8 0,14 0-574,5 0 1,5 2 3594,6 4 1,-2-2-2829,8 7 1,-6 3-1417,5 9 0,1-4 0,6 4 0,-7 3 0,1 3 0,-8 2 0,2-3 0,-4 7 0,-2-1 0,-1 1 0,-5 5 0,-3-4 0,-8-2 0,-2 1 0,-4-1 0,-9-1 0,-8-5 0,-8-1-913,2-4 0,-9-4-2174,-2 4 0,-6-6 1677,6-5 0,0-5-4329,5-7 5739,1 0 0,-16 0 0,-3 0 0</inkml:trace>
  <inkml:trace contextRef="#ctx0" brushRef="#br0" timeOffset="38">1532 12327 7914,'-10'0'1197,"-5"-7"1,5 5 189,-7-4 0,7 2 923,5-1-1027,3 3-507,2-14 1,7 15-225,5-5 0,-3-2 13,3 2 0,1 1 259,10 5 1,-4 0-336,4 0 1,2 0 25,-2 0 0,8 2-167,-3 3 0,-1-3-603,2 4 0,-1 2 243,7-3 1,1 3-1069,4-2 0,-3-4 277,3 3 0,-2-3-387,2-2 1,-5-2-192,-1-3 1,1 1-2092,-7-8 3472,-3 1 0,8-14 0,-7-2 0</inkml:trace>
  <inkml:trace contextRef="#ctx0" brushRef="#br0" timeOffset="39">2702 11055 8333,'-10'0'-804,"1"-2"0,3-2 439,-6-1 1,-3-1 314,-2 6 0,5 0 50,1 0 0,0-8 0,-7-1 0</inkml:trace>
  <inkml:trace contextRef="#ctx0" brushRef="#br0" timeOffset="40">2392 11141 8406,'10'-9'-220,"-3"1"0,-5 0 38,4-3 0,-4 1 1,5 1 645,1 1 192,-6-5 0,8 5-186,-5-3 0,-3-5 64,4 5-472,3 3 0,-5-5 221,8 7-476,-1-7 1,6 11-108,1-4 0,-1 4-292,0 2 1,6 0 269,0 0 0,8 0-145,-3 0 1,7 8 466,5 3 0,-4 5 0,6 1 0</inkml:trace>
  <inkml:trace contextRef="#ctx0" brushRef="#br0" timeOffset="41">3338 11055 8406,'18'-7'0,"-1"-3"100,0-7 1,4 5 166,-4 1 1,10 7-253,-10-2 0,4-1-138,-3 1 0,-1 0-228,0 6 0,-6 0-25,1 0-200,-1 0 474,7 0 1,-1 0-88,0 0 0,0 0 27,0 0 0,1 0 27,-1 0 0,6 6-222,0 0 357,7-1 0,-3-5 0,8 0 0</inkml:trace>
  <inkml:trace contextRef="#ctx0" brushRef="#br0" timeOffset="42">4216 11021 8035,'12'-6'19,"-1"0"81,-7 1 1,11 3 167,-3-4 0,-3 4-222,3-4-145,-1 4 0,6 2-333,1 0 0,5 0 196,-1 0 1,7 0-193,-6 0 0,8 0 159,-3 0 0,5 2 269,1 4 0,1-4 0,-1 4 0,6 1 0,0-1 0,1 0 0,-7 1 0,0 3 0</inkml:trace>
  <inkml:trace contextRef="#ctx0" brushRef="#br0" timeOffset="43">5042 11107 8406,'10'7'-232,"5"-5"605,-5 6-284,7-8-365,0 0 0,0 6-276,0-1 0,1 1 293,-1-6 1,6 2 258,0 4 0,7-4 0,-3 5 0</inkml:trace>
  <inkml:trace contextRef="#ctx0" brushRef="#br0" timeOffset="44">5713 11176 8406,'17'0'-1033,"1"-6"517,-1 0 591,0 0 0,0 6-154,1 0 0,-1 0-491,0 0 570,0 0 0,8 8 0,2 2 0</inkml:trace>
  <inkml:trace contextRef="#ctx0" brushRef="#br0" timeOffset="45">6419 11227 8406,'17'0'-444,"0"0"516,0 0 1,1-6-291,-1 1 0,2-1 218,4 6 0,4 0 0,7 0 0</inkml:trace>
  <inkml:trace contextRef="#ctx0" brushRef="#br0" timeOffset="46">6935 11227 8406,'25'0'-1161,"-6"-2"871,4-4 0,-4 5 232,-2-5 0,1 4 4,-1 2 1,0 0-85,0 0 116,8 0 0,0 0 0,4 0 0,-10 0-51,-8 0 1,1 0 37,5 0 1,-6 0-7,1 0 1,-3 2 13,3 4 10,3-5 0,-5 7-18,7-8 0,-6 0-6,1 0 56,-1 0 0,7 0-34,-1 0 313,0 0-243,0 0 1,0-2 302,1-4 0,-7 5 170,1-5-212,-9-4 1,11 6 164,-9-7-302,9 7 0,-10-5-274,7 3 1,-5 4 182,5-4 0,-5 4-298,6 2 1,-7-2 85,7-3 0,-7 3-161,7-4 0,-6 4-52,5 2 0,-5 0 341,5 0 0,-7 0 0,4 0 0</inkml:trace>
  <inkml:trace contextRef="#ctx0" brushRef="#br0" timeOffset="47">7658 11227 8406,'0'-17'284,"0"0"289,0 0-425,0-1 0,0 7 211,0-1 0,2 7 249,4-7-1455,3 8 0,3-5 63,-1 3 784,-7 4 0,11-5 0,-5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46:55.1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514 10656 7900,'6'-12'-136,"3"1"1,-4-1 0,0 1-1,0 0 152,-2-1 619,-2 1-264,-1-1 157,0 1-203,0-1-1,0 6-273,0-4 135,-5 9 163,4-4-253,-9 5 20,3 0-59,-4 0 1,3 1-54,1 3 1,0-2-57,0 6 0,-3-1-16,2 5 0,-2 3 80,-2 0 0,1 1 155,0-5 1,-1 4-103,1 0 1,-1 4 197,1-3 1,3-1-105,1-4 0,-1 1-38,-3-1 0,3 1 251,0-1 0,5-1-25,-5-2 1,5 2-157,0-2 0,1-2 1,4 0 72,1-1 1,0 3-31,5-4 1,-1 3 57,5-3-87,-1 0-62,6 1 0,-5-4 168,3 3-172,-2-3 1,2-1 46,1 0 0,-1 4 19,-4 0 0,1 0-124,-1-4 1,4 4 101,1-1 1,-2 3-247,-7-3 1,3 0 63,-2 4 1,1 1-169,-2 4 0,-2-1-74,-5 0 1,0 2-193,0 2 0,-1 3-22,-3 5 1,-3 0-400,-8 0 0,1-1 27,-5 1 1,3 3 328,-3-4 0,4 4-588,-4-7 1,5-3 495,-1 0 0,2-9 590,2-3 0,-1-3 0,1-1 0</inkml:trace>
  <inkml:trace contextRef="#ctx0" brushRef="#br0" timeOffset="1">788 10667 7881,'0'-6'-1074,"5"1"738,-4 5 1,4-2 465,-5-1 496,0 1-337,6-8 1,-5 8 425,3-6-213,-3 0-371,-1-3 0,0 3 25,0 1 1,0 3 167,0-4-325,0 1 302,0-5-575,0 1 156,0-1 154,0 6 0,0 0-51,0 2-26,0 3 0,-4-3-368,0 8 1,0-2 137,4 6 1,-3-1 285,-1 5 0,-4-1-65,4 1 1,-4 4 249,0 3 1,-2-1-58,-2 1 0,1 0 166,0 4 1,-1 0-28,1 0 1,-1-4 63,1 0 1,3-5-16,1 1 0,3-2-108,-4-2 0,6 0 15,-2 1 0,4-6-9,4-2 0,-2-1 24,6 0 1,-1-1-49,5 1 1,-1-1 46,1-2 0,0 0-7,4 0 0,-4-4-9,4 0 1,-3-1-229,3 1 1,-4 3 131,4-3 0,0 2-119,-1-2 1,1 2 105,-5-1 1,0 1-409,1 2 196,-1 0 0,-1 2-195,-2 1 0,-3 4-16,-5 4 0,0 2-132,0 2 1,-5 3 13,-3 5 0,-2 3-123,-1 1 0,-6 4-154,-2-5 0,-1 5 220,1-5 0,-3 0 3,3-7 1,3 0-104,1-8 571,2 3 0,2-13 0,-1 4 0</inkml:trace>
  <inkml:trace contextRef="#ctx0" brushRef="#br0" timeOffset="2">1108 10462 8159,'11'-12'119,"-4"1"385,-2-1 77,-5 6-157,0 1 146,0 5-266,-5 5 1,3 6 182,-1 8-290,-4 3 0,5 2-152,-6 3 0,5 3 70,0 8 1,-2-1-272,1 5 1,0 1 145,4 7 1,0 0-349,0 4 1,0-5 205,0-7 1,0-1-442,0-3 1,0-9 127,0-3 0,4-6-544,0-9 6,4 0 598,-6-4 1,4-6 404,-2-5 0,-3-9 0,3 2 72,-3-8 0,-6 1 1,-1-5-1</inkml:trace>
  <inkml:trace contextRef="#ctx0" brushRef="#br0" timeOffset="3">1039 10873 8159,'-11'-12'-1485,"3"1"1114,1-1 0,-1 6 1283,-3 2 0,3-1 314,0 1-400,1 1 1,-1 3 116,1 0-752,4 0 173,-2 0-162,15 0-81,-2 0 0,9-2 0,-1 0-491,3-2 278,-3-5 1,6 3-703,-3-6 1,2 1 418,2-1 0,0 2-407,0 3 0,0-3 260,0 2 0,-4-2 23,0-2 1,-5 5 498,1-1 0,-6 4 0,-2-3 0,-4 3 0,1-4 0,-3 6 0,-1-13 0,0 2 0</inkml:trace>
  <inkml:trace contextRef="#ctx0" brushRef="#br0" timeOffset="4">1233 10507 8159,'0'-6'-1947,"-3"-4"1498,-1 2 449,-5 3 1525,8-5-496,-9 4-102,8-6-270,-3 1-245,5-1 1,0 5-114,0-1 0,1 5-26,3 0 0,-1 1 226,4 2 1,-3 2-103,4 1 0,-4 5-26,3 7 1,-3-1-130,4 5 1,-6 0-36,2 4 0,-3 5 66,-1 3 0,0-2-270,0 1 1,0 1-48,0 3 1,0 1-46,0 4 1,-4-4-117,1 3 1,-5-2 90,4-2 1,-1-1-110,1-3 0,3-3 56,-3-8 1,3-2-225,1-6-154,0-5 172,0-1 0,4-10 159,0-2 1,5-5-84,-2-3 0,2 1 177,-1-5 0,2 0-64,-3-4 1,0 4 219,0 0 1,-3 1-43,4-1 1,-4 3 153,3 4 0,-3-3-74,4 0 0,-6 0 64,2 3 0,1 1 4,-1-1 1,1 1 147,-1 0 0,-3 3-14,3 0 1,1 5 127,-1-5 100,0 5-371,1-2 0,-3 5 2,6 0 1,-6 2 17,2 1 0,1 4-228,-1 4 0,0 2 76,-4 2 0,4-1-21,-1 5 1,1-1-313,-4 1 1,0 2 144,0-1 0,0-3-275,0 2 0,0-3 169,0 3 0,0-5-133,0 1 1,0-1-371,0 1 309,0-7-16,0 7 231,0-14 1,0-2 28,0-11 1,0 0-15,0-7 0,0 0 30,0-4 1,1 0 72,3 0 1,-2 2-19,1 1 0,2 3 101,-1 1 0,4 4 73,-4-3 0,1 3 347,-1 5 1,-2-4 234,6 4 1,-5-2-101,5 1 0,-4-2-161,4 3 1,-5-4 316,5 0 0,-4 3-175,3 1 0,-3 3 29,4-4 1,-4 6-175,3-2 0,-3 3-169,4 1 1,-6 2 26,2 6 1,1 1-119,-1 10 1,0 0-212,-4 4 1,3-1 122,1 1 1,0 0-4,-4 0 1,0 0 43,0 0 0,0-4-207,0 0 1,0-5 25,0 1 1,0-6-232,0-2 269,0-4 0,0 1-166,0-8 1,0-4 33,0-7 1,0-3 109,0-4 1,0-1 110,0 0 0,0-4-78,0 1 0,1-2 27,3 1 0,-1 3-30,4-3 1,0 4 104,0 4 0,2-1-117,-5 5 1,5 0 14,-2 3 1,2 5-431,-1-1 0,2 5 177,-2 0 1,-2 1-278,2 2 0,-2 5 190,2 3 1,1-2 458,-6 2 0,5 1 0,-4 6 0,1-2 0,-1 2 0,-3 1 0,3 0 0,-3 3 0,-1-4 0,0 4 0,0-4 0,4 4 0,0-4 0,-1 1 132,-3-5 0,0 1 189,0-1 1425,0 0-1230,5 1 0,-2-6 1216,5-2-1164,-6-3 1,8-6-161,-2-2 1,-2-5-69,2-3 0,-4 1-67,3-5 0,0 1-170,0-1 1,2-2 92,-5 2 0,4-2-243,-5 2 0,5-2-113,-4 2 1,0-2-148,-4 2 1,0 1 130,0 3 0,0 3-153,0-4 0,0 7 108,0 2 1,-5 4 59,-3-1 0,-2 3 105,-2 1 1,2 5-57,3 3 0,-4 2 232,4 1 0,-3 6 84,-2 2 1,2-1 122,2 1 1,2 0-103,2 4 1,3-2 129,-3-2 0,3 3-147,1-3 0,0 1-37,0-1 1,4 2-313,0-6 0,4 0 124,0-4 0,2 1-536,2-1 0,0-4 35,4-4 0,-4-1-144,3-2 0,-2-2 288,-1-1 0,-1-4-35,0-4 0,1-4-308,-1-1 1,1-3 226,-1 4 1,1-4 25,-1 4 0,-3-4 161,-1 4 1,0-1 302,0 5 0,3-6 0,-8 5 0,3-5 0</inkml:trace>
  <inkml:trace contextRef="#ctx0" brushRef="#br0" timeOffset="5">2021 10541 8159,'0'-11'0,"6"0"-271,-5-1 290,4 6 1,-5-4 215,0 2-351,0-2 144,5-1 1,-4 3 232,3 0-519,-3 1 157,-1 0 118,5-3-208,-3 4 283,3-1-340,-5-3 27,0 9 112,0-4 1,0 14 276,0 2 1,0 1-114,0-1 1,-4-2 244,0 6 1,-3-2-69,3-2 0,-4 5 222,4-1 0,-3 4-40,3-4 1,-4 4 83,4-4 0,-3 2 166,3-2 0,-4-2-195,5 2 0,-5 1-76,4 0 0,-1-1-85,1-4 0,3 1-33,-3-1 0,3 1-33,1-1 1,0-3-113,0-1 1,1-3 41,3 4 0,-1-6 28,4 2 0,-3-3-61,4-1 1,-1 0 57,5 0 0,-1 0-249,0 0 0,1-4 60,-1 1 1,1-5-140,-1 4 1,1-3 54,-1 3 1,-3-4-338,-1 4 1,1-1-449,3 2-358,-4 1 318,3-3 496,-9 5 1,3 5-141,-8 3 0,-2 2 103,-6 1 1,1 6-65,-1 2 1,-3 4 4,0 3 0,-4-1-46,4 1 1,-4-3 180,3-4 1,5-2-82,3-6 0,5-5 447,-5-2 0,5-4 0,0-4 0,1-7 0,7-7 0,2-5 0</inkml:trace>
  <inkml:trace contextRef="#ctx0" brushRef="#br0" timeOffset="6">2181 10130 9935,'-6'2'3009,"2"1"-1776,3 4-761,1 9 0,1 2-30,3 5 1,-3 6-160,3 5 1,-3 2 110,-1 6-556,0 0 191,0 3 1,0-3-33,0 0 82,0 0 1,0-2-41,0-1 0,0-9-319,0-3 0,0-4-284,0-4 1,-3 1 232,-1-5 0,-1-5-476,1-6 180,3-3 323,-4-1 1,5-1 141,0-3 0,0-2 46,0-6 1,3 1-3,1 0 0,4-1 105,-4 1 0,1 2 135,-2-3 1,3 4-52,1-8 0,2 7 224,-5 2 1,3-1 60,-3-3 125,5-1 0,-4 1-111,3 0 1,1 3 234,-5 0 0,4 2 437,0-2 257,-3 3-155,5 0-750,-3 4 1,3 1 84,-3 8 1,-2 6-90,-5 1 1,0 4-367,0-4 1,0 5 160,0-1 0,0 3-835,0 1 1,0-2-319,0-2 0,0 2-912,0-6 0,2 4-1811,2-4 3691,-3-5 0,9 0 0,-4-3 0</inkml:trace>
  <inkml:trace contextRef="#ctx0" brushRef="#br0" timeOffset="7">685 9205 7513,'7'-5'-1335,"-2"3"2170,-5-6-13,0 0-327,0 2 0,-2-3-168,-1 5 1,-2-1 39,-3 1 1,-2 3-58,2-3 1,-6 4 31,-1 4 0,-2 3-105,2 4 0,3 5 53,-4 3 1,0 4-149,1 4 1,-1 6-142,5 5 0,0 6 5,-1 2 0,2 0 50,2 3 0,5-7-481,6-4 0,5-5 209,7-6 1,2-2-350,2-9 0,4-6 214,-1-7 0,1-3-189,4-3 1,1-5 56,-2-7 1,2-3-78,-1-5 0,-3-3-173,3-1 733,-3-5 0,4 3 0,1-5 0</inkml:trace>
  <inkml:trace contextRef="#ctx0" brushRef="#br0" timeOffset="8">902 9194 8106,'-6'5'793,"-4"-4"-556,8 4 60,-8-5-85,9 5 144,-4-3 608,5 3-199,0-5-288,0 5 1,0-3 221,0 6-563,0-1 1,4 5 77,0-1 0,-1 1-268,-3-1 0,2 1 131,1-1 1,-1 2 5,2 2 1,-3-2-92,-1 2 0,0 1-208,0 0 1,0-1-31,0-4 1,0 1-67,0-1 163,0 0 1,1 0 71,3-4 0,-3 0-142,3-4 152,-3-1 66,4 3 0,-2-9-21,4 0 0,-3-5 0,4 2 1,-4-4 52,3 0 0,0-2-52,0-2 1,2 2 61,-5-2 1,5-1-50,-2 0 1,0 0 31,0 1 0,-3 2-25,4-2 0,-4 1 16,3-1 0,0 2 21,0-2-16,3 2 1,-3 2-9,4-1 0,-3 5-6,-1-1 1,-3 5 248,4 0-195,-1 1 0,5 4 144,-1 1 0,-3 4-91,-1 4 1,1 2 115,4 2 1,-2-1-35,-3 5 0,3-4-40,-2 4 0,2-5-54,2 2 1,-2-4 17,-3 0 1,4-1-9,-4 1 1,2-5 2,-1 1 1,2-6-137,-3 2 0,0-6 120,0-2 0,0-9-298,0 2 1,2-8-166,-5 0 1,5-4-227,-1-4 1,0 2-472,0-6 1,2 5 461,-2-5 1,1 6-167,-2-2 1,3-1 306,-2 2 0,-2 4-896,2 7 1355,0 2 0,3 7 0,0 2 0,1 3 0,-1 1 0</inkml:trace>
  <inkml:trace contextRef="#ctx0" brushRef="#br0" timeOffset="9">1565 9068 8037,'-8'0'589,"0"0"-266,6 0 0,-4 0 151,2 0 1,1 0 254,-4 0 1,4 1 370,-1 3-706,-2 3 1,3 5-353,-4 4 1,4-4 59,-1 3 1,3 3-495,1 1 1,0 2 343,0-2 1,-4 2-631,1-2 0,-1 3 203,4 1 0,0-4-11,0 0 0,0-2-133,0 2 1,0-2 136,0-6 0,-4-3 88,0 0-80,0-6 423,4 3 0,-4-6-96,1-3 1,-1-2 189,4-6 0,-4 1 68,0 0 0,0-6 34,4-2 1,0 3 29,0 0 1,0 0-77,0 1 0,0-2 299,0 2 0,0 2-145,0-2 0,4 2 435,0 2 0,4-1-230,-5 1 1,6 0 180,-1-1 0,-2 2-198,2 2 0,0-2-72,3 3 0,0 0-233,1 0 0,-1 4 116,1-1 0,-1 3-85,1 1 1,-5 0 69,1 0 0,-1 5-124,5 3 0,-5 7 48,1 4 0,-2-1-178,2 1 1,-2-1 77,-2 1 1,-1 1-55,4-5 0,-3 4-60,4-4 1,-5-3 107,5-5 0,-4-3-117,4 4 198,-6-6-235,8 3 1,-3-10 79,4-2 0,-3-7-245,-1-1 0,0-6-90,0 2 1,3-2-90,-2-2 0,2 0-359,1 0 0,1 0 313,-1 0 1,1 1-354,-1-1 1,-1 1 325,-2 3 0,2-2-40,-2 2 0,1 1 155,-2-1 1,2 5-227,-5-1 627,0 7 0,1-2 0,1 3 0</inkml:trace>
  <inkml:trace contextRef="#ctx0" brushRef="#br0" timeOffset="10">1987 8943 8426,'0'6'843,"0"-1"0,0 0-107,0 3-309,-5 2 224,4 1 0,-4 6 149,5 2-524,0 2 0,0 7 80,0 3-431,0 7 0,4 1 187,-1 3-634,1 2 86,-4-8 1,0 2 10,0-8 414,0-2-751,5-5 0,-3-5 10,1-3-159,-1-7-541,-2-3 311,0-5 1,3-9 1142,1-2 1,0-7-3,-4 3 77,0-11 1,0 2-1,0-10 1</inkml:trace>
  <inkml:trace contextRef="#ctx0" brushRef="#br0" timeOffset="11">1953 9000 8106,'-11'0'0,"3"-2"0,0-1 1389,6 1-312,-3-3 463,5 5-608,0 0 1,5 0-355,2 0 1,4 0 537,0 0-288,0 5-325,6-3 0,-4 3-300,8 0 0,-4 0 73,2 2 1,2 4-73,-2-4 1,3 3-16,1 2 0,-4-1-6,0 1 1,-1 3-209,1 0 262,-3 5-419,1-2 200,-10 0 1,7 3-219,-10-2 1,4 3 77,-5 1 0,0-2 158,-7-1 1,-2 1-20,-6-2 0,-3 1-1836,0-1 1,-7 3 849,-1-3 1,1-1-201,-5 1 0,-1-1 51,1 1 0,-3 1 1118,3-5 0,-4 0 0,1-3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8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3855 11846 8598,'0'-9'-331,"0"1"820,0 8 911,0 0-1110,7 0-5,-5 0-183,14 0 1,-7 0-11,8 0 1,1 0 55,-1 0 1,0 0-38,0 0 1,0 2-133,1 4 0,-1-5 76,0 5 1,6-2-136,0 2 1,0-4 111,-6 3-141,0 5 1,0-6 52,1 7 0,-1-5 56,0 5 1,-5-7-47,-1 2 1,1 2 33,5-3 0,0 1 165,0-6 0,2 0-89,4 0 1,-2 0 200,8 0 1,0 0-65,5 0 1,0-2-43,1-4 0,5 3-127,0-9 0,0 8-3,-5-1 0,-1-3-153,1 2 0,-1 0 61,0 6 0,-7 0-62,-4 0 0,2 0 39,-2 0 1,6 0-82,-6 0 1,1 6 116,-1 0 0,-4 5-2,4-5 1,2 2 0,0-4-104,2 1 109,-6 1 1,10-6 511,-9 0 0,9 0-188,-2 0 0,-2 0-22,1 0 1,-7 0-202,2 0 1,2 0 18,-2 0 0,0 0-76,-6 0 1,0 0-176,1 0 1,-7 0-355,1 0 179,-1 0 145,6 0 1,-5 0 42,-1 0 0,-7 2 62,2 4 41,-4-4 205,-2 5 1,-2-7-314,-4 0 1,2 0-186,-7 0 1,5 0-1146,-6 0 1052,1 0 1,-6 2 446,0 4 0,-8 3 0,-2 9 0</inkml:trace>
  <inkml:trace contextRef="#ctx0" brushRef="#br0" timeOffset="1">3614 11984 8284,'0'-10'-1010,"2"-3"865,3 7 1228,-3 0-166,14-1-164,-7 5-420,8-14 0,3 14-115,3-3 1,-2-3-4,7 2 1,-5-1-43,6 1 0,0 4 87,5-4 1,-3-1-177,3 1 1,-9 0 28,9 6 0,-3-2 0,3-1-73,1-3 0,-3 0 194,-3 6-116,3 0 0,-5 0 99,8 0 0,-1 0 6,0 0 0,3 0 30,3 0 0,-4 0-38,4 0 0,4 0-135,2 0 0,-2 0 0,2 0 303,2 0-400,-6 8 0,8-6 97,-4 3 1,1-1-194,-1 2 0,2-2 85,-8 7 1,10-5-135,2 5 1,-7-5-58,7 6 1,-6-3 92,0 3 0,4 1 12,-5-7 1,-2 5 78,-3-5 0,-4 0 229,-2-6 1,-5 0-23,0 0 1,-6 0-14,5 0 1,-12-6-80,1 0 1,-4-5 191,4 5-898,-7-7 321,-2 11-483,-1-14 282,-5 14-433,6-5-18,-8 7-265,-8 0 635,6 0 1,-7 0 13,3 0 0,2 7 573,-7 5 0,-8 3 0,-8 2 0</inkml:trace>
  <inkml:trace contextRef="#ctx0" brushRef="#br0" timeOffset="2">2685 12465 8129,'-18'-8'-176,"1"-3"0,-2 1 0,-2 1 224,-2 1 0,0 2 341,6 6 0,-6 0 239,0 0 1,-8 0 131,3 0-534,3 8 1,-8 2 183,5 7 0,-5 0 31,-1 0 1,5 0-135,0 1 0,1 5 7,-7-1 0,1 7-75,-1-6 1,1 0-76,0-6 1,5 6 98,0 0 1,2 0-30,-1-6 0,3 0-45,8 1 1,5-1 42,1 0-213,7 0 90,-4 0 1,12-1-72,8-5 0,-1 2 107,12-7 1,4 6-46,1-7 0,11 3-6,1-2 1,8-4-138,-2 3 0,5-1 97,7 2 0,-3-4-95,8 4 0,6-5-45,6-1 1,7-1-178,-2-5 0,4 2 175,2-7 0,0-1 104,0-5 1,-9 2-170,-8 3 0,-10-3 91,-13 3 1,-6 3 38,-11-3 1,-6 7 304,-12-7 453,-3 8 188,-8-11 0,-8 11-407,-3-7 0,-5 5 400,-1-5 1,-6 1-461,0-1 1,-7-5-348,1 5 1,-6-4-168,-5-3 1,4 1-439,-4 0 0,2 0-437,-3 0 1,5-1 524,-4 1 1,-2 0-1993,2 0 0,0 2 298,5 3 2102,8 4 0,-5 1 0,5-3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0.xml"/><Relationship Id="rId4" Type="http://schemas.openxmlformats.org/officeDocument/2006/relationships/image" Target="../media/image9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D698-D577-6408-C266-CED98A31B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C931-2187-EBA5-7F5D-F32F1E4E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7C62E-5D2F-51C3-44D4-DD27D5D69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B497F-1D8A-760C-518A-49C2364C1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A23D-A1D1-5DE0-C933-1A7E8A9C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5967-F439-DF30-2282-BBACBECC4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FD29C-1098-97C1-E88C-0DFA2023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FF01E-D0C4-33AE-72B9-FB121FE50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8B94-1478-8DB9-5BF0-91046A252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9825-D24B-8C4A-F157-D1DDA1DC8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7D19-DF19-7DF4-3389-4EDAD800B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FF1D-AF48-7DD6-740E-689ADDEA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39A3D-5ABB-16DD-8923-0102163D9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34EF5-D480-B5BE-B939-335B03022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DA701-2409-5330-0B0C-28826CBE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075B5-A77A-418C-5E6B-AF19F54B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089FF-B904-0D24-514C-03B931368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170A-421A-CFB0-4C24-99FFF36A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93261-5202-5B50-1A77-587594E27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77CA-B61F-FE96-AD06-0F015721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58ED1-7AE0-DCFD-D0D6-1565ABAB9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C1A01-34D8-39D7-822A-F4C4A8FB3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8EFA9-48CF-DCF7-7F85-21BC3D5AA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EDDA8-B4B9-0DA7-9AB4-06100F97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09DA9-1B1F-ED5E-03AE-C6B668A4C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3C23-3532-F50A-A69E-16D4A331A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7183-0AB5-3DE7-0AF2-7FCF59D3F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96D3-E442-2D53-FD48-66893B266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01A0-04C0-BCE6-6103-A1BB02309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83B9E-0804-4E61-88CF-30F849595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FC46-D575-2A73-67CC-46F85B8E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C748C-6747-1795-9A63-3A2E7D4B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5F42-081B-24BD-197E-2512BF339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1DDD-D2DC-7E3D-7E0D-E84652F2A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14:cNvPr>
              <p14:cNvContentPartPr/>
              <p14:nvPr/>
            </p14:nvContentPartPr>
            <p14:xfrm>
              <a:off x="5569560" y="2364480"/>
              <a:ext cx="3161520" cy="160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0200" y="2355120"/>
                <a:ext cx="318024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FF74E-8BCB-8DEC-F7CC-34286C8B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A757-C6BF-683F-41A1-E32CF75AA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32295-4FAC-C1DE-6CB8-3CE5F8AA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5EB8DB-75F4-74D9-28AA-86358E9EFAC8}"/>
                  </a:ext>
                </a:extLst>
              </p14:cNvPr>
              <p14:cNvContentPartPr/>
              <p14:nvPr/>
            </p14:nvContentPartPr>
            <p14:xfrm>
              <a:off x="1424880" y="2983320"/>
              <a:ext cx="7056720" cy="351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5EB8DB-75F4-74D9-28AA-86358E9EF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520" y="2973960"/>
                <a:ext cx="7075440" cy="35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C57D-B665-F51B-0566-97267140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E6601-0821-C770-1BAC-7B9556D2A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14:cNvPr>
              <p14:cNvContentPartPr/>
              <p14:nvPr/>
            </p14:nvContentPartPr>
            <p14:xfrm>
              <a:off x="1387800" y="5208120"/>
              <a:ext cx="7211880" cy="101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440" y="5198760"/>
                <a:ext cx="723060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BC70-AE11-2CAC-5FE3-EE5F1FB5F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7BE675-0D10-9D93-CA2B-0974A93FA5BF}"/>
                  </a:ext>
                </a:extLst>
              </p14:cNvPr>
              <p14:cNvContentPartPr/>
              <p14:nvPr/>
            </p14:nvContentPartPr>
            <p14:xfrm>
              <a:off x="4219560" y="1448280"/>
              <a:ext cx="4627440" cy="317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7BE675-0D10-9D93-CA2B-0974A93FA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0200" y="1438920"/>
                <a:ext cx="4646160" cy="31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D3341-5D01-7D52-8FF0-9AEA3E2C0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D946C5-E0EE-0CC6-2960-5584E6152AED}"/>
                  </a:ext>
                </a:extLst>
              </p14:cNvPr>
              <p14:cNvContentPartPr/>
              <p14:nvPr/>
            </p14:nvContentPartPr>
            <p14:xfrm>
              <a:off x="92880" y="2098080"/>
              <a:ext cx="5204160" cy="27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D946C5-E0EE-0CC6-2960-5584E6152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" y="2088720"/>
                <a:ext cx="5222880" cy="27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6AF463-0009-FCC3-720C-5C049AAD4069}"/>
                  </a:ext>
                </a:extLst>
              </p14:cNvPr>
              <p14:cNvContentPartPr/>
              <p14:nvPr/>
            </p14:nvContentPartPr>
            <p14:xfrm>
              <a:off x="110880" y="3198600"/>
              <a:ext cx="732240" cy="83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6AF463-0009-FCC3-720C-5C049AAD40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80" y="3182400"/>
                <a:ext cx="764640" cy="8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BCB75-E4CC-B341-B611-02FE4F641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1D49C-88AA-C22B-7019-AB3ACB732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9C8245-1E9F-911E-877A-49E36BE6D774}"/>
                  </a:ext>
                </a:extLst>
              </p14:cNvPr>
              <p14:cNvContentPartPr/>
              <p14:nvPr/>
            </p14:nvContentPartPr>
            <p14:xfrm>
              <a:off x="662760" y="4258440"/>
              <a:ext cx="1413000" cy="40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9C8245-1E9F-911E-877A-49E36BE6D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4249080"/>
                <a:ext cx="143172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D105-DED7-0CFB-7B8C-EC64E7F5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BDDFA-D93C-67E1-24D9-7DB1CCF0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AB6-8C52-39E1-1C02-FDD4F5FB8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45A-CA01-B9E9-23CB-5E52E7611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BB03F-DEC1-E034-169C-A9B88A75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2E7C-7E4F-68CD-DB75-15F6592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1B18-E459-81A1-A3C9-80938E8C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1002-D83E-71BA-C06D-F2ADE92E7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7FA0E-FEBC-9880-AD89-DA6EEE040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8DED-AB38-6465-BEF2-2EBC8BF2D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B256-4B6C-9C87-FBF6-A93D0C5FC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287B-798B-CCBC-3341-87E659739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97B15-9F9E-4E15-BD29-8E0C680C1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A711E-37AB-9C9D-CA93-678A35206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1490460971</TotalTime>
  <Pages>7</Pages>
  <Words>2331</Words>
  <Application>Microsoft Macintosh PowerPoint</Application>
  <PresentationFormat>On-screen Show (4:3)</PresentationFormat>
  <Paragraphs>594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 teaching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1364</cp:revision>
  <cp:lastPrinted>1999-09-08T17:25:07Z</cp:lastPrinted>
  <dcterms:created xsi:type="dcterms:W3CDTF">2014-01-14T18:15:50Z</dcterms:created>
  <dcterms:modified xsi:type="dcterms:W3CDTF">2023-10-16T06:00:44Z</dcterms:modified>
  <cp:category/>
</cp:coreProperties>
</file>