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38" r:id="rId43"/>
    <p:sldId id="527" r:id="rId44"/>
    <p:sldId id="528" r:id="rId45"/>
    <p:sldId id="5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8"/>
    <p:restoredTop sz="96327"/>
  </p:normalViewPr>
  <p:slideViewPr>
    <p:cSldViewPr>
      <p:cViewPr varScale="1">
        <p:scale>
          <a:sx n="164" d="100"/>
          <a:sy n="164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2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36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5884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2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13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231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0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02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4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16031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Lecture13: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Intra-AS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1490454532</TotalTime>
  <Pages>7</Pages>
  <Words>1941</Words>
  <Application>Microsoft Macintosh PowerPoint</Application>
  <PresentationFormat>On-screen Show (4:3)</PresentationFormat>
  <Paragraphs>807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CSCI4430 Computer Networks  Lecture13: Network Layer –  Intra-AS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1291</cp:revision>
  <cp:lastPrinted>1999-09-08T17:25:07Z</cp:lastPrinted>
  <dcterms:created xsi:type="dcterms:W3CDTF">2014-01-14T18:15:50Z</dcterms:created>
  <dcterms:modified xsi:type="dcterms:W3CDTF">2022-03-19T09:09:28Z</dcterms:modified>
  <cp:category/>
</cp:coreProperties>
</file>