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4"/>
  </p:notesMasterIdLst>
  <p:handoutMasterIdLst>
    <p:handoutMasterId r:id="rId55"/>
  </p:handoutMasterIdLst>
  <p:sldIdLst>
    <p:sldId id="638" r:id="rId2"/>
    <p:sldId id="487" r:id="rId3"/>
    <p:sldId id="529" r:id="rId4"/>
    <p:sldId id="530" r:id="rId5"/>
    <p:sldId id="514" r:id="rId6"/>
    <p:sldId id="516" r:id="rId7"/>
    <p:sldId id="518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4" r:id="rId20"/>
    <p:sldId id="545" r:id="rId21"/>
    <p:sldId id="546" r:id="rId22"/>
    <p:sldId id="547" r:id="rId23"/>
    <p:sldId id="548" r:id="rId24"/>
    <p:sldId id="549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3" r:id="rId35"/>
    <p:sldId id="564" r:id="rId36"/>
    <p:sldId id="565" r:id="rId37"/>
    <p:sldId id="566" r:id="rId38"/>
    <p:sldId id="568" r:id="rId39"/>
    <p:sldId id="569" r:id="rId40"/>
    <p:sldId id="570" r:id="rId41"/>
    <p:sldId id="512" r:id="rId42"/>
    <p:sldId id="639" r:id="rId43"/>
    <p:sldId id="640" r:id="rId44"/>
    <p:sldId id="519" r:id="rId45"/>
    <p:sldId id="520" r:id="rId46"/>
    <p:sldId id="521" r:id="rId47"/>
    <p:sldId id="522" r:id="rId48"/>
    <p:sldId id="527" r:id="rId49"/>
    <p:sldId id="641" r:id="rId50"/>
    <p:sldId id="560" r:id="rId51"/>
    <p:sldId id="561" r:id="rId52"/>
    <p:sldId id="56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0"/>
    <p:restoredTop sz="96327"/>
  </p:normalViewPr>
  <p:slideViewPr>
    <p:cSldViewPr>
      <p:cViewPr varScale="1">
        <p:scale>
          <a:sx n="128" d="100"/>
          <a:sy n="128" d="100"/>
        </p:scale>
        <p:origin x="21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0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84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82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1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35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70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56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40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7798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1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38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91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6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1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13014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Link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Switched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LAN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41E1-8126-F0A4-49AD-CD3D06F8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C090E-2CFA-BEF2-273E-D1CB91FBF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5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04D5-FE54-1CE1-CF39-2937165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Spanning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4A47-ADEB-3195-1936-8BC1038A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10DD-AF95-1B4D-AA9F-BC042E7E94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3D7AD44-FDD5-3640-B5FD-B68DA213B1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4CE-FB04-88AF-78DD-DEEF143C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E29F-614E-F14F-69BC-6A9C98B5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49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  <a:r>
              <a:rPr lang="en-US" altLang="zh-CN" dirty="0">
                <a:solidFill>
                  <a:srgbClr val="0000FF"/>
                </a:solidFill>
              </a:rPr>
              <a:t>(see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backup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slides)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1490453144</TotalTime>
  <Pages>7</Pages>
  <Words>2471</Words>
  <Application>Microsoft Macintosh PowerPoint</Application>
  <PresentationFormat>On-screen Show (4:3)</PresentationFormat>
  <Paragraphs>530</Paragraphs>
  <Slides>52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CSCI4430</vt:lpstr>
      <vt:lpstr>Clip</vt:lpstr>
      <vt:lpstr>CSCI4430 Computer Networks  Lecture 17: Link Layer – Switched LAN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Backup slides</vt:lpstr>
      <vt:lpstr>Spanning tree approach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DHCP</vt:lpstr>
      <vt:lpstr>Soft state under failure</vt:lpstr>
      <vt:lpstr>Soft state under failure</vt:lpstr>
      <vt:lpstr>Soft state under failure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1239</cp:revision>
  <cp:lastPrinted>1999-09-08T17:25:07Z</cp:lastPrinted>
  <dcterms:created xsi:type="dcterms:W3CDTF">2014-01-14T18:15:50Z</dcterms:created>
  <dcterms:modified xsi:type="dcterms:W3CDTF">2022-04-16T03:17:25Z</dcterms:modified>
  <cp:category/>
</cp:coreProperties>
</file>