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8" r:id="rId4"/>
    <p:sldId id="275" r:id="rId5"/>
    <p:sldId id="259" r:id="rId6"/>
    <p:sldId id="262" r:id="rId7"/>
    <p:sldId id="274" r:id="rId8"/>
    <p:sldId id="279" r:id="rId9"/>
    <p:sldId id="263" r:id="rId10"/>
    <p:sldId id="264" r:id="rId11"/>
    <p:sldId id="268" r:id="rId12"/>
    <p:sldId id="269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B668A-F676-464D-AE2C-BAD37A7E9AEA}" v="24" dt="2023-03-22T13:23:3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543"/>
  </p:normalViewPr>
  <p:slideViewPr>
    <p:cSldViewPr snapToGrid="0" snapToObjects="1">
      <p:cViewPr varScale="1">
        <p:scale>
          <a:sx n="160" d="100"/>
          <a:sy n="16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3D8B668A-F676-464D-AE2C-BAD37A7E9AEA}"/>
    <pc:docChg chg="undo custSel addSld delSld modSld">
      <pc:chgData name="DING, Wenlong" userId="2462c282-915a-45d3-817d-b87203e0e2e0" providerId="ADAL" clId="{3D8B668A-F676-464D-AE2C-BAD37A7E9AEA}" dt="2023-03-22T13:24:40.494" v="858" actId="1076"/>
      <pc:docMkLst>
        <pc:docMk/>
      </pc:docMkLst>
      <pc:sldChg chg="addSp delSp modSp del mod">
        <pc:chgData name="DING, Wenlong" userId="2462c282-915a-45d3-817d-b87203e0e2e0" providerId="ADAL" clId="{3D8B668A-F676-464D-AE2C-BAD37A7E9AEA}" dt="2023-03-22T08:08:53.130" v="6" actId="2696"/>
        <pc:sldMkLst>
          <pc:docMk/>
          <pc:sldMk cId="356419186" sldId="256"/>
        </pc:sldMkLst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2" creationId="{37E55C1B-43BC-8B40-A7BE-D3C3F3D8A40E}"/>
          </ac:spMkLst>
        </pc:spChg>
        <pc:spChg chg="add del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4" creationId="{7D20AEF6-BA1C-9624-C738-F648A451ED01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9" creationId="{4AD6AAA4-4C00-A0ED-0B7D-859D4432F1FD}"/>
          </ac:spMkLst>
        </pc:spChg>
        <pc:spChg chg="add del mod">
          <ac:chgData name="DING, Wenlong" userId="2462c282-915a-45d3-817d-b87203e0e2e0" providerId="ADAL" clId="{3D8B668A-F676-464D-AE2C-BAD37A7E9AEA}" dt="2023-03-22T08:08:49.391" v="5" actId="478"/>
          <ac:spMkLst>
            <pc:docMk/>
            <pc:sldMk cId="356419186" sldId="256"/>
            <ac:spMk id="11" creationId="{5F25002A-EEA1-71B3-50FA-F3BE85FF2433}"/>
          </ac:spMkLst>
        </pc:sp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5" creationId="{4D90C243-66EE-9844-B6C9-297837E8D758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6" creationId="{919BED88-AA1D-3144-ABB6-9C775BCC2765}"/>
          </ac:picMkLst>
        </pc:picChg>
        <pc:picChg chg="add del">
          <ac:chgData name="DING, Wenlong" userId="2462c282-915a-45d3-817d-b87203e0e2e0" providerId="ADAL" clId="{3D8B668A-F676-464D-AE2C-BAD37A7E9AEA}" dt="2023-03-22T08:08:49.391" v="5" actId="478"/>
          <ac:picMkLst>
            <pc:docMk/>
            <pc:sldMk cId="356419186" sldId="256"/>
            <ac:picMk id="7" creationId="{F6E75CF8-AB32-A941-A3CC-E6E521E3A59E}"/>
          </ac:picMkLst>
        </pc:picChg>
      </pc:sldChg>
      <pc:sldChg chg="modSp mod">
        <pc:chgData name="DING, Wenlong" userId="2462c282-915a-45d3-817d-b87203e0e2e0" providerId="ADAL" clId="{3D8B668A-F676-464D-AE2C-BAD37A7E9AEA}" dt="2023-03-22T08:24:07.239" v="465" actId="207"/>
        <pc:sldMkLst>
          <pc:docMk/>
          <pc:sldMk cId="440415094" sldId="258"/>
        </pc:sldMkLst>
        <pc:spChg chg="mod">
          <ac:chgData name="DING, Wenlong" userId="2462c282-915a-45d3-817d-b87203e0e2e0" providerId="ADAL" clId="{3D8B668A-F676-464D-AE2C-BAD37A7E9AEA}" dt="2023-03-22T08:24:07.239" v="465" actId="20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DING, Wenlong" userId="2462c282-915a-45d3-817d-b87203e0e2e0" providerId="ADAL" clId="{3D8B668A-F676-464D-AE2C-BAD37A7E9AEA}" dt="2023-03-22T12:44:49.003" v="756" actId="20577"/>
        <pc:sldMkLst>
          <pc:docMk/>
          <pc:sldMk cId="1573737923" sldId="259"/>
        </pc:sldMkLst>
        <pc:spChg chg="mod">
          <ac:chgData name="DING, Wenlong" userId="2462c282-915a-45d3-817d-b87203e0e2e0" providerId="ADAL" clId="{3D8B668A-F676-464D-AE2C-BAD37A7E9AEA}" dt="2023-03-22T12:44:49.003" v="756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3D8B668A-F676-464D-AE2C-BAD37A7E9AEA}" dt="2023-03-22T12:44:58.517" v="757" actId="1076"/>
        <pc:sldMkLst>
          <pc:docMk/>
          <pc:sldMk cId="2946419580" sldId="262"/>
        </pc:sldMkLst>
        <pc:spChg chg="add mod">
          <ac:chgData name="DING, Wenlong" userId="2462c282-915a-45d3-817d-b87203e0e2e0" providerId="ADAL" clId="{3D8B668A-F676-464D-AE2C-BAD37A7E9AEA}" dt="2023-03-22T12:44:58.517" v="757" actId="1076"/>
          <ac:spMkLst>
            <pc:docMk/>
            <pc:sldMk cId="2946419580" sldId="262"/>
            <ac:spMk id="3" creationId="{7A5F24D3-8B1F-1961-E720-C6DD6DD45BF9}"/>
          </ac:spMkLst>
        </pc:spChg>
        <pc:spChg chg="add mod">
          <ac:chgData name="DING, Wenlong" userId="2462c282-915a-45d3-817d-b87203e0e2e0" providerId="ADAL" clId="{3D8B668A-F676-464D-AE2C-BAD37A7E9AEA}" dt="2023-03-22T12:44:13.360" v="741" actId="1076"/>
          <ac:spMkLst>
            <pc:docMk/>
            <pc:sldMk cId="2946419580" sldId="262"/>
            <ac:spMk id="7" creationId="{59E5F106-E14D-B234-37A9-DCD1C664BBEF}"/>
          </ac:spMkLst>
        </pc:spChg>
      </pc:sldChg>
      <pc:sldChg chg="addSp delSp modSp mod setBg">
        <pc:chgData name="DING, Wenlong" userId="2462c282-915a-45d3-817d-b87203e0e2e0" providerId="ADAL" clId="{3D8B668A-F676-464D-AE2C-BAD37A7E9AEA}" dt="2023-03-22T13:24:19.829" v="853" actId="1076"/>
        <pc:sldMkLst>
          <pc:docMk/>
          <pc:sldMk cId="2477746496" sldId="263"/>
        </pc:sldMkLst>
        <pc:spChg chg="mod">
          <ac:chgData name="DING, Wenlong" userId="2462c282-915a-45d3-817d-b87203e0e2e0" providerId="ADAL" clId="{3D8B668A-F676-464D-AE2C-BAD37A7E9AEA}" dt="2023-03-22T12:45:27.369" v="758" actId="1076"/>
          <ac:spMkLst>
            <pc:docMk/>
            <pc:sldMk cId="2477746496" sldId="263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2:50:15.766" v="765" actId="478"/>
          <ac:spMkLst>
            <pc:docMk/>
            <pc:sldMk cId="2477746496" sldId="263"/>
            <ac:spMk id="5" creationId="{D0C166B3-D1B0-6A4E-9334-36DA412495C4}"/>
          </ac:spMkLst>
        </pc:spChg>
        <pc:spChg chg="add del mod">
          <ac:chgData name="DING, Wenlong" userId="2462c282-915a-45d3-817d-b87203e0e2e0" providerId="ADAL" clId="{3D8B668A-F676-464D-AE2C-BAD37A7E9AEA}" dt="2023-03-22T12:47:31.988" v="764"/>
          <ac:spMkLst>
            <pc:docMk/>
            <pc:sldMk cId="2477746496" sldId="263"/>
            <ac:spMk id="6" creationId="{7D3D363D-DFC1-2D88-391B-68707515C8EC}"/>
          </ac:spMkLst>
        </pc:spChg>
        <pc:graphicFrameChg chg="add del mod">
          <ac:chgData name="DING, Wenlong" userId="2462c282-915a-45d3-817d-b87203e0e2e0" providerId="ADAL" clId="{3D8B668A-F676-464D-AE2C-BAD37A7E9AEA}" dt="2023-03-22T12:50:17.885" v="767"/>
          <ac:graphicFrameMkLst>
            <pc:docMk/>
            <pc:sldMk cId="2477746496" sldId="263"/>
            <ac:graphicFrameMk id="7" creationId="{5489206B-D815-E6D7-0142-2541713444DA}"/>
          </ac:graphicFrameMkLst>
        </pc:graphicFrameChg>
        <pc:graphicFrameChg chg="add del mod">
          <ac:chgData name="DING, Wenlong" userId="2462c282-915a-45d3-817d-b87203e0e2e0" providerId="ADAL" clId="{3D8B668A-F676-464D-AE2C-BAD37A7E9AEA}" dt="2023-03-22T12:50:50.983" v="769" actId="478"/>
          <ac:graphicFrameMkLst>
            <pc:docMk/>
            <pc:sldMk cId="2477746496" sldId="263"/>
            <ac:graphicFrameMk id="8" creationId="{93D507C0-AD35-8A19-8639-05BE19B47E01}"/>
          </ac:graphicFrameMkLst>
        </pc:graphicFrameChg>
        <pc:picChg chg="mod">
          <ac:chgData name="DING, Wenlong" userId="2462c282-915a-45d3-817d-b87203e0e2e0" providerId="ADAL" clId="{3D8B668A-F676-464D-AE2C-BAD37A7E9AEA}" dt="2023-03-22T13:24:16.884" v="852" actId="1076"/>
          <ac:picMkLst>
            <pc:docMk/>
            <pc:sldMk cId="2477746496" sldId="263"/>
            <ac:picMk id="4" creationId="{89B148E8-50D7-4542-A495-2257CE9D6A0C}"/>
          </ac:picMkLst>
        </pc:picChg>
        <pc:picChg chg="add mod">
          <ac:chgData name="DING, Wenlong" userId="2462c282-915a-45d3-817d-b87203e0e2e0" providerId="ADAL" clId="{3D8B668A-F676-464D-AE2C-BAD37A7E9AEA}" dt="2023-03-22T13:24:19.829" v="853" actId="1076"/>
          <ac:picMkLst>
            <pc:docMk/>
            <pc:sldMk cId="2477746496" sldId="263"/>
            <ac:picMk id="9" creationId="{367F9A57-4A07-AC45-9724-D39D0347CFA3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13:54.885" v="794" actId="1076"/>
        <pc:sldMkLst>
          <pc:docMk/>
          <pc:sldMk cId="3355003134" sldId="264"/>
        </pc:sldMkLst>
        <pc:spChg chg="mod">
          <ac:chgData name="DING, Wenlong" userId="2462c282-915a-45d3-817d-b87203e0e2e0" providerId="ADAL" clId="{3D8B668A-F676-464D-AE2C-BAD37A7E9AEA}" dt="2023-03-22T12:59:40.891" v="779" actId="20577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DING, Wenlong" userId="2462c282-915a-45d3-817d-b87203e0e2e0" providerId="ADAL" clId="{3D8B668A-F676-464D-AE2C-BAD37A7E9AEA}" dt="2023-03-22T13:13:37.999" v="790" actId="1076"/>
          <ac:spMkLst>
            <pc:docMk/>
            <pc:sldMk cId="3355003134" sldId="264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13:09:08.553" v="780" actId="478"/>
          <ac:spMkLst>
            <pc:docMk/>
            <pc:sldMk cId="3355003134" sldId="264"/>
            <ac:spMk id="6" creationId="{8B586356-C565-9B40-BF75-839DA7B53FCB}"/>
          </ac:spMkLst>
        </pc:spChg>
        <pc:picChg chg="add del mod">
          <ac:chgData name="DING, Wenlong" userId="2462c282-915a-45d3-817d-b87203e0e2e0" providerId="ADAL" clId="{3D8B668A-F676-464D-AE2C-BAD37A7E9AEA}" dt="2023-03-22T13:13:35.327" v="786" actId="478"/>
          <ac:picMkLst>
            <pc:docMk/>
            <pc:sldMk cId="3355003134" sldId="264"/>
            <ac:picMk id="4" creationId="{00FE1B08-9198-77B7-390E-FAC4A512FC4C}"/>
          </ac:picMkLst>
        </pc:picChg>
        <pc:picChg chg="mod">
          <ac:chgData name="DING, Wenlong" userId="2462c282-915a-45d3-817d-b87203e0e2e0" providerId="ADAL" clId="{3D8B668A-F676-464D-AE2C-BAD37A7E9AEA}" dt="2023-03-22T12:58:43.048" v="775" actId="14100"/>
          <ac:picMkLst>
            <pc:docMk/>
            <pc:sldMk cId="3355003134" sldId="264"/>
            <ac:picMk id="5" creationId="{273285BD-3165-3D46-A0CB-9A06242E6EF4}"/>
          </ac:picMkLst>
        </pc:picChg>
        <pc:picChg chg="add mod">
          <ac:chgData name="DING, Wenlong" userId="2462c282-915a-45d3-817d-b87203e0e2e0" providerId="ADAL" clId="{3D8B668A-F676-464D-AE2C-BAD37A7E9AEA}" dt="2023-03-22T13:13:54.885" v="794" actId="1076"/>
          <ac:picMkLst>
            <pc:docMk/>
            <pc:sldMk cId="3355003134" sldId="264"/>
            <ac:picMk id="7" creationId="{91B5B167-BABC-889F-07CF-759B9A72194F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30.729" v="855" actId="1076"/>
        <pc:sldMkLst>
          <pc:docMk/>
          <pc:sldMk cId="3168600580" sldId="268"/>
        </pc:sldMkLst>
        <pc:spChg chg="del">
          <ac:chgData name="DING, Wenlong" userId="2462c282-915a-45d3-817d-b87203e0e2e0" providerId="ADAL" clId="{3D8B668A-F676-464D-AE2C-BAD37A7E9AEA}" dt="2023-03-22T13:19:40.651" v="795" actId="478"/>
          <ac:spMkLst>
            <pc:docMk/>
            <pc:sldMk cId="3168600580" sldId="268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0:21.880" v="829" actId="1076"/>
          <ac:spMkLst>
            <pc:docMk/>
            <pc:sldMk cId="3168600580" sldId="268"/>
            <ac:spMk id="7" creationId="{0FB89985-5CCB-0C1E-35E9-B8F4FF0335C6}"/>
          </ac:spMkLst>
        </pc:spChg>
        <pc:picChg chg="add mod">
          <ac:chgData name="DING, Wenlong" userId="2462c282-915a-45d3-817d-b87203e0e2e0" providerId="ADAL" clId="{3D8B668A-F676-464D-AE2C-BAD37A7E9AEA}" dt="2023-03-22T13:24:30.729" v="855" actId="1076"/>
          <ac:picMkLst>
            <pc:docMk/>
            <pc:sldMk cId="3168600580" sldId="268"/>
            <ac:picMk id="4" creationId="{9AD4A55B-858D-D699-AE12-B12564B1E12E}"/>
          </ac:picMkLst>
        </pc:picChg>
        <pc:picChg chg="mod">
          <ac:chgData name="DING, Wenlong" userId="2462c282-915a-45d3-817d-b87203e0e2e0" providerId="ADAL" clId="{3D8B668A-F676-464D-AE2C-BAD37A7E9AEA}" dt="2023-03-22T13:24:29.097" v="854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mod">
        <pc:chgData name="DING, Wenlong" userId="2462c282-915a-45d3-817d-b87203e0e2e0" providerId="ADAL" clId="{3D8B668A-F676-464D-AE2C-BAD37A7E9AEA}" dt="2023-03-22T13:24:40.494" v="858" actId="1076"/>
        <pc:sldMkLst>
          <pc:docMk/>
          <pc:sldMk cId="1589765134" sldId="269"/>
        </pc:sldMkLst>
        <pc:spChg chg="del mod">
          <ac:chgData name="DING, Wenlong" userId="2462c282-915a-45d3-817d-b87203e0e2e0" providerId="ADAL" clId="{3D8B668A-F676-464D-AE2C-BAD37A7E9AEA}" dt="2023-03-22T13:23:15.720" v="833" actId="478"/>
          <ac:spMkLst>
            <pc:docMk/>
            <pc:sldMk cId="1589765134" sldId="269"/>
            <ac:spMk id="6" creationId="{065A69BD-EADE-DA43-8E5A-0F49CD1E94FF}"/>
          </ac:spMkLst>
        </pc:spChg>
        <pc:spChg chg="add mod">
          <ac:chgData name="DING, Wenlong" userId="2462c282-915a-45d3-817d-b87203e0e2e0" providerId="ADAL" clId="{3D8B668A-F676-464D-AE2C-BAD37A7E9AEA}" dt="2023-03-22T13:24:40.494" v="858" actId="1076"/>
          <ac:spMkLst>
            <pc:docMk/>
            <pc:sldMk cId="1589765134" sldId="269"/>
            <ac:spMk id="7" creationId="{43C6E95F-0E3A-F98D-E607-2F416F30CCFA}"/>
          </ac:spMkLst>
        </pc:spChg>
        <pc:picChg chg="mod">
          <ac:chgData name="DING, Wenlong" userId="2462c282-915a-45d3-817d-b87203e0e2e0" providerId="ADAL" clId="{3D8B668A-F676-464D-AE2C-BAD37A7E9AEA}" dt="2023-03-22T13:24:34.699" v="856" actId="1076"/>
          <ac:picMkLst>
            <pc:docMk/>
            <pc:sldMk cId="1589765134" sldId="269"/>
            <ac:picMk id="4" creationId="{4920AB0F-70A8-E64E-B92F-BF8829BAA7EB}"/>
          </ac:picMkLst>
        </pc:picChg>
        <pc:picChg chg="add mod">
          <ac:chgData name="DING, Wenlong" userId="2462c282-915a-45d3-817d-b87203e0e2e0" providerId="ADAL" clId="{3D8B668A-F676-464D-AE2C-BAD37A7E9AEA}" dt="2023-03-22T13:24:37.872" v="857" actId="1076"/>
          <ac:picMkLst>
            <pc:docMk/>
            <pc:sldMk cId="1589765134" sldId="269"/>
            <ac:picMk id="5" creationId="{ACDC837E-E86C-3176-619A-99A5595E4EF5}"/>
          </ac:picMkLst>
        </pc:picChg>
      </pc:sldChg>
      <pc:sldChg chg="modSp mod">
        <pc:chgData name="DING, Wenlong" userId="2462c282-915a-45d3-817d-b87203e0e2e0" providerId="ADAL" clId="{3D8B668A-F676-464D-AE2C-BAD37A7E9AEA}" dt="2023-03-22T12:27:19.082" v="469" actId="1076"/>
        <pc:sldMkLst>
          <pc:docMk/>
          <pc:sldMk cId="3772524970" sldId="275"/>
        </pc:sldMkLst>
        <pc:picChg chg="mod">
          <ac:chgData name="DING, Wenlong" userId="2462c282-915a-45d3-817d-b87203e0e2e0" providerId="ADAL" clId="{3D8B668A-F676-464D-AE2C-BAD37A7E9AEA}" dt="2023-03-22T12:27:19.082" v="469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add">
        <pc:chgData name="DING, Wenlong" userId="2462c282-915a-45d3-817d-b87203e0e2e0" providerId="ADAL" clId="{3D8B668A-F676-464D-AE2C-BAD37A7E9AEA}" dt="2023-03-22T08:08:31.079" v="2"/>
        <pc:sldMkLst>
          <pc:docMk/>
          <pc:sldMk cId="1722627996" sldId="276"/>
        </pc:sldMkLst>
      </pc:sldChg>
      <pc:sldChg chg="addSp delSp modSp add mod">
        <pc:chgData name="DING, Wenlong" userId="2462c282-915a-45d3-817d-b87203e0e2e0" providerId="ADAL" clId="{3D8B668A-F676-464D-AE2C-BAD37A7E9AEA}" dt="2023-03-22T08:18:41.228" v="364" actId="20577"/>
        <pc:sldMkLst>
          <pc:docMk/>
          <pc:sldMk cId="3370445712" sldId="277"/>
        </pc:sldMkLst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2" creationId="{37E55C1B-43BC-8B40-A7BE-D3C3F3D8A40E}"/>
          </ac:spMkLst>
        </pc:spChg>
        <pc:spChg chg="del">
          <ac:chgData name="DING, Wenlong" userId="2462c282-915a-45d3-817d-b87203e0e2e0" providerId="ADAL" clId="{3D8B668A-F676-464D-AE2C-BAD37A7E9AEA}" dt="2023-03-22T08:08:57.382" v="8" actId="478"/>
          <ac:spMkLst>
            <pc:docMk/>
            <pc:sldMk cId="3370445712" sldId="277"/>
            <ac:spMk id="3" creationId="{6CEAD46B-2981-B54E-B7BD-5B165BCFE3E7}"/>
          </ac:spMkLst>
        </pc:spChg>
        <pc:spChg chg="add del mod">
          <ac:chgData name="DING, Wenlong" userId="2462c282-915a-45d3-817d-b87203e0e2e0" providerId="ADAL" clId="{3D8B668A-F676-464D-AE2C-BAD37A7E9AEA}" dt="2023-03-22T08:09:06.296" v="11" actId="478"/>
          <ac:spMkLst>
            <pc:docMk/>
            <pc:sldMk cId="3370445712" sldId="277"/>
            <ac:spMk id="8" creationId="{787234DC-1B64-1B03-882D-8AE0C3D406AD}"/>
          </ac:spMkLst>
        </pc:spChg>
        <pc:spChg chg="add del mod">
          <ac:chgData name="DING, Wenlong" userId="2462c282-915a-45d3-817d-b87203e0e2e0" providerId="ADAL" clId="{3D8B668A-F676-464D-AE2C-BAD37A7E9AEA}" dt="2023-03-22T08:09:08.127" v="12" actId="478"/>
          <ac:spMkLst>
            <pc:docMk/>
            <pc:sldMk cId="3370445712" sldId="277"/>
            <ac:spMk id="10" creationId="{ED5A75BB-0107-11C7-BCA4-CEAD02A2D865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1" creationId="{C5578A22-8637-DF28-14EA-513C590FD327}"/>
          </ac:spMkLst>
        </pc:spChg>
        <pc:spChg chg="add del mod">
          <ac:chgData name="DING, Wenlong" userId="2462c282-915a-45d3-817d-b87203e0e2e0" providerId="ADAL" clId="{3D8B668A-F676-464D-AE2C-BAD37A7E9AEA}" dt="2023-03-22T08:09:03.337" v="10"/>
          <ac:spMkLst>
            <pc:docMk/>
            <pc:sldMk cId="3370445712" sldId="277"/>
            <ac:spMk id="12" creationId="{36306FC7-EE94-BF9B-D03B-CEF35BFB9C79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3" creationId="{E4389269-DD09-1B80-7F0B-41F5FCEAFE3F}"/>
          </ac:spMkLst>
        </pc:spChg>
        <pc:spChg chg="add del mod">
          <ac:chgData name="DING, Wenlong" userId="2462c282-915a-45d3-817d-b87203e0e2e0" providerId="ADAL" clId="{3D8B668A-F676-464D-AE2C-BAD37A7E9AEA}" dt="2023-03-22T08:09:15.831" v="14"/>
          <ac:spMkLst>
            <pc:docMk/>
            <pc:sldMk cId="3370445712" sldId="277"/>
            <ac:spMk id="14" creationId="{FF6D73F4-46F6-F8C5-AC9F-AAE658E110DB}"/>
          </ac:spMkLst>
        </pc:spChg>
        <pc:spChg chg="add mod">
          <ac:chgData name="DING, Wenlong" userId="2462c282-915a-45d3-817d-b87203e0e2e0" providerId="ADAL" clId="{3D8B668A-F676-464D-AE2C-BAD37A7E9AEA}" dt="2023-03-22T08:10:12.124" v="36" actId="20577"/>
          <ac:spMkLst>
            <pc:docMk/>
            <pc:sldMk cId="3370445712" sldId="277"/>
            <ac:spMk id="15" creationId="{45C79BA1-37A3-5741-B0A1-E64646E4283C}"/>
          </ac:spMkLst>
        </pc:spChg>
        <pc:spChg chg="add mod">
          <ac:chgData name="DING, Wenlong" userId="2462c282-915a-45d3-817d-b87203e0e2e0" providerId="ADAL" clId="{3D8B668A-F676-464D-AE2C-BAD37A7E9AEA}" dt="2023-03-22T08:18:41.228" v="364" actId="20577"/>
          <ac:spMkLst>
            <pc:docMk/>
            <pc:sldMk cId="3370445712" sldId="277"/>
            <ac:spMk id="16" creationId="{8F20472D-613F-3748-9CBD-88055CDB4B08}"/>
          </ac:spMkLst>
        </pc:sp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5" creationId="{4D90C243-66EE-9844-B6C9-297837E8D758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6" creationId="{919BED88-AA1D-3144-ABB6-9C775BCC2765}"/>
          </ac:picMkLst>
        </pc:picChg>
        <pc:picChg chg="del">
          <ac:chgData name="DING, Wenlong" userId="2462c282-915a-45d3-817d-b87203e0e2e0" providerId="ADAL" clId="{3D8B668A-F676-464D-AE2C-BAD37A7E9AEA}" dt="2023-03-22T08:08:57.382" v="8" actId="478"/>
          <ac:picMkLst>
            <pc:docMk/>
            <pc:sldMk cId="3370445712" sldId="277"/>
            <ac:picMk id="7" creationId="{F6E75CF8-AB32-A941-A3CC-E6E521E3A59E}"/>
          </ac:picMkLst>
        </pc:picChg>
      </pc:sldChg>
      <pc:sldChg chg="addSp delSp modSp add mod">
        <pc:chgData name="DING, Wenlong" userId="2462c282-915a-45d3-817d-b87203e0e2e0" providerId="ADAL" clId="{3D8B668A-F676-464D-AE2C-BAD37A7E9AEA}" dt="2023-03-22T08:23:33.952" v="464" actId="20577"/>
        <pc:sldMkLst>
          <pc:docMk/>
          <pc:sldMk cId="1194475063" sldId="278"/>
        </pc:sldMkLst>
        <pc:spChg chg="mod">
          <ac:chgData name="DING, Wenlong" userId="2462c282-915a-45d3-817d-b87203e0e2e0" providerId="ADAL" clId="{3D8B668A-F676-464D-AE2C-BAD37A7E9AEA}" dt="2023-03-22T08:22:29.202" v="379" actId="20577"/>
          <ac:spMkLst>
            <pc:docMk/>
            <pc:sldMk cId="1194475063" sldId="278"/>
            <ac:spMk id="2" creationId="{45C79BA1-37A3-5741-B0A1-E64646E4283C}"/>
          </ac:spMkLst>
        </pc:spChg>
        <pc:spChg chg="del">
          <ac:chgData name="DING, Wenlong" userId="2462c282-915a-45d3-817d-b87203e0e2e0" providerId="ADAL" clId="{3D8B668A-F676-464D-AE2C-BAD37A7E9AEA}" dt="2023-03-22T08:22:14.729" v="367" actId="478"/>
          <ac:spMkLst>
            <pc:docMk/>
            <pc:sldMk cId="1194475063" sldId="278"/>
            <ac:spMk id="3" creationId="{8F20472D-613F-3748-9CBD-88055CDB4B08}"/>
          </ac:spMkLst>
        </pc:spChg>
        <pc:spChg chg="del">
          <ac:chgData name="DING, Wenlong" userId="2462c282-915a-45d3-817d-b87203e0e2e0" providerId="ADAL" clId="{3D8B668A-F676-464D-AE2C-BAD37A7E9AEA}" dt="2023-03-22T08:22:21.180" v="369" actId="478"/>
          <ac:spMkLst>
            <pc:docMk/>
            <pc:sldMk cId="1194475063" sldId="278"/>
            <ac:spMk id="6" creationId="{065A69BD-EADE-DA43-8E5A-0F49CD1E94FF}"/>
          </ac:spMkLst>
        </pc:spChg>
        <pc:spChg chg="add del mod">
          <ac:chgData name="DING, Wenlong" userId="2462c282-915a-45d3-817d-b87203e0e2e0" providerId="ADAL" clId="{3D8B668A-F676-464D-AE2C-BAD37A7E9AEA}" dt="2023-03-22T08:22:18.210" v="368" actId="478"/>
          <ac:spMkLst>
            <pc:docMk/>
            <pc:sldMk cId="1194475063" sldId="278"/>
            <ac:spMk id="7" creationId="{18140CAC-495F-9DA0-873A-FB389E4DCACC}"/>
          </ac:spMkLst>
        </pc:spChg>
        <pc:spChg chg="add mod">
          <ac:chgData name="DING, Wenlong" userId="2462c282-915a-45d3-817d-b87203e0e2e0" providerId="ADAL" clId="{3D8B668A-F676-464D-AE2C-BAD37A7E9AEA}" dt="2023-03-22T08:23:33.952" v="464" actId="20577"/>
          <ac:spMkLst>
            <pc:docMk/>
            <pc:sldMk cId="1194475063" sldId="278"/>
            <ac:spMk id="8" creationId="{37F42A21-3874-5AB4-B49A-0D0075D2CB3F}"/>
          </ac:spMkLst>
        </pc:spChg>
        <pc:picChg chg="del">
          <ac:chgData name="DING, Wenlong" userId="2462c282-915a-45d3-817d-b87203e0e2e0" providerId="ADAL" clId="{3D8B668A-F676-464D-AE2C-BAD37A7E9AEA}" dt="2023-03-22T08:22:10.542" v="366" actId="478"/>
          <ac:picMkLst>
            <pc:docMk/>
            <pc:sldMk cId="1194475063" sldId="278"/>
            <ac:picMk id="4" creationId="{4920AB0F-70A8-E64E-B92F-BF8829BAA7EB}"/>
          </ac:picMkLst>
        </pc:picChg>
      </pc:sldChg>
      <pc:sldChg chg="modSp add mod">
        <pc:chgData name="DING, Wenlong" userId="2462c282-915a-45d3-817d-b87203e0e2e0" providerId="ADAL" clId="{3D8B668A-F676-464D-AE2C-BAD37A7E9AEA}" dt="2023-03-22T12:27:00.148" v="468" actId="207"/>
        <pc:sldMkLst>
          <pc:docMk/>
          <pc:sldMk cId="3045617864" sldId="279"/>
        </pc:sldMkLst>
        <pc:spChg chg="mod">
          <ac:chgData name="DING, Wenlong" userId="2462c282-915a-45d3-817d-b87203e0e2e0" providerId="ADAL" clId="{3D8B668A-F676-464D-AE2C-BAD37A7E9AEA}" dt="2023-03-22T12:27:00.148" v="468" actId="207"/>
          <ac:spMkLst>
            <pc:docMk/>
            <pc:sldMk cId="3045617864" sldId="279"/>
            <ac:spMk id="3" creationId="{8F20472D-613F-3748-9CBD-88055CDB4B08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BA60B16A-CD11-804F-A14F-0F10531AA825}"/>
    <pc:docChg chg="undo custSel addSld delSld modSld sldOrd">
      <pc:chgData name="SONG, Qingyu" userId="498998f4-7f18-4549-a740-dcfb6e1e3d22" providerId="ADAL" clId="{BA60B16A-CD11-804F-A14F-0F10531AA825}" dt="2022-03-10T00:26:10.709" v="472" actId="20577"/>
      <pc:docMkLst>
        <pc:docMk/>
      </pc:docMkLst>
      <pc:sldChg chg="addSp modSp mod">
        <pc:chgData name="SONG, Qingyu" userId="498998f4-7f18-4549-a740-dcfb6e1e3d22" providerId="ADAL" clId="{BA60B16A-CD11-804F-A14F-0F10531AA825}" dt="2022-03-10T00:19:36.027" v="458" actId="20577"/>
        <pc:sldMkLst>
          <pc:docMk/>
          <pc:sldMk cId="356419186" sldId="256"/>
        </pc:sldMkLst>
        <pc:spChg chg="mod">
          <ac:chgData name="SONG, Qingyu" userId="498998f4-7f18-4549-a740-dcfb6e1e3d22" providerId="ADAL" clId="{BA60B16A-CD11-804F-A14F-0F10531AA825}" dt="2022-03-10T00:19:36.027" v="458" actId="20577"/>
          <ac:spMkLst>
            <pc:docMk/>
            <pc:sldMk cId="356419186" sldId="256"/>
            <ac:spMk id="3" creationId="{6CEAD46B-2981-B54E-B7BD-5B165BCFE3E7}"/>
          </ac:spMkLst>
        </pc:spChg>
        <pc:picChg chg="add">
          <ac:chgData name="SONG, Qingyu" userId="498998f4-7f18-4549-a740-dcfb6e1e3d22" providerId="ADAL" clId="{BA60B16A-CD11-804F-A14F-0F10531AA825}" dt="2022-03-08T10:43:37.872" v="0"/>
          <ac:picMkLst>
            <pc:docMk/>
            <pc:sldMk cId="356419186" sldId="256"/>
            <ac:picMk id="7" creationId="{F6E75CF8-AB32-A941-A3CC-E6E521E3A59E}"/>
          </ac:picMkLst>
        </pc:picChg>
      </pc:sldChg>
      <pc:sldChg chg="del">
        <pc:chgData name="SONG, Qingyu" userId="498998f4-7f18-4549-a740-dcfb6e1e3d22" providerId="ADAL" clId="{BA60B16A-CD11-804F-A14F-0F10531AA825}" dt="2022-03-08T11:18:54.830" v="417" actId="2696"/>
        <pc:sldMkLst>
          <pc:docMk/>
          <pc:sldMk cId="1947847713" sldId="257"/>
        </pc:sldMkLst>
      </pc:sldChg>
      <pc:sldChg chg="modSp mod">
        <pc:chgData name="SONG, Qingyu" userId="498998f4-7f18-4549-a740-dcfb6e1e3d22" providerId="ADAL" clId="{BA60B16A-CD11-804F-A14F-0F10531AA825}" dt="2022-03-08T10:45:53.034" v="123" actId="20577"/>
        <pc:sldMkLst>
          <pc:docMk/>
          <pc:sldMk cId="440415094" sldId="258"/>
        </pc:sldMkLst>
        <pc:spChg chg="mod">
          <ac:chgData name="SONG, Qingyu" userId="498998f4-7f18-4549-a740-dcfb6e1e3d22" providerId="ADAL" clId="{BA60B16A-CD11-804F-A14F-0F10531AA825}" dt="2022-03-08T10:45:53.034" v="123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BA60B16A-CD11-804F-A14F-0F10531AA825}" dt="2022-03-10T00:21:57.630" v="469" actId="20577"/>
        <pc:sldMkLst>
          <pc:docMk/>
          <pc:sldMk cId="1573737923" sldId="259"/>
        </pc:sldMkLst>
        <pc:spChg chg="mod">
          <ac:chgData name="SONG, Qingyu" userId="498998f4-7f18-4549-a740-dcfb6e1e3d22" providerId="ADAL" clId="{BA60B16A-CD11-804F-A14F-0F10531AA825}" dt="2022-03-08T10:46:04.023" v="125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1:57.630" v="469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BA60B16A-CD11-804F-A14F-0F10531AA825}" dt="2022-03-08T11:04:57.063" v="293" actId="20577"/>
        <pc:sldMkLst>
          <pc:docMk/>
          <pc:sldMk cId="2946419580" sldId="262"/>
        </pc:sldMkLst>
        <pc:spChg chg="mod">
          <ac:chgData name="SONG, Qingyu" userId="498998f4-7f18-4549-a740-dcfb6e1e3d22" providerId="ADAL" clId="{BA60B16A-CD11-804F-A14F-0F10531AA825}" dt="2022-03-08T11:04:57.063" v="293" actId="20577"/>
          <ac:spMkLst>
            <pc:docMk/>
            <pc:sldMk cId="2946419580" sldId="262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BA60B16A-CD11-804F-A14F-0F10531AA825}" dt="2022-03-08T16:40:02.566" v="452" actId="207"/>
        <pc:sldMkLst>
          <pc:docMk/>
          <pc:sldMk cId="2477746496" sldId="263"/>
        </pc:sldMkLst>
        <pc:spChg chg="mod">
          <ac:chgData name="SONG, Qingyu" userId="498998f4-7f18-4549-a740-dcfb6e1e3d22" providerId="ADAL" clId="{BA60B16A-CD11-804F-A14F-0F10531AA825}" dt="2022-03-08T11:00:17.941" v="251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6:40:02.566" v="452" actId="207"/>
          <ac:spMkLst>
            <pc:docMk/>
            <pc:sldMk cId="2477746496" sldId="263"/>
            <ac:spMk id="5" creationId="{D0C166B3-D1B0-6A4E-9334-36DA412495C4}"/>
          </ac:spMkLst>
        </pc:spChg>
      </pc:sldChg>
      <pc:sldChg chg="modSp add">
        <pc:chgData name="SONG, Qingyu" userId="498998f4-7f18-4549-a740-dcfb6e1e3d22" providerId="ADAL" clId="{BA60B16A-CD11-804F-A14F-0F10531AA825}" dt="2022-03-08T11:00:30.913" v="255"/>
        <pc:sldMkLst>
          <pc:docMk/>
          <pc:sldMk cId="3355003134" sldId="264"/>
        </pc:sldMkLst>
        <pc:spChg chg="mod">
          <ac:chgData name="SONG, Qingyu" userId="498998f4-7f18-4549-a740-dcfb6e1e3d22" providerId="ADAL" clId="{BA60B16A-CD11-804F-A14F-0F10531AA825}" dt="2022-03-08T11:00:30.913" v="255"/>
          <ac:spMkLst>
            <pc:docMk/>
            <pc:sldMk cId="3355003134" sldId="264"/>
            <ac:spMk id="2" creationId="{45C79BA1-37A3-5741-B0A1-E64646E4283C}"/>
          </ac:spMkLst>
        </pc:spChg>
      </pc:sldChg>
      <pc:sldChg chg="modSp add del">
        <pc:chgData name="SONG, Qingyu" userId="498998f4-7f18-4549-a740-dcfb6e1e3d22" providerId="ADAL" clId="{BA60B16A-CD11-804F-A14F-0F10531AA825}" dt="2022-03-08T16:40:48.629" v="453" actId="2696"/>
        <pc:sldMkLst>
          <pc:docMk/>
          <pc:sldMk cId="3781525919" sldId="265"/>
        </pc:sldMkLst>
        <pc:spChg chg="mod">
          <ac:chgData name="SONG, Qingyu" userId="498998f4-7f18-4549-a740-dcfb6e1e3d22" providerId="ADAL" clId="{BA60B16A-CD11-804F-A14F-0F10531AA825}" dt="2022-03-08T11:00:33.641" v="256"/>
          <ac:spMkLst>
            <pc:docMk/>
            <pc:sldMk cId="3781525919" sldId="265"/>
            <ac:spMk id="2" creationId="{45C79BA1-37A3-5741-B0A1-E64646E4283C}"/>
          </ac:spMkLst>
        </pc:spChg>
      </pc:sldChg>
      <pc:sldChg chg="addSp delSp modSp add mod">
        <pc:chgData name="SONG, Qingyu" userId="498998f4-7f18-4549-a740-dcfb6e1e3d22" providerId="ADAL" clId="{BA60B16A-CD11-804F-A14F-0F10531AA825}" dt="2022-03-10T00:26:10.709" v="472" actId="20577"/>
        <pc:sldMkLst>
          <pc:docMk/>
          <pc:sldMk cId="3168600580" sldId="268"/>
        </pc:sldMkLst>
        <pc:spChg chg="mod">
          <ac:chgData name="SONG, Qingyu" userId="498998f4-7f18-4549-a740-dcfb6e1e3d22" providerId="ADAL" clId="{BA60B16A-CD11-804F-A14F-0F10531AA825}" dt="2022-03-08T11:00:38.315" v="258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10T00:26:10.709" v="472" actId="20577"/>
          <ac:spMkLst>
            <pc:docMk/>
            <pc:sldMk cId="3168600580" sldId="268"/>
            <ac:spMk id="6" creationId="{065A69BD-EADE-DA43-8E5A-0F49CD1E94FF}"/>
          </ac:spMkLst>
        </pc:spChg>
        <pc:picChg chg="del">
          <ac:chgData name="SONG, Qingyu" userId="498998f4-7f18-4549-a740-dcfb6e1e3d22" providerId="ADAL" clId="{BA60B16A-CD11-804F-A14F-0F10531AA825}" dt="2022-03-08T10:55:35.427" v="220" actId="478"/>
          <ac:picMkLst>
            <pc:docMk/>
            <pc:sldMk cId="3168600580" sldId="268"/>
            <ac:picMk id="4" creationId="{E04675FE-F79E-C645-8EAA-C00F491721EB}"/>
          </ac:picMkLst>
        </pc:picChg>
        <pc:picChg chg="add del mod">
          <ac:chgData name="SONG, Qingyu" userId="498998f4-7f18-4549-a740-dcfb6e1e3d22" providerId="ADAL" clId="{BA60B16A-CD11-804F-A14F-0F10531AA825}" dt="2022-03-08T10:59:59.824" v="247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add mod">
        <pc:chgData name="SONG, Qingyu" userId="498998f4-7f18-4549-a740-dcfb6e1e3d22" providerId="ADAL" clId="{BA60B16A-CD11-804F-A14F-0F10531AA825}" dt="2022-03-08T11:04:01.345" v="288" actId="14100"/>
        <pc:sldMkLst>
          <pc:docMk/>
          <pc:sldMk cId="1589765134" sldId="269"/>
        </pc:sldMkLst>
        <pc:spChg chg="mod">
          <ac:chgData name="SONG, Qingyu" userId="498998f4-7f18-4549-a740-dcfb6e1e3d22" providerId="ADAL" clId="{BA60B16A-CD11-804F-A14F-0F10531AA825}" dt="2022-03-08T11:00:40.634" v="259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1:04:01.345" v="288" actId="14100"/>
          <ac:spMkLst>
            <pc:docMk/>
            <pc:sldMk cId="1589765134" sldId="269"/>
            <ac:spMk id="6" creationId="{065A69BD-EADE-DA43-8E5A-0F49CD1E94FF}"/>
          </ac:spMkLst>
        </pc:spChg>
        <pc:picChg chg="add mod">
          <ac:chgData name="SONG, Qingyu" userId="498998f4-7f18-4549-a740-dcfb6e1e3d22" providerId="ADAL" clId="{BA60B16A-CD11-804F-A14F-0F10531AA825}" dt="2022-03-08T10:59:49.809" v="244" actId="1076"/>
          <ac:picMkLst>
            <pc:docMk/>
            <pc:sldMk cId="1589765134" sldId="269"/>
            <ac:picMk id="4" creationId="{4920AB0F-70A8-E64E-B92F-BF8829BAA7EB}"/>
          </ac:picMkLst>
        </pc:picChg>
        <pc:picChg chg="del">
          <ac:chgData name="SONG, Qingyu" userId="498998f4-7f18-4549-a740-dcfb6e1e3d22" providerId="ADAL" clId="{BA60B16A-CD11-804F-A14F-0F10531AA825}" dt="2022-03-08T10:59:35.641" v="236" actId="478"/>
          <ac:picMkLst>
            <pc:docMk/>
            <pc:sldMk cId="1589765134" sldId="269"/>
            <ac:picMk id="5" creationId="{7827AB7E-88BC-F041-A7B3-C9FD27A79BE9}"/>
          </ac:picMkLst>
        </pc:picChg>
      </pc:sldChg>
      <pc:sldChg chg="modSp add del mod">
        <pc:chgData name="SONG, Qingyu" userId="498998f4-7f18-4549-a740-dcfb6e1e3d22" providerId="ADAL" clId="{BA60B16A-CD11-804F-A14F-0F10531AA825}" dt="2022-03-08T16:18:01.191" v="427" actId="2696"/>
        <pc:sldMkLst>
          <pc:docMk/>
          <pc:sldMk cId="1313724088" sldId="273"/>
        </pc:sldMkLst>
        <pc:spChg chg="mod">
          <ac:chgData name="SONG, Qingyu" userId="498998f4-7f18-4549-a740-dcfb6e1e3d22" providerId="ADAL" clId="{BA60B16A-CD11-804F-A14F-0F10531AA825}" dt="2022-03-08T11:00:28.472" v="254" actId="404"/>
          <ac:spMkLst>
            <pc:docMk/>
            <pc:sldMk cId="1313724088" sldId="273"/>
            <ac:spMk id="2" creationId="{45C79BA1-37A3-5741-B0A1-E64646E4283C}"/>
          </ac:spMkLst>
        </pc:spChg>
      </pc:sldChg>
      <pc:sldChg chg="del">
        <pc:chgData name="SONG, Qingyu" userId="498998f4-7f18-4549-a740-dcfb6e1e3d22" providerId="ADAL" clId="{BA60B16A-CD11-804F-A14F-0F10531AA825}" dt="2022-03-08T10:47:42.465" v="145" actId="2696"/>
        <pc:sldMkLst>
          <pc:docMk/>
          <pc:sldMk cId="1460982116" sldId="273"/>
        </pc:sldMkLst>
      </pc:sldChg>
      <pc:sldChg chg="del">
        <pc:chgData name="SONG, Qingyu" userId="498998f4-7f18-4549-a740-dcfb6e1e3d22" providerId="ADAL" clId="{BA60B16A-CD11-804F-A14F-0F10531AA825}" dt="2022-03-08T10:47:43.204" v="146" actId="2696"/>
        <pc:sldMkLst>
          <pc:docMk/>
          <pc:sldMk cId="746100141" sldId="274"/>
        </pc:sldMkLst>
      </pc:sldChg>
      <pc:sldChg chg="addSp delSp modSp add mod">
        <pc:chgData name="SONG, Qingyu" userId="498998f4-7f18-4549-a740-dcfb6e1e3d22" providerId="ADAL" clId="{BA60B16A-CD11-804F-A14F-0F10531AA825}" dt="2022-03-08T16:23:13.131" v="448" actId="14100"/>
        <pc:sldMkLst>
          <pc:docMk/>
          <pc:sldMk cId="3223745799" sldId="274"/>
        </pc:sldMkLst>
        <pc:spChg chg="mod">
          <ac:chgData name="SONG, Qingyu" userId="498998f4-7f18-4549-a740-dcfb6e1e3d22" providerId="ADAL" clId="{BA60B16A-CD11-804F-A14F-0F10531AA825}" dt="2022-03-08T11:05:02.936" v="297" actId="20577"/>
          <ac:spMkLst>
            <pc:docMk/>
            <pc:sldMk cId="3223745799" sldId="274"/>
            <ac:spMk id="2" creationId="{45C79BA1-37A3-5741-B0A1-E64646E4283C}"/>
          </ac:spMkLst>
        </pc:spChg>
        <pc:spChg chg="add del mod">
          <ac:chgData name="SONG, Qingyu" userId="498998f4-7f18-4549-a740-dcfb6e1e3d22" providerId="ADAL" clId="{BA60B16A-CD11-804F-A14F-0F10531AA825}" dt="2022-03-08T11:05:15.321" v="299" actId="478"/>
          <ac:spMkLst>
            <pc:docMk/>
            <pc:sldMk cId="3223745799" sldId="274"/>
            <ac:spMk id="7" creationId="{77F3E2C7-4049-3347-825D-5A4AF2181CED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8" creationId="{F470864A-4411-674C-A042-9A6CB30D2435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9" creationId="{B865BDC3-19D2-F54E-B944-EA941E1DB9B1}"/>
          </ac:spMkLst>
        </pc:spChg>
        <pc:spChg chg="add del mod">
          <ac:chgData name="SONG, Qingyu" userId="498998f4-7f18-4549-a740-dcfb6e1e3d22" providerId="ADAL" clId="{BA60B16A-CD11-804F-A14F-0F10531AA825}" dt="2022-03-08T16:22:52.265" v="428" actId="478"/>
          <ac:spMkLst>
            <pc:docMk/>
            <pc:sldMk cId="3223745799" sldId="274"/>
            <ac:spMk id="10" creationId="{E33E94FD-75FD-4D4D-93A6-42695F8A303F}"/>
          </ac:spMkLst>
        </pc:spChg>
        <pc:spChg chg="add mod">
          <ac:chgData name="SONG, Qingyu" userId="498998f4-7f18-4549-a740-dcfb6e1e3d22" providerId="ADAL" clId="{BA60B16A-CD11-804F-A14F-0F10531AA825}" dt="2022-03-08T11:13:49.737" v="415" actId="208"/>
          <ac:spMkLst>
            <pc:docMk/>
            <pc:sldMk cId="3223745799" sldId="274"/>
            <ac:spMk id="15" creationId="{3E9F56B9-E914-7442-909A-A3D0181D86CC}"/>
          </ac:spMkLst>
        </pc:spChg>
        <pc:spChg chg="add mod">
          <ac:chgData name="SONG, Qingyu" userId="498998f4-7f18-4549-a740-dcfb6e1e3d22" providerId="ADAL" clId="{BA60B16A-CD11-804F-A14F-0F10531AA825}" dt="2022-03-08T11:13:51.562" v="416" actId="208"/>
          <ac:spMkLst>
            <pc:docMk/>
            <pc:sldMk cId="3223745799" sldId="274"/>
            <ac:spMk id="16" creationId="{D4541B53-DE3D-A54F-8547-40F4D92913FF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17" creationId="{4F2D7433-AE15-4349-AF0E-F834F4EB4B6E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3" creationId="{E506BA88-9CF0-5045-BC64-6074698F9095}"/>
          </ac:spMkLst>
        </pc:spChg>
        <pc:spChg chg="add mod">
          <ac:chgData name="SONG, Qingyu" userId="498998f4-7f18-4549-a740-dcfb6e1e3d22" providerId="ADAL" clId="{BA60B16A-CD11-804F-A14F-0F10531AA825}" dt="2022-03-08T11:13:43.976" v="413" actId="208"/>
          <ac:spMkLst>
            <pc:docMk/>
            <pc:sldMk cId="3223745799" sldId="274"/>
            <ac:spMk id="34" creationId="{EE4193FA-258C-1347-BA42-B4CFB20B1ECA}"/>
          </ac:spMkLst>
        </pc:spChg>
        <pc:spChg chg="add mod">
          <ac:chgData name="SONG, Qingyu" userId="498998f4-7f18-4549-a740-dcfb6e1e3d22" providerId="ADAL" clId="{BA60B16A-CD11-804F-A14F-0F10531AA825}" dt="2022-03-08T11:13:47.703" v="414" actId="208"/>
          <ac:spMkLst>
            <pc:docMk/>
            <pc:sldMk cId="3223745799" sldId="274"/>
            <ac:spMk id="35" creationId="{379E6F70-BA71-E148-B3D2-9FCDCF776A10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8" creationId="{19E1A3EE-5DFD-C44C-8EB6-A23AAF0EE143}"/>
          </ac:spMkLst>
        </pc:spChg>
        <pc:picChg chg="del">
          <ac:chgData name="SONG, Qingyu" userId="498998f4-7f18-4549-a740-dcfb6e1e3d22" providerId="ADAL" clId="{BA60B16A-CD11-804F-A14F-0F10531AA825}" dt="2022-03-08T11:05:11.802" v="298" actId="478"/>
          <ac:picMkLst>
            <pc:docMk/>
            <pc:sldMk cId="3223745799" sldId="274"/>
            <ac:picMk id="4" creationId="{8D11AF92-8AD0-444F-83E3-E11532277980}"/>
          </ac:picMkLst>
        </pc:picChg>
        <pc:picChg chg="add del mod">
          <ac:chgData name="SONG, Qingyu" userId="498998f4-7f18-4549-a740-dcfb6e1e3d22" providerId="ADAL" clId="{BA60B16A-CD11-804F-A14F-0F10531AA825}" dt="2022-03-08T11:09:57.464" v="363" actId="478"/>
          <ac:picMkLst>
            <pc:docMk/>
            <pc:sldMk cId="3223745799" sldId="274"/>
            <ac:picMk id="30" creationId="{13DA3E93-8281-F442-B5C9-9D4B56B01116}"/>
          </ac:picMkLst>
        </pc:picChg>
        <pc:cxnChg chg="add mod">
          <ac:chgData name="SONG, Qingyu" userId="498998f4-7f18-4549-a740-dcfb6e1e3d22" providerId="ADAL" clId="{BA60B16A-CD11-804F-A14F-0F10531AA825}" dt="2022-03-08T16:23:09.889" v="447" actId="1036"/>
          <ac:cxnSpMkLst>
            <pc:docMk/>
            <pc:sldMk cId="3223745799" sldId="274"/>
            <ac:cxnSpMk id="12" creationId="{F0E15188-24D4-D84C-87B3-209C952234CA}"/>
          </ac:cxnSpMkLst>
        </pc:cxnChg>
        <pc:cxnChg chg="add del mod">
          <ac:chgData name="SONG, Qingyu" userId="498998f4-7f18-4549-a740-dcfb6e1e3d22" providerId="ADAL" clId="{BA60B16A-CD11-804F-A14F-0F10531AA825}" dt="2022-03-08T16:23:01.492" v="431" actId="478"/>
          <ac:cxnSpMkLst>
            <pc:docMk/>
            <pc:sldMk cId="3223745799" sldId="274"/>
            <ac:cxnSpMk id="14" creationId="{0AC9F82F-F623-804A-966A-C36ABFCE5B38}"/>
          </ac:cxnSpMkLst>
        </pc:cxnChg>
        <pc:cxnChg chg="add mod">
          <ac:chgData name="SONG, Qingyu" userId="498998f4-7f18-4549-a740-dcfb6e1e3d22" providerId="ADAL" clId="{BA60B16A-CD11-804F-A14F-0F10531AA825}" dt="2022-03-08T16:23:13.131" v="448" actId="14100"/>
          <ac:cxnSpMkLst>
            <pc:docMk/>
            <pc:sldMk cId="3223745799" sldId="274"/>
            <ac:cxnSpMk id="18" creationId="{378FABDD-8BDD-9F4B-A455-DCDC109A7B97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1" creationId="{CD842E69-C352-0345-87E4-B15A05FCD4F1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6" creationId="{4CFAA787-6274-4244-8C99-DED76A7E0635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6" creationId="{FA1CCB4E-62C5-F94C-B20C-CA5228848170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7" creationId="{19EADEB6-1277-AD45-A6C7-9C9ECBAEBF4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9" creationId="{8E26EB2E-BB47-F340-9565-9501E958D62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0" creationId="{2D1DD195-42BD-D248-9102-FF4100F11CF9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7" creationId="{3166075E-957D-AE4C-8204-1607A326B295}"/>
          </ac:cxnSpMkLst>
        </pc:cxnChg>
      </pc:sldChg>
      <pc:sldChg chg="del">
        <pc:chgData name="SONG, Qingyu" userId="498998f4-7f18-4549-a740-dcfb6e1e3d22" providerId="ADAL" clId="{BA60B16A-CD11-804F-A14F-0F10531AA825}" dt="2022-03-08T10:47:44.521" v="148" actId="2696"/>
        <pc:sldMkLst>
          <pc:docMk/>
          <pc:sldMk cId="442365464" sldId="275"/>
        </pc:sldMkLst>
      </pc:sldChg>
      <pc:sldChg chg="addSp delSp modSp add mod ord">
        <pc:chgData name="SONG, Qingyu" userId="498998f4-7f18-4549-a740-dcfb6e1e3d22" providerId="ADAL" clId="{BA60B16A-CD11-804F-A14F-0F10531AA825}" dt="2022-03-08T16:41:08.350" v="454" actId="20578"/>
        <pc:sldMkLst>
          <pc:docMk/>
          <pc:sldMk cId="3772524970" sldId="275"/>
        </pc:sldMkLst>
        <pc:spChg chg="del">
          <ac:chgData name="SONG, Qingyu" userId="498998f4-7f18-4549-a740-dcfb6e1e3d22" providerId="ADAL" clId="{BA60B16A-CD11-804F-A14F-0F10531AA825}" dt="2022-03-08T13:58:41.058" v="420" actId="478"/>
          <ac:spMkLst>
            <pc:docMk/>
            <pc:sldMk cId="3772524970" sldId="275"/>
            <ac:spMk id="3" creationId="{8F20472D-613F-3748-9CBD-88055CDB4B08}"/>
          </ac:spMkLst>
        </pc:spChg>
        <pc:spChg chg="add del mod">
          <ac:chgData name="SONG, Qingyu" userId="498998f4-7f18-4549-a740-dcfb6e1e3d22" providerId="ADAL" clId="{BA60B16A-CD11-804F-A14F-0F10531AA825}" dt="2022-03-08T13:58:49.078" v="425" actId="478"/>
          <ac:spMkLst>
            <pc:docMk/>
            <pc:sldMk cId="3772524970" sldId="275"/>
            <ac:spMk id="5" creationId="{E89F8EC7-3EE4-E84B-A108-431DEE616CBB}"/>
          </ac:spMkLst>
        </pc:spChg>
        <pc:picChg chg="add mod">
          <ac:chgData name="SONG, Qingyu" userId="498998f4-7f18-4549-a740-dcfb6e1e3d22" providerId="ADAL" clId="{BA60B16A-CD11-804F-A14F-0F10531AA825}" dt="2022-03-08T13:58:51.983" v="426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del">
        <pc:chgData name="SONG, Qingyu" userId="498998f4-7f18-4549-a740-dcfb6e1e3d22" providerId="ADAL" clId="{BA60B16A-CD11-804F-A14F-0F10531AA825}" dt="2022-03-08T10:47:45.119" v="149" actId="2696"/>
        <pc:sldMkLst>
          <pc:docMk/>
          <pc:sldMk cId="4278079293" sldId="277"/>
        </pc:sldMkLst>
      </pc:sldChg>
      <pc:sldChg chg="del">
        <pc:chgData name="SONG, Qingyu" userId="498998f4-7f18-4549-a740-dcfb6e1e3d22" providerId="ADAL" clId="{BA60B16A-CD11-804F-A14F-0F10531AA825}" dt="2022-03-08T10:47:45.901" v="150" actId="2696"/>
        <pc:sldMkLst>
          <pc:docMk/>
          <pc:sldMk cId="3882663473" sldId="278"/>
        </pc:sldMkLst>
      </pc:sldChg>
      <pc:sldChg chg="del">
        <pc:chgData name="SONG, Qingyu" userId="498998f4-7f18-4549-a740-dcfb6e1e3d22" providerId="ADAL" clId="{BA60B16A-CD11-804F-A14F-0F10531AA825}" dt="2022-03-08T10:47:46.919" v="151" actId="2696"/>
        <pc:sldMkLst>
          <pc:docMk/>
          <pc:sldMk cId="3927078520" sldId="279"/>
        </pc:sldMkLst>
      </pc:sldChg>
      <pc:sldChg chg="del">
        <pc:chgData name="SONG, Qingyu" userId="498998f4-7f18-4549-a740-dcfb6e1e3d22" providerId="ADAL" clId="{BA60B16A-CD11-804F-A14F-0F10531AA825}" dt="2022-03-08T10:47:47.543" v="152" actId="2696"/>
        <pc:sldMkLst>
          <pc:docMk/>
          <pc:sldMk cId="1261831385" sldId="280"/>
        </pc:sldMkLst>
      </pc:sldChg>
      <pc:sldChg chg="del">
        <pc:chgData name="SONG, Qingyu" userId="498998f4-7f18-4549-a740-dcfb6e1e3d22" providerId="ADAL" clId="{BA60B16A-CD11-804F-A14F-0F10531AA825}" dt="2022-03-08T10:47:43.802" v="147" actId="2696"/>
        <pc:sldMkLst>
          <pc:docMk/>
          <pc:sldMk cId="11664182" sldId="281"/>
        </pc:sldMkLst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</a:t>
            </a:r>
            <a:r>
              <a:rPr lang="en-US" altLang="zh-CN" sz="6600" b="1" dirty="0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8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/>
              <a:t>CUHK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CSCI</a:t>
            </a:r>
            <a:r>
              <a:rPr lang="en-US" sz="2000" b="1" dirty="0"/>
              <a:t> </a:t>
            </a:r>
            <a:r>
              <a:rPr lang="en-US" altLang="zh-CN" sz="2000" b="1" dirty="0"/>
              <a:t>4430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2020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Tutorial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75CF8-AB32-A941-A3CC-E6E521E3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Server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Bind an address to a socket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9791631" cy="802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5B167-BABC-889F-07CF-759B9A72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1" y="3714888"/>
            <a:ext cx="8471740" cy="1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send</a:t>
            </a:r>
            <a:r>
              <a:rPr lang="en-US" altLang="zh-CN" b="1" dirty="0" err="1"/>
              <a:t>to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Send a message on a socket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487B-7756-ED42-B4BF-4770649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2676298"/>
            <a:ext cx="10072351" cy="10791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D4A55B-858D-D699-AE12-B12564B1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4957"/>
            <a:ext cx="10136491" cy="13240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B89985-5CCB-0C1E-35E9-B8F4FF0335C6}"/>
              </a:ext>
            </a:extLst>
          </p:cNvPr>
          <p:cNvSpPr txBox="1"/>
          <p:nvPr/>
        </p:nvSpPr>
        <p:spPr>
          <a:xfrm>
            <a:off x="966951" y="5487012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sent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altLang="zh-CN" b="1" dirty="0" err="1"/>
              <a:t>from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AB0F-70A8-E64E-B92F-BF8829BA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900"/>
            <a:ext cx="10343665" cy="1206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C837E-E86C-3176-619A-99A5595E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8661"/>
            <a:ext cx="10002703" cy="1422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C6E95F-0E3A-F98D-E607-2F416F30CCFA}"/>
              </a:ext>
            </a:extLst>
          </p:cNvPr>
          <p:cNvSpPr txBox="1"/>
          <p:nvPr/>
        </p:nvSpPr>
        <p:spPr>
          <a:xfrm>
            <a:off x="838200" y="5552753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Return: received length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Demo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42A21-3874-5AB4-B49A-0D0075D2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Webpage.</a:t>
            </a:r>
          </a:p>
        </p:txBody>
      </p:sp>
    </p:spTree>
    <p:extLst>
      <p:ext uri="{BB962C8B-B14F-4D97-AF65-F5344CB8AC3E}">
        <p14:creationId xmlns:p14="http://schemas.microsoft.com/office/powerpoint/2010/main" val="119447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released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cs typeface="Calibri"/>
              </a:rPr>
              <a:t>Maintain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grouping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in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2.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T</a:t>
            </a:r>
            <a:r>
              <a:rPr lang="en-US" altLang="zh-CN" sz="3200" dirty="0">
                <a:cs typeface="Calibri"/>
              </a:rPr>
              <a:t>his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requires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to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implement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reliable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data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transfer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using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UDP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programming.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See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 err="1">
                <a:cs typeface="Calibri"/>
              </a:rPr>
              <a:t>Github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Webpage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for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details.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The </a:t>
            </a:r>
            <a:r>
              <a:rPr lang="en-US" sz="3200" b="1" dirty="0">
                <a:cs typeface="Calibri"/>
              </a:rPr>
              <a:t>deadline</a:t>
            </a:r>
            <a:r>
              <a:rPr lang="en-US" sz="3200" dirty="0">
                <a:cs typeface="Calibri"/>
              </a:rPr>
              <a:t> for </a:t>
            </a:r>
            <a:r>
              <a:rPr lang="en-US" altLang="zh-CN" sz="3200" dirty="0">
                <a:cs typeface="Calibri"/>
              </a:rPr>
              <a:t>Assignment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3</a:t>
            </a:r>
            <a:r>
              <a:rPr lang="zh-CN" altLang="en-US" sz="320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is: </a:t>
            </a:r>
            <a:r>
              <a:rPr lang="en-US" sz="3200" b="1" dirty="0">
                <a:cs typeface="Calibri"/>
              </a:rPr>
              <a:t>23:59:59,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b="1" dirty="0">
                <a:cs typeface="Calibri"/>
              </a:rPr>
              <a:t>Apr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b="1" dirty="0">
                <a:cs typeface="Calibri"/>
              </a:rPr>
              <a:t>21</a:t>
            </a:r>
            <a:r>
              <a:rPr lang="en-US" sz="3200" b="1" dirty="0">
                <a:cs typeface="Calibri"/>
              </a:rPr>
              <a:t>, 2023</a:t>
            </a:r>
            <a:r>
              <a:rPr lang="en-US" altLang="zh-CN" sz="3200" b="1" dirty="0">
                <a:cs typeface="Calibri"/>
              </a:rPr>
              <a:t>.</a:t>
            </a:r>
            <a:r>
              <a:rPr lang="zh-CN" altLang="en-US" sz="3200" b="1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Please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start</a:t>
            </a:r>
            <a:r>
              <a:rPr lang="zh-CN" altLang="en-US" sz="3200" dirty="0">
                <a:cs typeface="Calibri"/>
              </a:rPr>
              <a:t> </a:t>
            </a:r>
            <a:r>
              <a:rPr lang="en-US" altLang="zh-CN" sz="3200" dirty="0">
                <a:cs typeface="Calibri"/>
              </a:rPr>
              <a:t>early.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UDP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216D1-84FB-1140-9840-C4EA86D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33" y="1690688"/>
            <a:ext cx="8382565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6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Another transport layer protocol (recall TCP).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Difference from TCP: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TCP guarantees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reliable data </a:t>
            </a:r>
            <a:r>
              <a:rPr lang="en-US" dirty="0"/>
              <a:t>transmission by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establishing connection </a:t>
            </a:r>
            <a:r>
              <a:rPr lang="en-US" dirty="0"/>
              <a:t>between client and server.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UDP is a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connection-less protocol</a:t>
            </a:r>
            <a:r>
              <a:rPr lang="en-US" dirty="0"/>
              <a:t> which does not establish connection between</a:t>
            </a:r>
            <a:r>
              <a:rPr lang="zh-CN" altLang="en-US" dirty="0"/>
              <a:t> </a:t>
            </a:r>
            <a:r>
              <a:rPr lang="en-US" dirty="0"/>
              <a:t>server and client before transferring data.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dirty="0"/>
              <a:t>Each datagram is handled </a:t>
            </a:r>
            <a:r>
              <a:rPr lang="en-US" altLang="zh-CN" i="1" dirty="0"/>
              <a:t>independently</a:t>
            </a:r>
            <a:r>
              <a:rPr lang="en-US" altLang="zh-CN" dirty="0"/>
              <a:t>. </a:t>
            </a:r>
            <a:endParaRPr lang="en-US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i="1" dirty="0"/>
              <a:t>No handshaking </a:t>
            </a:r>
            <a:r>
              <a:rPr lang="en-US" dirty="0"/>
              <a:t>between UDP sender and receiver.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Thus, UDP does not guarantee the arrival, arrival order, arrival time and content of the message (unreliable data transmission).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5F24D3-8B1F-1961-E720-C6DD6DD45BF9}"/>
              </a:ext>
            </a:extLst>
          </p:cNvPr>
          <p:cNvSpPr txBox="1"/>
          <p:nvPr/>
        </p:nvSpPr>
        <p:spPr>
          <a:xfrm>
            <a:off x="5118489" y="4365243"/>
            <a:ext cx="19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Handshakes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 TCP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5F106-E14D-B234-37A9-DCD1C664BBEF}"/>
              </a:ext>
            </a:extLst>
          </p:cNvPr>
          <p:cNvSpPr txBox="1"/>
          <p:nvPr/>
        </p:nvSpPr>
        <p:spPr>
          <a:xfrm>
            <a:off x="4873324" y="3266655"/>
            <a:ext cx="256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Listen to connection requirements from client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70864A-4411-674C-A042-9A6CB30D2435}"/>
              </a:ext>
            </a:extLst>
          </p:cNvPr>
          <p:cNvSpPr/>
          <p:nvPr/>
        </p:nvSpPr>
        <p:spPr>
          <a:xfrm>
            <a:off x="3384969" y="1974465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5BDC3-19D2-F54E-B944-EA941E1DB9B1}"/>
              </a:ext>
            </a:extLst>
          </p:cNvPr>
          <p:cNvSpPr/>
          <p:nvPr/>
        </p:nvSpPr>
        <p:spPr>
          <a:xfrm>
            <a:off x="3384969" y="2694423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bind()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15188-24D4-D84C-87B3-209C952234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41714" y="2352837"/>
            <a:ext cx="1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9F56B9-E914-7442-909A-A3D0181D86CC}"/>
              </a:ext>
            </a:extLst>
          </p:cNvPr>
          <p:cNvSpPr/>
          <p:nvPr/>
        </p:nvSpPr>
        <p:spPr>
          <a:xfrm>
            <a:off x="3384969" y="3850562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541B53-DE3D-A54F-8547-40F4D92913FF}"/>
              </a:ext>
            </a:extLst>
          </p:cNvPr>
          <p:cNvSpPr/>
          <p:nvPr/>
        </p:nvSpPr>
        <p:spPr>
          <a:xfrm>
            <a:off x="3384969" y="5101427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2D7433-AE15-4349-AF0E-F834F4EB4B6E}"/>
              </a:ext>
            </a:extLst>
          </p:cNvPr>
          <p:cNvSpPr/>
          <p:nvPr/>
        </p:nvSpPr>
        <p:spPr>
          <a:xfrm>
            <a:off x="3384969" y="5821387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ABDD-8BDD-9F4B-A455-DCDC109A7B9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41715" y="3072795"/>
            <a:ext cx="0" cy="77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42E69-C352-0345-87E4-B15A05FCD4F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41715" y="4228934"/>
            <a:ext cx="0" cy="8724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FAA787-6274-4244-8C99-DED76A7E0635}"/>
              </a:ext>
            </a:extLst>
          </p:cNvPr>
          <p:cNvCxnSpPr>
            <a:cxnSpLocks/>
          </p:cNvCxnSpPr>
          <p:nvPr/>
        </p:nvCxnSpPr>
        <p:spPr>
          <a:xfrm>
            <a:off x="4141715" y="5479799"/>
            <a:ext cx="0" cy="34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06BA88-9CF0-5045-BC64-6074698F9095}"/>
              </a:ext>
            </a:extLst>
          </p:cNvPr>
          <p:cNvSpPr/>
          <p:nvPr/>
        </p:nvSpPr>
        <p:spPr>
          <a:xfrm>
            <a:off x="7478748" y="3051240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E4193FA-258C-1347-BA42-B4CFB20B1ECA}"/>
              </a:ext>
            </a:extLst>
          </p:cNvPr>
          <p:cNvSpPr/>
          <p:nvPr/>
        </p:nvSpPr>
        <p:spPr>
          <a:xfrm>
            <a:off x="7478748" y="4081456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79E6F70-BA71-E148-B3D2-9FCDCF776A10}"/>
              </a:ext>
            </a:extLst>
          </p:cNvPr>
          <p:cNvSpPr/>
          <p:nvPr/>
        </p:nvSpPr>
        <p:spPr>
          <a:xfrm>
            <a:off x="7478747" y="4912241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1CCB4E-62C5-F94C-B20C-CA522884817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35493" y="3429612"/>
            <a:ext cx="1" cy="651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EADEB6-1277-AD45-A6C7-9C9ECBAEBF4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235493" y="4459828"/>
            <a:ext cx="1" cy="452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9E1A3EE-5DFD-C44C-8EB6-A23AAF0EE143}"/>
              </a:ext>
            </a:extLst>
          </p:cNvPr>
          <p:cNvSpPr/>
          <p:nvPr/>
        </p:nvSpPr>
        <p:spPr>
          <a:xfrm>
            <a:off x="7478747" y="5632199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26EB2E-BB47-F340-9565-9501E958D62B}"/>
              </a:ext>
            </a:extLst>
          </p:cNvPr>
          <p:cNvCxnSpPr>
            <a:cxnSpLocks/>
          </p:cNvCxnSpPr>
          <p:nvPr/>
        </p:nvCxnSpPr>
        <p:spPr>
          <a:xfrm>
            <a:off x="8235492" y="5290613"/>
            <a:ext cx="0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1DD195-42BD-D248-9102-FF4100F11CF9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 flipV="1">
            <a:off x="4898460" y="4039748"/>
            <a:ext cx="2580288" cy="230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6075E-957D-AE4C-8204-1607A326B29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4898460" y="5101427"/>
            <a:ext cx="2580287" cy="189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4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UDP</a:t>
            </a: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3200" dirty="0"/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304561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socket()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780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664241"/>
            <a:ext cx="9616620" cy="629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7F9A57-4A07-AC45-9724-D39D0347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3660567"/>
            <a:ext cx="7719070" cy="17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285</Words>
  <Application>Microsoft Macintosh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CSCI 4430 - Spring 23</vt:lpstr>
      <vt:lpstr>PowerPoint 演示文稿</vt:lpstr>
      <vt:lpstr>Outline</vt:lpstr>
      <vt:lpstr>UDP (User Datagram Protocol) </vt:lpstr>
      <vt:lpstr>UDP (User Datagram Protocol) </vt:lpstr>
      <vt:lpstr>TCP Socket Programming Workflow:</vt:lpstr>
      <vt:lpstr>UDP Socket Programming Workflow:</vt:lpstr>
      <vt:lpstr>Outline</vt:lpstr>
      <vt:lpstr>UDP Socket Programming: socket() </vt:lpstr>
      <vt:lpstr>UDP Socket Programming: Server bind()</vt:lpstr>
      <vt:lpstr>UDP Socket Programming: sendto()</vt:lpstr>
      <vt:lpstr>UDP Socket Programming: recvfrom()</vt:lpstr>
      <vt:lpstr>UDP Socket Programming: A Demo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74</cp:revision>
  <dcterms:created xsi:type="dcterms:W3CDTF">2022-01-09T08:27:06Z</dcterms:created>
  <dcterms:modified xsi:type="dcterms:W3CDTF">2023-03-22T13:24:41Z</dcterms:modified>
</cp:coreProperties>
</file>