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6" r:id="rId37"/>
    <p:sldId id="557" r:id="rId38"/>
    <p:sldId id="642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643" r:id="rId48"/>
    <p:sldId id="566" r:id="rId49"/>
    <p:sldId id="567" r:id="rId50"/>
    <p:sldId id="568" r:id="rId51"/>
    <p:sldId id="569" r:id="rId52"/>
    <p:sldId id="512" r:id="rId53"/>
    <p:sldId id="641" r:id="rId54"/>
    <p:sldId id="639" r:id="rId55"/>
    <p:sldId id="640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FFCB05"/>
    <a:srgbClr val="333399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0"/>
    <p:restoredTop sz="96327"/>
  </p:normalViewPr>
  <p:slideViewPr>
    <p:cSldViewPr>
      <p:cViewPr varScale="1">
        <p:scale>
          <a:sx n="128" d="100"/>
          <a:sy n="128" d="100"/>
        </p:scale>
        <p:origin x="1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7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83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4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4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28" TargetMode="External"/><Relationship Id="rId2" Type="http://schemas.openxmlformats.org/officeDocument/2006/relationships/hyperlink" Target="https://datatracker.ietf.org/doc/html/rfc19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413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packet </a:t>
            </a:r>
            <a:r>
              <a:rPr lang="en-US" altLang="zh-CN" dirty="0"/>
              <a:t>reception</a:t>
            </a:r>
            <a:r>
              <a:rPr lang="en-US" dirty="0"/>
              <a:t>, receiver sends an ACK</a:t>
            </a:r>
          </a:p>
          <a:p>
            <a:pPr lvl="1"/>
            <a:r>
              <a:rPr lang="en-US" dirty="0"/>
              <a:t> If all data prior to X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en-US" dirty="0"/>
              <a:t>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</a:t>
            </a:r>
            <a:r>
              <a:rPr lang="en-US" altLang="zh-CN" dirty="0"/>
              <a:t>i.e.</a:t>
            </a:r>
            <a:r>
              <a:rPr lang="en-US" dirty="0"/>
              <a:t>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</a:t>
            </a:r>
            <a:r>
              <a:rPr lang="en-US" altLang="zh-CN" dirty="0">
                <a:solidFill>
                  <a:srgbClr val="0000FF"/>
                </a:solidFill>
              </a:rPr>
              <a:t>order</a:t>
            </a:r>
            <a:r>
              <a:rPr lang="en-US" dirty="0">
                <a:solidFill>
                  <a:srgbClr val="0000FF"/>
                </a:solidFill>
              </a:rPr>
              <a:t>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100B packets:</a:t>
            </a:r>
          </a:p>
          <a:p>
            <a:pPr lvl="1"/>
            <a:r>
              <a:rPr lang="en-US" dirty="0" err="1"/>
              <a:t>Seqnos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 can buffer out-of-</a:t>
            </a:r>
            <a:r>
              <a:rPr lang="en-US" altLang="zh-CN" dirty="0"/>
              <a:t>order</a:t>
            </a:r>
            <a:r>
              <a:rPr lang="en-US" dirty="0"/>
              <a:t>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</a:t>
            </a:r>
            <a:r>
              <a:rPr lang="en-US" altLang="zh-CN" dirty="0"/>
              <a:t>with</a:t>
            </a:r>
            <a:r>
              <a:rPr lang="en-US" dirty="0"/>
              <a:t>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altLang="zh-CN" dirty="0">
                <a:solidFill>
                  <a:srgbClr val="D60093"/>
                </a:solidFill>
              </a:rPr>
              <a:t>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this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always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right?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  <a:p>
            <a:pPr lvl="2"/>
            <a:r>
              <a:rPr lang="en-US" dirty="0"/>
              <a:t>Faster than waiting for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 and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packet, and wait for ACK to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</a:t>
            </a:r>
          </a:p>
          <a:p>
            <a:pPr lvl="2"/>
            <a:r>
              <a:rPr lang="en-US" dirty="0"/>
              <a:t>Is slowed down by </a:t>
            </a:r>
            <a:r>
              <a:rPr lang="en-US" altLang="zh-CN" dirty="0"/>
              <a:t>lost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en-US" dirty="0"/>
              <a:t>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2FD-BA80-A222-1505-36FB4C15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2A2-A2F0-00B9-550D-BAA62617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6629400" cy="4419600"/>
          </a:xfrm>
        </p:spPr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RFC1948</a:t>
            </a:r>
          </a:p>
          <a:p>
            <a:pPr lvl="1"/>
            <a:r>
              <a:rPr lang="en-US" altLang="zh-CN" dirty="0"/>
              <a:t>obsoleted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RFC6528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>
                <a:hlinkClick r:id="rId2"/>
              </a:rPr>
              <a:t>https://datatracker.ietf.org/doc/html/rfc1948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https://datatracker.ietf.org/doc/html/rfc6528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cryptographic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ports,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random!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7248-D62D-9EF4-55E8-C5B26FE7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211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A6AB-6F23-4D4E-F11C-1A3D4EE66172}"/>
              </a:ext>
            </a:extLst>
          </p:cNvPr>
          <p:cNvSpPr txBox="1"/>
          <p:nvPr/>
        </p:nvSpPr>
        <p:spPr>
          <a:xfrm>
            <a:off x="4038600" y="6138446"/>
            <a:ext cx="205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 err="1"/>
              <a:t>Bellovin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altLang="zh-CN" sz="2700" dirty="0">
                <a:solidFill>
                  <a:srgbClr val="232323"/>
                </a:solidFill>
              </a:rPr>
              <a:t>Both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parties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need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to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send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their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ISN</a:t>
            </a:r>
            <a:endParaRPr lang="en-US" sz="23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the SYN </a:t>
            </a:r>
            <a:r>
              <a:rPr lang="en-US" altLang="zh-CN" dirty="0"/>
              <a:t>is</a:t>
            </a:r>
            <a:r>
              <a:rPr lang="en-US" dirty="0"/>
              <a:t>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</a:t>
            </a:r>
            <a:r>
              <a:rPr lang="en-US" altLang="zh-CN" dirty="0"/>
              <a:t>will</a:t>
            </a:r>
            <a:r>
              <a:rPr lang="en-US" dirty="0"/>
              <a:t>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strained</a:t>
            </a:r>
            <a:r>
              <a:rPr lang="zh-CN" altLang="en-US" dirty="0"/>
              <a:t> </a:t>
            </a:r>
            <a:r>
              <a:rPr lang="en-US" altLang="zh-CN" dirty="0"/>
              <a:t>server…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CDC5-346D-8E45-9502-F25B0CD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1446-BA05-47F3-2E0A-2E3E1B2B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(TFO)</a:t>
            </a:r>
          </a:p>
          <a:p>
            <a:pPr lvl="1"/>
            <a:r>
              <a:rPr lang="en-US" dirty="0">
                <a:hlinkClick r:id="rId2"/>
              </a:rPr>
              <a:t>https://datatracker.ietf.org/doc/html/rfc7413</a:t>
            </a:r>
            <a:endParaRPr lang="en-US" dirty="0"/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4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</a:t>
            </a:r>
            <a:r>
              <a:rPr lang="en-US" altLang="zh-CN" sz="2400" dirty="0"/>
              <a:t>end</a:t>
            </a:r>
            <a:r>
              <a:rPr lang="en-US" sz="2400" dirty="0"/>
              <a:t> acks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1490460402</TotalTime>
  <Pages>7</Pages>
  <Words>2467</Words>
  <Application>Microsoft Macintosh PowerPoint</Application>
  <PresentationFormat>On-screen Show (4:3)</PresentationFormat>
  <Paragraphs>569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Black</vt:lpstr>
      <vt:lpstr>Courier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7: Transport Layer – TCP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is Lost?</vt:lpstr>
      <vt:lpstr>SYN loss and web downloads</vt:lpstr>
      <vt:lpstr>TCP Fast Open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1422</cp:revision>
  <cp:lastPrinted>1999-09-08T17:25:07Z</cp:lastPrinted>
  <dcterms:created xsi:type="dcterms:W3CDTF">2014-01-14T18:15:50Z</dcterms:created>
  <dcterms:modified xsi:type="dcterms:W3CDTF">2023-02-18T14:07:04Z</dcterms:modified>
  <cp:category/>
</cp:coreProperties>
</file>