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2"/>
  </p:notesMasterIdLst>
  <p:handoutMasterIdLst>
    <p:handoutMasterId r:id="rId43"/>
  </p:handoutMasterIdLst>
  <p:sldIdLst>
    <p:sldId id="648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5" r:id="rId24"/>
    <p:sldId id="613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17" r:id="rId34"/>
    <p:sldId id="627" r:id="rId35"/>
    <p:sldId id="628" r:id="rId36"/>
    <p:sldId id="629" r:id="rId37"/>
    <p:sldId id="626" r:id="rId38"/>
    <p:sldId id="631" r:id="rId39"/>
    <p:sldId id="630" r:id="rId40"/>
    <p:sldId id="597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9"/>
    <p:restoredTop sz="96327"/>
  </p:normalViewPr>
  <p:slideViewPr>
    <p:cSldViewPr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0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7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4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0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0"/>
      <p:bldP spid="27" grpId="0" animBg="1"/>
      <p:bldP spid="2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7521480C-ED20-354C-8D4F-38F03EF222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1AC9CF9B-2E61-2745-A65C-A9A1FF7D72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</a:t>
            </a:r>
            <a:r>
              <a:rPr lang="en-US" altLang="zh-CN" sz="3600" b="0" i="1" dirty="0">
                <a:solidFill>
                  <a:srgbClr val="0000FF"/>
                </a:solidFill>
              </a:rPr>
              <a:t>Carrie</a:t>
            </a:r>
            <a:r>
              <a:rPr lang="en-US" sz="3600" b="0" i="1" dirty="0">
                <a:solidFill>
                  <a:srgbClr val="0000FF"/>
                </a:solidFill>
              </a:rPr>
              <a:t>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SF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Express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851987" y="5712467"/>
            <a:ext cx="3947276" cy="4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657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1490459500</TotalTime>
  <Pages>7</Pages>
  <Words>1405</Words>
  <Application>Microsoft Macintosh PowerPoint</Application>
  <PresentationFormat>On-screen Show (4:3)</PresentationFormat>
  <Paragraphs>515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CSCI4430 Computer Networks  Lecture 2: Layering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2: Layering</dc:title>
  <dc:subject/>
  <dc:creator>Hong Xu</dc:creator>
  <cp:keywords/>
  <dc:description/>
  <cp:lastModifiedBy>Hong Xu (CSD)</cp:lastModifiedBy>
  <cp:revision>1389</cp:revision>
  <cp:lastPrinted>1999-09-08T17:25:07Z</cp:lastPrinted>
  <dcterms:created xsi:type="dcterms:W3CDTF">2014-01-14T18:15:50Z</dcterms:created>
  <dcterms:modified xsi:type="dcterms:W3CDTF">2023-09-09T08:21:51Z</dcterms:modified>
  <cp:category/>
</cp:coreProperties>
</file>