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87" r:id="rId4"/>
    <p:sldId id="288" r:id="rId5"/>
    <p:sldId id="290" r:id="rId6"/>
    <p:sldId id="274" r:id="rId7"/>
    <p:sldId id="291" r:id="rId8"/>
    <p:sldId id="292" r:id="rId9"/>
    <p:sldId id="293"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8"/>
    <p:restoredTop sz="94660"/>
  </p:normalViewPr>
  <p:slideViewPr>
    <p:cSldViewPr snapToGrid="0" snapToObjects="1">
      <p:cViewPr varScale="1">
        <p:scale>
          <a:sx n="70" d="100"/>
          <a:sy n="70" d="100"/>
        </p:scale>
        <p:origin x="651"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G, Qingyu" userId="498998f4-7f18-4549-a740-dcfb6e1e3d22" providerId="ADAL" clId="{A2A67607-707D-9A4B-B498-57C0CB8C6AF6}"/>
    <pc:docChg chg="undo custSel addSld delSld modSld">
      <pc:chgData name="SONG, Qingyu" userId="498998f4-7f18-4549-a740-dcfb6e1e3d22" providerId="ADAL" clId="{A2A67607-707D-9A4B-B498-57C0CB8C6AF6}" dt="2022-01-09T09:39:47.453" v="739" actId="20577"/>
      <pc:docMkLst>
        <pc:docMk/>
      </pc:docMkLst>
      <pc:sldChg chg="modSp mod">
        <pc:chgData name="SONG, Qingyu" userId="498998f4-7f18-4549-a740-dcfb6e1e3d22" providerId="ADAL" clId="{A2A67607-707D-9A4B-B498-57C0CB8C6AF6}" dt="2022-01-09T08:43:56.456" v="166" actId="27636"/>
        <pc:sldMkLst>
          <pc:docMk/>
          <pc:sldMk cId="356419186" sldId="256"/>
        </pc:sldMkLst>
        <pc:spChg chg="mod">
          <ac:chgData name="SONG, Qingyu" userId="498998f4-7f18-4549-a740-dcfb6e1e3d22" providerId="ADAL" clId="{A2A67607-707D-9A4B-B498-57C0CB8C6AF6}" dt="2022-01-09T08:43:56.456" v="166" actId="27636"/>
          <ac:spMkLst>
            <pc:docMk/>
            <pc:sldMk cId="356419186" sldId="256"/>
            <ac:spMk id="3" creationId="{6CEAD46B-2981-B54E-B7BD-5B165BCFE3E7}"/>
          </ac:spMkLst>
        </pc:spChg>
      </pc:sldChg>
      <pc:sldChg chg="modSp mod">
        <pc:chgData name="SONG, Qingyu" userId="498998f4-7f18-4549-a740-dcfb6e1e3d22" providerId="ADAL" clId="{A2A67607-707D-9A4B-B498-57C0CB8C6AF6}" dt="2022-01-09T09:39:47.453" v="739" actId="20577"/>
        <pc:sldMkLst>
          <pc:docMk/>
          <pc:sldMk cId="1947847713" sldId="257"/>
        </pc:sldMkLst>
        <pc:spChg chg="mod">
          <ac:chgData name="SONG, Qingyu" userId="498998f4-7f18-4549-a740-dcfb6e1e3d22" providerId="ADAL" clId="{A2A67607-707D-9A4B-B498-57C0CB8C6AF6}" dt="2022-01-09T08:44:45.239" v="171" actId="20577"/>
          <ac:spMkLst>
            <pc:docMk/>
            <pc:sldMk cId="1947847713" sldId="257"/>
            <ac:spMk id="2" creationId="{45C79BA1-37A3-5741-B0A1-E64646E4283C}"/>
          </ac:spMkLst>
        </pc:spChg>
        <pc:spChg chg="mod">
          <ac:chgData name="SONG, Qingyu" userId="498998f4-7f18-4549-a740-dcfb6e1e3d22" providerId="ADAL" clId="{A2A67607-707D-9A4B-B498-57C0CB8C6AF6}" dt="2022-01-09T09:39:47.453" v="739" actId="20577"/>
          <ac:spMkLst>
            <pc:docMk/>
            <pc:sldMk cId="1947847713" sldId="257"/>
            <ac:spMk id="3" creationId="{8F20472D-613F-3748-9CBD-88055CDB4B08}"/>
          </ac:spMkLst>
        </pc:spChg>
      </pc:sldChg>
      <pc:sldChg chg="modSp add mod">
        <pc:chgData name="SONG, Qingyu" userId="498998f4-7f18-4549-a740-dcfb6e1e3d22" providerId="ADAL" clId="{A2A67607-707D-9A4B-B498-57C0CB8C6AF6}" dt="2022-01-09T08:45:17.052" v="215" actId="20577"/>
        <pc:sldMkLst>
          <pc:docMk/>
          <pc:sldMk cId="440415094" sldId="258"/>
        </pc:sldMkLst>
        <pc:spChg chg="mod">
          <ac:chgData name="SONG, Qingyu" userId="498998f4-7f18-4549-a740-dcfb6e1e3d22" providerId="ADAL" clId="{A2A67607-707D-9A4B-B498-57C0CB8C6AF6}" dt="2022-01-09T08:45:00.824" v="186" actId="20577"/>
          <ac:spMkLst>
            <pc:docMk/>
            <pc:sldMk cId="440415094" sldId="258"/>
            <ac:spMk id="2" creationId="{45C79BA1-37A3-5741-B0A1-E64646E4283C}"/>
          </ac:spMkLst>
        </pc:spChg>
        <pc:spChg chg="mod">
          <ac:chgData name="SONG, Qingyu" userId="498998f4-7f18-4549-a740-dcfb6e1e3d22" providerId="ADAL" clId="{A2A67607-707D-9A4B-B498-57C0CB8C6AF6}" dt="2022-01-09T08:45:17.052" v="215" actId="20577"/>
          <ac:spMkLst>
            <pc:docMk/>
            <pc:sldMk cId="440415094" sldId="258"/>
            <ac:spMk id="3" creationId="{8F20472D-613F-3748-9CBD-88055CDB4B08}"/>
          </ac:spMkLst>
        </pc:spChg>
      </pc:sldChg>
      <pc:sldChg chg="new del">
        <pc:chgData name="SONG, Qingyu" userId="498998f4-7f18-4549-a740-dcfb6e1e3d22" providerId="ADAL" clId="{A2A67607-707D-9A4B-B498-57C0CB8C6AF6}" dt="2022-01-09T08:44:50.281" v="173" actId="680"/>
        <pc:sldMkLst>
          <pc:docMk/>
          <pc:sldMk cId="1741813886" sldId="258"/>
        </pc:sldMkLst>
      </pc:sldChg>
      <pc:sldChg chg="modSp add mod">
        <pc:chgData name="SONG, Qingyu" userId="498998f4-7f18-4549-a740-dcfb6e1e3d22" providerId="ADAL" clId="{A2A67607-707D-9A4B-B498-57C0CB8C6AF6}" dt="2022-01-09T08:46:18.147" v="243" actId="123"/>
        <pc:sldMkLst>
          <pc:docMk/>
          <pc:sldMk cId="1573737923" sldId="259"/>
        </pc:sldMkLst>
        <pc:spChg chg="mod">
          <ac:chgData name="SONG, Qingyu" userId="498998f4-7f18-4549-a740-dcfb6e1e3d22" providerId="ADAL" clId="{A2A67607-707D-9A4B-B498-57C0CB8C6AF6}" dt="2022-01-09T08:45:34.361" v="219"/>
          <ac:spMkLst>
            <pc:docMk/>
            <pc:sldMk cId="1573737923" sldId="259"/>
            <ac:spMk id="2" creationId="{45C79BA1-37A3-5741-B0A1-E64646E4283C}"/>
          </ac:spMkLst>
        </pc:spChg>
        <pc:spChg chg="mod">
          <ac:chgData name="SONG, Qingyu" userId="498998f4-7f18-4549-a740-dcfb6e1e3d22" providerId="ADAL" clId="{A2A67607-707D-9A4B-B498-57C0CB8C6AF6}" dt="2022-01-09T08:46:18.147" v="243" actId="123"/>
          <ac:spMkLst>
            <pc:docMk/>
            <pc:sldMk cId="1573737923" sldId="259"/>
            <ac:spMk id="3" creationId="{8F20472D-613F-3748-9CBD-88055CDB4B08}"/>
          </ac:spMkLst>
        </pc:spChg>
      </pc:sldChg>
      <pc:sldChg chg="add del">
        <pc:chgData name="SONG, Qingyu" userId="498998f4-7f18-4549-a740-dcfb6e1e3d22" providerId="ADAL" clId="{A2A67607-707D-9A4B-B498-57C0CB8C6AF6}" dt="2022-01-09T08:45:26.162" v="217"/>
        <pc:sldMkLst>
          <pc:docMk/>
          <pc:sldMk cId="2702226723" sldId="259"/>
        </pc:sldMkLst>
      </pc:sldChg>
      <pc:sldChg chg="addSp delSp modSp add mod">
        <pc:chgData name="SONG, Qingyu" userId="498998f4-7f18-4549-a740-dcfb6e1e3d22" providerId="ADAL" clId="{A2A67607-707D-9A4B-B498-57C0CB8C6AF6}" dt="2022-01-09T08:48:11.318" v="252" actId="1076"/>
        <pc:sldMkLst>
          <pc:docMk/>
          <pc:sldMk cId="2648031906" sldId="260"/>
        </pc:sldMkLst>
        <pc:spChg chg="mod">
          <ac:chgData name="SONG, Qingyu" userId="498998f4-7f18-4549-a740-dcfb6e1e3d22" providerId="ADAL" clId="{A2A67607-707D-9A4B-B498-57C0CB8C6AF6}" dt="2022-01-09T08:47:00.476" v="248"/>
          <ac:spMkLst>
            <pc:docMk/>
            <pc:sldMk cId="2648031906" sldId="260"/>
            <ac:spMk id="2" creationId="{45C79BA1-37A3-5741-B0A1-E64646E4283C}"/>
          </ac:spMkLst>
        </pc:spChg>
        <pc:spChg chg="del mod">
          <ac:chgData name="SONG, Qingyu" userId="498998f4-7f18-4549-a740-dcfb6e1e3d22" providerId="ADAL" clId="{A2A67607-707D-9A4B-B498-57C0CB8C6AF6}" dt="2022-01-09T08:48:01.560" v="250"/>
          <ac:spMkLst>
            <pc:docMk/>
            <pc:sldMk cId="2648031906" sldId="260"/>
            <ac:spMk id="3" creationId="{8F20472D-613F-3748-9CBD-88055CDB4B08}"/>
          </ac:spMkLst>
        </pc:spChg>
        <pc:picChg chg="add mod">
          <ac:chgData name="SONG, Qingyu" userId="498998f4-7f18-4549-a740-dcfb6e1e3d22" providerId="ADAL" clId="{A2A67607-707D-9A4B-B498-57C0CB8C6AF6}" dt="2022-01-09T08:48:11.318" v="252" actId="1076"/>
          <ac:picMkLst>
            <pc:docMk/>
            <pc:sldMk cId="2648031906" sldId="260"/>
            <ac:picMk id="4" creationId="{E1F1B7FF-0FBF-3D45-81DD-BA45BC44D742}"/>
          </ac:picMkLst>
        </pc:picChg>
      </pc:sldChg>
      <pc:sldChg chg="addSp delSp modSp add mod">
        <pc:chgData name="SONG, Qingyu" userId="498998f4-7f18-4549-a740-dcfb6e1e3d22" providerId="ADAL" clId="{A2A67607-707D-9A4B-B498-57C0CB8C6AF6}" dt="2022-01-09T08:48:40.756" v="255"/>
        <pc:sldMkLst>
          <pc:docMk/>
          <pc:sldMk cId="2279024797" sldId="261"/>
        </pc:sldMkLst>
        <pc:spChg chg="mod">
          <ac:chgData name="SONG, Qingyu" userId="498998f4-7f18-4549-a740-dcfb6e1e3d22" providerId="ADAL" clId="{A2A67607-707D-9A4B-B498-57C0CB8C6AF6}" dt="2022-01-09T08:48:28.653" v="253"/>
          <ac:spMkLst>
            <pc:docMk/>
            <pc:sldMk cId="2279024797" sldId="261"/>
            <ac:spMk id="2" creationId="{45C79BA1-37A3-5741-B0A1-E64646E4283C}"/>
          </ac:spMkLst>
        </pc:spChg>
        <pc:spChg chg="del mod">
          <ac:chgData name="SONG, Qingyu" userId="498998f4-7f18-4549-a740-dcfb6e1e3d22" providerId="ADAL" clId="{A2A67607-707D-9A4B-B498-57C0CB8C6AF6}" dt="2022-01-09T08:48:40.756" v="255"/>
          <ac:spMkLst>
            <pc:docMk/>
            <pc:sldMk cId="2279024797" sldId="261"/>
            <ac:spMk id="3" creationId="{8F20472D-613F-3748-9CBD-88055CDB4B08}"/>
          </ac:spMkLst>
        </pc:spChg>
        <pc:picChg chg="add mod">
          <ac:chgData name="SONG, Qingyu" userId="498998f4-7f18-4549-a740-dcfb6e1e3d22" providerId="ADAL" clId="{A2A67607-707D-9A4B-B498-57C0CB8C6AF6}" dt="2022-01-09T08:48:40.756" v="255"/>
          <ac:picMkLst>
            <pc:docMk/>
            <pc:sldMk cId="2279024797" sldId="261"/>
            <ac:picMk id="4" creationId="{E0803F26-69FA-F141-8053-17ADFC76B873}"/>
          </ac:picMkLst>
        </pc:picChg>
      </pc:sldChg>
      <pc:sldChg chg="addSp delSp modSp add mod">
        <pc:chgData name="SONG, Qingyu" userId="498998f4-7f18-4549-a740-dcfb6e1e3d22" providerId="ADAL" clId="{A2A67607-707D-9A4B-B498-57C0CB8C6AF6}" dt="2022-01-09T08:52:22.570" v="367"/>
        <pc:sldMkLst>
          <pc:docMk/>
          <pc:sldMk cId="2946419580" sldId="262"/>
        </pc:sldMkLst>
        <pc:spChg chg="mod">
          <ac:chgData name="SONG, Qingyu" userId="498998f4-7f18-4549-a740-dcfb6e1e3d22" providerId="ADAL" clId="{A2A67607-707D-9A4B-B498-57C0CB8C6AF6}" dt="2022-01-09T08:52:22.570" v="367"/>
          <ac:spMkLst>
            <pc:docMk/>
            <pc:sldMk cId="2946419580" sldId="262"/>
            <ac:spMk id="2" creationId="{45C79BA1-37A3-5741-B0A1-E64646E4283C}"/>
          </ac:spMkLst>
        </pc:spChg>
        <pc:spChg chg="del mod">
          <ac:chgData name="SONG, Qingyu" userId="498998f4-7f18-4549-a740-dcfb6e1e3d22" providerId="ADAL" clId="{A2A67607-707D-9A4B-B498-57C0CB8C6AF6}" dt="2022-01-09T08:49:04.320" v="257"/>
          <ac:spMkLst>
            <pc:docMk/>
            <pc:sldMk cId="2946419580" sldId="262"/>
            <ac:spMk id="3" creationId="{8F20472D-613F-3748-9CBD-88055CDB4B08}"/>
          </ac:spMkLst>
        </pc:spChg>
        <pc:spChg chg="add mod">
          <ac:chgData name="SONG, Qingyu" userId="498998f4-7f18-4549-a740-dcfb6e1e3d22" providerId="ADAL" clId="{A2A67607-707D-9A4B-B498-57C0CB8C6AF6}" dt="2022-01-09T08:49:30.001" v="288" actId="1076"/>
          <ac:spMkLst>
            <pc:docMk/>
            <pc:sldMk cId="2946419580" sldId="262"/>
            <ac:spMk id="5" creationId="{99B591B7-0ED3-894C-A352-8477ED74F3BB}"/>
          </ac:spMkLst>
        </pc:spChg>
        <pc:spChg chg="add mod">
          <ac:chgData name="SONG, Qingyu" userId="498998f4-7f18-4549-a740-dcfb6e1e3d22" providerId="ADAL" clId="{A2A67607-707D-9A4B-B498-57C0CB8C6AF6}" dt="2022-01-09T08:49:34.916" v="289" actId="1076"/>
          <ac:spMkLst>
            <pc:docMk/>
            <pc:sldMk cId="2946419580" sldId="262"/>
            <ac:spMk id="6" creationId="{95A8685D-FCCD-1D48-84F7-D47520F09B5B}"/>
          </ac:spMkLst>
        </pc:spChg>
        <pc:picChg chg="add mod">
          <ac:chgData name="SONG, Qingyu" userId="498998f4-7f18-4549-a740-dcfb6e1e3d22" providerId="ADAL" clId="{A2A67607-707D-9A4B-B498-57C0CB8C6AF6}" dt="2022-01-09T08:49:04.320" v="257"/>
          <ac:picMkLst>
            <pc:docMk/>
            <pc:sldMk cId="2946419580" sldId="262"/>
            <ac:picMk id="4" creationId="{8D11AF92-8AD0-444F-83E3-E11532277980}"/>
          </ac:picMkLst>
        </pc:picChg>
      </pc:sldChg>
      <pc:sldChg chg="addSp modSp add mod">
        <pc:chgData name="SONG, Qingyu" userId="498998f4-7f18-4549-a740-dcfb6e1e3d22" providerId="ADAL" clId="{A2A67607-707D-9A4B-B498-57C0CB8C6AF6}" dt="2022-01-09T09:02:56.402" v="628" actId="1076"/>
        <pc:sldMkLst>
          <pc:docMk/>
          <pc:sldMk cId="2477746496" sldId="263"/>
        </pc:sldMkLst>
        <pc:spChg chg="mod">
          <ac:chgData name="SONG, Qingyu" userId="498998f4-7f18-4549-a740-dcfb6e1e3d22" providerId="ADAL" clId="{A2A67607-707D-9A4B-B498-57C0CB8C6AF6}" dt="2022-01-09T08:57:23.226" v="476" actId="20577"/>
          <ac:spMkLst>
            <pc:docMk/>
            <pc:sldMk cId="2477746496" sldId="263"/>
            <ac:spMk id="2" creationId="{45C79BA1-37A3-5741-B0A1-E64646E4283C}"/>
          </ac:spMkLst>
        </pc:spChg>
        <pc:spChg chg="mod">
          <ac:chgData name="SONG, Qingyu" userId="498998f4-7f18-4549-a740-dcfb6e1e3d22" providerId="ADAL" clId="{A2A67607-707D-9A4B-B498-57C0CB8C6AF6}" dt="2022-01-09T09:00:36.805" v="554" actId="14100"/>
          <ac:spMkLst>
            <pc:docMk/>
            <pc:sldMk cId="2477746496" sldId="263"/>
            <ac:spMk id="3" creationId="{8F20472D-613F-3748-9CBD-88055CDB4B08}"/>
          </ac:spMkLst>
        </pc:spChg>
        <pc:spChg chg="add mod">
          <ac:chgData name="SONG, Qingyu" userId="498998f4-7f18-4549-a740-dcfb6e1e3d22" providerId="ADAL" clId="{A2A67607-707D-9A4B-B498-57C0CB8C6AF6}" dt="2022-01-09T09:00:42.462" v="558" actId="403"/>
          <ac:spMkLst>
            <pc:docMk/>
            <pc:sldMk cId="2477746496" sldId="263"/>
            <ac:spMk id="5" creationId="{D0C166B3-D1B0-6A4E-9334-36DA412495C4}"/>
          </ac:spMkLst>
        </pc:spChg>
        <pc:picChg chg="add mod">
          <ac:chgData name="SONG, Qingyu" userId="498998f4-7f18-4549-a740-dcfb6e1e3d22" providerId="ADAL" clId="{A2A67607-707D-9A4B-B498-57C0CB8C6AF6}" dt="2022-01-09T09:02:56.402" v="628" actId="1076"/>
          <ac:picMkLst>
            <pc:docMk/>
            <pc:sldMk cId="2477746496" sldId="263"/>
            <ac:picMk id="4" creationId="{89B148E8-50D7-4542-A495-2257CE9D6A0C}"/>
          </ac:picMkLst>
        </pc:picChg>
      </pc:sldChg>
      <pc:sldChg chg="addSp delSp modSp add mod">
        <pc:chgData name="SONG, Qingyu" userId="498998f4-7f18-4549-a740-dcfb6e1e3d22" providerId="ADAL" clId="{A2A67607-707D-9A4B-B498-57C0CB8C6AF6}" dt="2022-01-09T09:00:55.037" v="585" actId="1036"/>
        <pc:sldMkLst>
          <pc:docMk/>
          <pc:sldMk cId="3355003134" sldId="264"/>
        </pc:sldMkLst>
        <pc:spChg chg="mod">
          <ac:chgData name="SONG, Qingyu" userId="498998f4-7f18-4549-a740-dcfb6e1e3d22" providerId="ADAL" clId="{A2A67607-707D-9A4B-B498-57C0CB8C6AF6}" dt="2022-01-09T08:52:41.807" v="379"/>
          <ac:spMkLst>
            <pc:docMk/>
            <pc:sldMk cId="3355003134" sldId="264"/>
            <ac:spMk id="2" creationId="{45C79BA1-37A3-5741-B0A1-E64646E4283C}"/>
          </ac:spMkLst>
        </pc:spChg>
        <pc:spChg chg="mod">
          <ac:chgData name="SONG, Qingyu" userId="498998f4-7f18-4549-a740-dcfb6e1e3d22" providerId="ADAL" clId="{A2A67607-707D-9A4B-B498-57C0CB8C6AF6}" dt="2022-01-09T08:59:52.346" v="535" actId="14100"/>
          <ac:spMkLst>
            <pc:docMk/>
            <pc:sldMk cId="3355003134" sldId="264"/>
            <ac:spMk id="3" creationId="{8F20472D-613F-3748-9CBD-88055CDB4B08}"/>
          </ac:spMkLst>
        </pc:spChg>
        <pc:spChg chg="add mod">
          <ac:chgData name="SONG, Qingyu" userId="498998f4-7f18-4549-a740-dcfb6e1e3d22" providerId="ADAL" clId="{A2A67607-707D-9A4B-B498-57C0CB8C6AF6}" dt="2022-01-09T09:00:50.651" v="567" actId="1036"/>
          <ac:spMkLst>
            <pc:docMk/>
            <pc:sldMk cId="3355003134" sldId="264"/>
            <ac:spMk id="6" creationId="{8B586356-C565-9B40-BF75-839DA7B53FCB}"/>
          </ac:spMkLst>
        </pc:spChg>
        <pc:picChg chg="del">
          <ac:chgData name="SONG, Qingyu" userId="498998f4-7f18-4549-a740-dcfb6e1e3d22" providerId="ADAL" clId="{A2A67607-707D-9A4B-B498-57C0CB8C6AF6}" dt="2022-01-09T08:53:07.781" v="381" actId="478"/>
          <ac:picMkLst>
            <pc:docMk/>
            <pc:sldMk cId="3355003134" sldId="264"/>
            <ac:picMk id="4" creationId="{89B148E8-50D7-4542-A495-2257CE9D6A0C}"/>
          </ac:picMkLst>
        </pc:picChg>
        <pc:picChg chg="add mod">
          <ac:chgData name="SONG, Qingyu" userId="498998f4-7f18-4549-a740-dcfb6e1e3d22" providerId="ADAL" clId="{A2A67607-707D-9A4B-B498-57C0CB8C6AF6}" dt="2022-01-09T09:00:55.037" v="585" actId="1036"/>
          <ac:picMkLst>
            <pc:docMk/>
            <pc:sldMk cId="3355003134" sldId="264"/>
            <ac:picMk id="5" creationId="{273285BD-3165-3D46-A0CB-9A06242E6EF4}"/>
          </ac:picMkLst>
        </pc:picChg>
      </pc:sldChg>
      <pc:sldChg chg="addSp delSp modSp add mod">
        <pc:chgData name="SONG, Qingyu" userId="498998f4-7f18-4549-a740-dcfb6e1e3d22" providerId="ADAL" clId="{A2A67607-707D-9A4B-B498-57C0CB8C6AF6}" dt="2022-01-09T09:01:01.172" v="602" actId="1036"/>
        <pc:sldMkLst>
          <pc:docMk/>
          <pc:sldMk cId="3781525919" sldId="265"/>
        </pc:sldMkLst>
        <pc:spChg chg="mod">
          <ac:chgData name="SONG, Qingyu" userId="498998f4-7f18-4549-a740-dcfb6e1e3d22" providerId="ADAL" clId="{A2A67607-707D-9A4B-B498-57C0CB8C6AF6}" dt="2022-01-09T08:56:55.874" v="468"/>
          <ac:spMkLst>
            <pc:docMk/>
            <pc:sldMk cId="3781525919" sldId="265"/>
            <ac:spMk id="2" creationId="{45C79BA1-37A3-5741-B0A1-E64646E4283C}"/>
          </ac:spMkLst>
        </pc:spChg>
        <pc:spChg chg="mod">
          <ac:chgData name="SONG, Qingyu" userId="498998f4-7f18-4549-a740-dcfb6e1e3d22" providerId="ADAL" clId="{A2A67607-707D-9A4B-B498-57C0CB8C6AF6}" dt="2022-01-09T09:00:13.333" v="541" actId="14100"/>
          <ac:spMkLst>
            <pc:docMk/>
            <pc:sldMk cId="3781525919" sldId="265"/>
            <ac:spMk id="3" creationId="{8F20472D-613F-3748-9CBD-88055CDB4B08}"/>
          </ac:spMkLst>
        </pc:spChg>
        <pc:spChg chg="add mod">
          <ac:chgData name="SONG, Qingyu" userId="498998f4-7f18-4549-a740-dcfb6e1e3d22" providerId="ADAL" clId="{A2A67607-707D-9A4B-B498-57C0CB8C6AF6}" dt="2022-01-09T09:00:24.761" v="547" actId="404"/>
          <ac:spMkLst>
            <pc:docMk/>
            <pc:sldMk cId="3781525919" sldId="265"/>
            <ac:spMk id="6" creationId="{3B692967-652C-AB4A-9FFE-F0D2464A2DD4}"/>
          </ac:spMkLst>
        </pc:spChg>
        <pc:picChg chg="del">
          <ac:chgData name="SONG, Qingyu" userId="498998f4-7f18-4549-a740-dcfb6e1e3d22" providerId="ADAL" clId="{A2A67607-707D-9A4B-B498-57C0CB8C6AF6}" dt="2022-01-09T08:55:10.406" v="439" actId="478"/>
          <ac:picMkLst>
            <pc:docMk/>
            <pc:sldMk cId="3781525919" sldId="265"/>
            <ac:picMk id="4" creationId="{89B148E8-50D7-4542-A495-2257CE9D6A0C}"/>
          </ac:picMkLst>
        </pc:picChg>
        <pc:picChg chg="add mod">
          <ac:chgData name="SONG, Qingyu" userId="498998f4-7f18-4549-a740-dcfb6e1e3d22" providerId="ADAL" clId="{A2A67607-707D-9A4B-B498-57C0CB8C6AF6}" dt="2022-01-09T09:01:01.172" v="602" actId="1036"/>
          <ac:picMkLst>
            <pc:docMk/>
            <pc:sldMk cId="3781525919" sldId="265"/>
            <ac:picMk id="5" creationId="{C3480844-4AD9-7945-A207-E3FE35124D43}"/>
          </ac:picMkLst>
        </pc:picChg>
      </pc:sldChg>
      <pc:sldChg chg="add del">
        <pc:chgData name="SONG, Qingyu" userId="498998f4-7f18-4549-a740-dcfb6e1e3d22" providerId="ADAL" clId="{A2A67607-707D-9A4B-B498-57C0CB8C6AF6}" dt="2022-01-09T08:56:47.408" v="466" actId="2696"/>
        <pc:sldMkLst>
          <pc:docMk/>
          <pc:sldMk cId="1610562717" sldId="266"/>
        </pc:sldMkLst>
      </pc:sldChg>
      <pc:sldChg chg="addSp delSp modSp add mod">
        <pc:chgData name="SONG, Qingyu" userId="498998f4-7f18-4549-a740-dcfb6e1e3d22" providerId="ADAL" clId="{A2A67607-707D-9A4B-B498-57C0CB8C6AF6}" dt="2022-01-09T09:01:29.138" v="610" actId="1076"/>
        <pc:sldMkLst>
          <pc:docMk/>
          <pc:sldMk cId="3863058764" sldId="266"/>
        </pc:sldMkLst>
        <pc:spChg chg="mod">
          <ac:chgData name="SONG, Qingyu" userId="498998f4-7f18-4549-a740-dcfb6e1e3d22" providerId="ADAL" clId="{A2A67607-707D-9A4B-B498-57C0CB8C6AF6}" dt="2022-01-09T08:57:52.495" v="484" actId="20577"/>
          <ac:spMkLst>
            <pc:docMk/>
            <pc:sldMk cId="3863058764" sldId="266"/>
            <ac:spMk id="2" creationId="{45C79BA1-37A3-5741-B0A1-E64646E4283C}"/>
          </ac:spMkLst>
        </pc:spChg>
        <pc:spChg chg="mod">
          <ac:chgData name="SONG, Qingyu" userId="498998f4-7f18-4549-a740-dcfb6e1e3d22" providerId="ADAL" clId="{A2A67607-707D-9A4B-B498-57C0CB8C6AF6}" dt="2022-01-09T09:01:24.526" v="609" actId="14100"/>
          <ac:spMkLst>
            <pc:docMk/>
            <pc:sldMk cId="3863058764" sldId="266"/>
            <ac:spMk id="3" creationId="{8F20472D-613F-3748-9CBD-88055CDB4B08}"/>
          </ac:spMkLst>
        </pc:spChg>
        <pc:spChg chg="add mod">
          <ac:chgData name="SONG, Qingyu" userId="498998f4-7f18-4549-a740-dcfb6e1e3d22" providerId="ADAL" clId="{A2A67607-707D-9A4B-B498-57C0CB8C6AF6}" dt="2022-01-09T09:01:29.138" v="610" actId="1076"/>
          <ac:spMkLst>
            <pc:docMk/>
            <pc:sldMk cId="3863058764" sldId="266"/>
            <ac:spMk id="6" creationId="{065A69BD-EADE-DA43-8E5A-0F49CD1E94FF}"/>
          </ac:spMkLst>
        </pc:spChg>
        <pc:picChg chg="add mod">
          <ac:chgData name="SONG, Qingyu" userId="498998f4-7f18-4549-a740-dcfb6e1e3d22" providerId="ADAL" clId="{A2A67607-707D-9A4B-B498-57C0CB8C6AF6}" dt="2022-01-09T09:01:20.609" v="608" actId="1076"/>
          <ac:picMkLst>
            <pc:docMk/>
            <pc:sldMk cId="3863058764" sldId="266"/>
            <ac:picMk id="4" creationId="{A1D5C397-6034-9D41-9BB4-A827A6FAA1BD}"/>
          </ac:picMkLst>
        </pc:picChg>
        <pc:picChg chg="add del">
          <ac:chgData name="SONG, Qingyu" userId="498998f4-7f18-4549-a740-dcfb6e1e3d22" providerId="ADAL" clId="{A2A67607-707D-9A4B-B498-57C0CB8C6AF6}" dt="2022-01-09T08:59:15.791" v="520" actId="478"/>
          <ac:picMkLst>
            <pc:docMk/>
            <pc:sldMk cId="3863058764" sldId="266"/>
            <ac:picMk id="5" creationId="{C3480844-4AD9-7945-A207-E3FE35124D43}"/>
          </ac:picMkLst>
        </pc:picChg>
      </pc:sldChg>
      <pc:sldChg chg="add del">
        <pc:chgData name="SONG, Qingyu" userId="498998f4-7f18-4549-a740-dcfb6e1e3d22" providerId="ADAL" clId="{A2A67607-707D-9A4B-B498-57C0CB8C6AF6}" dt="2022-01-09T08:56:47.926" v="467" actId="2696"/>
        <pc:sldMkLst>
          <pc:docMk/>
          <pc:sldMk cId="2034820447" sldId="267"/>
        </pc:sldMkLst>
      </pc:sldChg>
      <pc:sldChg chg="addSp delSp modSp add mod">
        <pc:chgData name="SONG, Qingyu" userId="498998f4-7f18-4549-a740-dcfb6e1e3d22" providerId="ADAL" clId="{A2A67607-707D-9A4B-B498-57C0CB8C6AF6}" dt="2022-01-09T09:03:51.796" v="655" actId="1037"/>
        <pc:sldMkLst>
          <pc:docMk/>
          <pc:sldMk cId="4271156151" sldId="267"/>
        </pc:sldMkLst>
        <pc:spChg chg="mod">
          <ac:chgData name="SONG, Qingyu" userId="498998f4-7f18-4549-a740-dcfb6e1e3d22" providerId="ADAL" clId="{A2A67607-707D-9A4B-B498-57C0CB8C6AF6}" dt="2022-01-09T09:02:05.389" v="619" actId="20577"/>
          <ac:spMkLst>
            <pc:docMk/>
            <pc:sldMk cId="4271156151" sldId="267"/>
            <ac:spMk id="2" creationId="{45C79BA1-37A3-5741-B0A1-E64646E4283C}"/>
          </ac:spMkLst>
        </pc:spChg>
        <pc:spChg chg="mod">
          <ac:chgData name="SONG, Qingyu" userId="498998f4-7f18-4549-a740-dcfb6e1e3d22" providerId="ADAL" clId="{A2A67607-707D-9A4B-B498-57C0CB8C6AF6}" dt="2022-01-09T09:02:19.743" v="620"/>
          <ac:spMkLst>
            <pc:docMk/>
            <pc:sldMk cId="4271156151" sldId="267"/>
            <ac:spMk id="3" creationId="{8F20472D-613F-3748-9CBD-88055CDB4B08}"/>
          </ac:spMkLst>
        </pc:spChg>
        <pc:spChg chg="mod">
          <ac:chgData name="SONG, Qingyu" userId="498998f4-7f18-4549-a740-dcfb6e1e3d22" providerId="ADAL" clId="{A2A67607-707D-9A4B-B498-57C0CB8C6AF6}" dt="2022-01-09T09:02:29.871" v="622" actId="20577"/>
          <ac:spMkLst>
            <pc:docMk/>
            <pc:sldMk cId="4271156151" sldId="267"/>
            <ac:spMk id="6" creationId="{065A69BD-EADE-DA43-8E5A-0F49CD1E94FF}"/>
          </ac:spMkLst>
        </pc:spChg>
        <pc:picChg chg="del">
          <ac:chgData name="SONG, Qingyu" userId="498998f4-7f18-4549-a740-dcfb6e1e3d22" providerId="ADAL" clId="{A2A67607-707D-9A4B-B498-57C0CB8C6AF6}" dt="2022-01-09T09:02:39.138" v="623" actId="478"/>
          <ac:picMkLst>
            <pc:docMk/>
            <pc:sldMk cId="4271156151" sldId="267"/>
            <ac:picMk id="4" creationId="{A1D5C397-6034-9D41-9BB4-A827A6FAA1BD}"/>
          </ac:picMkLst>
        </pc:picChg>
        <pc:picChg chg="add mod">
          <ac:chgData name="SONG, Qingyu" userId="498998f4-7f18-4549-a740-dcfb6e1e3d22" providerId="ADAL" clId="{A2A67607-707D-9A4B-B498-57C0CB8C6AF6}" dt="2022-01-09T09:03:51.796" v="655" actId="1037"/>
          <ac:picMkLst>
            <pc:docMk/>
            <pc:sldMk cId="4271156151" sldId="267"/>
            <ac:picMk id="5" creationId="{20B8ECFB-DBDD-7147-A6FE-FB32D105F141}"/>
          </ac:picMkLst>
        </pc:picChg>
      </pc:sldChg>
      <pc:sldChg chg="addSp delSp modSp add mod">
        <pc:chgData name="SONG, Qingyu" userId="498998f4-7f18-4549-a740-dcfb6e1e3d22" providerId="ADAL" clId="{A2A67607-707D-9A4B-B498-57C0CB8C6AF6}" dt="2022-01-09T09:04:30.224" v="673" actId="1076"/>
        <pc:sldMkLst>
          <pc:docMk/>
          <pc:sldMk cId="3168600580" sldId="268"/>
        </pc:sldMkLst>
        <pc:spChg chg="mod">
          <ac:chgData name="SONG, Qingyu" userId="498998f4-7f18-4549-a740-dcfb6e1e3d22" providerId="ADAL" clId="{A2A67607-707D-9A4B-B498-57C0CB8C6AF6}" dt="2022-01-09T09:04:04.507" v="667" actId="20577"/>
          <ac:spMkLst>
            <pc:docMk/>
            <pc:sldMk cId="3168600580" sldId="268"/>
            <ac:spMk id="2" creationId="{45C79BA1-37A3-5741-B0A1-E64646E4283C}"/>
          </ac:spMkLst>
        </pc:spChg>
        <pc:spChg chg="mod">
          <ac:chgData name="SONG, Qingyu" userId="498998f4-7f18-4549-a740-dcfb6e1e3d22" providerId="ADAL" clId="{A2A67607-707D-9A4B-B498-57C0CB8C6AF6}" dt="2022-01-09T09:04:09.928" v="668"/>
          <ac:spMkLst>
            <pc:docMk/>
            <pc:sldMk cId="3168600580" sldId="268"/>
            <ac:spMk id="3" creationId="{8F20472D-613F-3748-9CBD-88055CDB4B08}"/>
          </ac:spMkLst>
        </pc:spChg>
        <pc:spChg chg="mod">
          <ac:chgData name="SONG, Qingyu" userId="498998f4-7f18-4549-a740-dcfb6e1e3d22" providerId="ADAL" clId="{A2A67607-707D-9A4B-B498-57C0CB8C6AF6}" dt="2022-01-09T09:04:14.145" v="669"/>
          <ac:spMkLst>
            <pc:docMk/>
            <pc:sldMk cId="3168600580" sldId="268"/>
            <ac:spMk id="6" creationId="{065A69BD-EADE-DA43-8E5A-0F49CD1E94FF}"/>
          </ac:spMkLst>
        </pc:spChg>
        <pc:picChg chg="add mod">
          <ac:chgData name="SONG, Qingyu" userId="498998f4-7f18-4549-a740-dcfb6e1e3d22" providerId="ADAL" clId="{A2A67607-707D-9A4B-B498-57C0CB8C6AF6}" dt="2022-01-09T09:04:30.224" v="673" actId="1076"/>
          <ac:picMkLst>
            <pc:docMk/>
            <pc:sldMk cId="3168600580" sldId="268"/>
            <ac:picMk id="4" creationId="{E04675FE-F79E-C645-8EAA-C00F491721EB}"/>
          </ac:picMkLst>
        </pc:picChg>
        <pc:picChg chg="del">
          <ac:chgData name="SONG, Qingyu" userId="498998f4-7f18-4549-a740-dcfb6e1e3d22" providerId="ADAL" clId="{A2A67607-707D-9A4B-B498-57C0CB8C6AF6}" dt="2022-01-09T09:03:55.689" v="656" actId="478"/>
          <ac:picMkLst>
            <pc:docMk/>
            <pc:sldMk cId="3168600580" sldId="268"/>
            <ac:picMk id="5" creationId="{20B8ECFB-DBDD-7147-A6FE-FB32D105F141}"/>
          </ac:picMkLst>
        </pc:picChg>
      </pc:sldChg>
      <pc:sldChg chg="addSp delSp modSp add mod">
        <pc:chgData name="SONG, Qingyu" userId="498998f4-7f18-4549-a740-dcfb6e1e3d22" providerId="ADAL" clId="{A2A67607-707D-9A4B-B498-57C0CB8C6AF6}" dt="2022-01-09T09:05:24.298" v="694" actId="1076"/>
        <pc:sldMkLst>
          <pc:docMk/>
          <pc:sldMk cId="1589765134" sldId="269"/>
        </pc:sldMkLst>
        <pc:spChg chg="mod">
          <ac:chgData name="SONG, Qingyu" userId="498998f4-7f18-4549-a740-dcfb6e1e3d22" providerId="ADAL" clId="{A2A67607-707D-9A4B-B498-57C0CB8C6AF6}" dt="2022-01-09T09:04:45.920" v="676"/>
          <ac:spMkLst>
            <pc:docMk/>
            <pc:sldMk cId="1589765134" sldId="269"/>
            <ac:spMk id="2" creationId="{45C79BA1-37A3-5741-B0A1-E64646E4283C}"/>
          </ac:spMkLst>
        </pc:spChg>
        <pc:spChg chg="mod">
          <ac:chgData name="SONG, Qingyu" userId="498998f4-7f18-4549-a740-dcfb6e1e3d22" providerId="ADAL" clId="{A2A67607-707D-9A4B-B498-57C0CB8C6AF6}" dt="2022-01-09T09:04:55.810" v="687" actId="20577"/>
          <ac:spMkLst>
            <pc:docMk/>
            <pc:sldMk cId="1589765134" sldId="269"/>
            <ac:spMk id="3" creationId="{8F20472D-613F-3748-9CBD-88055CDB4B08}"/>
          </ac:spMkLst>
        </pc:spChg>
        <pc:spChg chg="mod">
          <ac:chgData name="SONG, Qingyu" userId="498998f4-7f18-4549-a740-dcfb6e1e3d22" providerId="ADAL" clId="{A2A67607-707D-9A4B-B498-57C0CB8C6AF6}" dt="2022-01-09T09:05:09.254" v="690"/>
          <ac:spMkLst>
            <pc:docMk/>
            <pc:sldMk cId="1589765134" sldId="269"/>
            <ac:spMk id="6" creationId="{065A69BD-EADE-DA43-8E5A-0F49CD1E94FF}"/>
          </ac:spMkLst>
        </pc:spChg>
        <pc:picChg chg="del">
          <ac:chgData name="SONG, Qingyu" userId="498998f4-7f18-4549-a740-dcfb6e1e3d22" providerId="ADAL" clId="{A2A67607-707D-9A4B-B498-57C0CB8C6AF6}" dt="2022-01-09T09:05:18.814" v="691" actId="478"/>
          <ac:picMkLst>
            <pc:docMk/>
            <pc:sldMk cId="1589765134" sldId="269"/>
            <ac:picMk id="4" creationId="{E04675FE-F79E-C645-8EAA-C00F491721EB}"/>
          </ac:picMkLst>
        </pc:picChg>
        <pc:picChg chg="add mod">
          <ac:chgData name="SONG, Qingyu" userId="498998f4-7f18-4549-a740-dcfb6e1e3d22" providerId="ADAL" clId="{A2A67607-707D-9A4B-B498-57C0CB8C6AF6}" dt="2022-01-09T09:05:24.298" v="694" actId="1076"/>
          <ac:picMkLst>
            <pc:docMk/>
            <pc:sldMk cId="1589765134" sldId="269"/>
            <ac:picMk id="5" creationId="{7827AB7E-88BC-F041-A7B3-C9FD27A79BE9}"/>
          </ac:picMkLst>
        </pc:picChg>
      </pc:sldChg>
      <pc:sldChg chg="delSp modSp add mod">
        <pc:chgData name="SONG, Qingyu" userId="498998f4-7f18-4549-a740-dcfb6e1e3d22" providerId="ADAL" clId="{A2A67607-707D-9A4B-B498-57C0CB8C6AF6}" dt="2022-01-09T09:17:41.699" v="736"/>
        <pc:sldMkLst>
          <pc:docMk/>
          <pc:sldMk cId="1871005255" sldId="270"/>
        </pc:sldMkLst>
        <pc:spChg chg="mod">
          <ac:chgData name="SONG, Qingyu" userId="498998f4-7f18-4549-a740-dcfb6e1e3d22" providerId="ADAL" clId="{A2A67607-707D-9A4B-B498-57C0CB8C6AF6}" dt="2022-01-09T09:05:37.022" v="695"/>
          <ac:spMkLst>
            <pc:docMk/>
            <pc:sldMk cId="1871005255" sldId="270"/>
            <ac:spMk id="2" creationId="{45C79BA1-37A3-5741-B0A1-E64646E4283C}"/>
          </ac:spMkLst>
        </pc:spChg>
        <pc:spChg chg="mod">
          <ac:chgData name="SONG, Qingyu" userId="498998f4-7f18-4549-a740-dcfb6e1e3d22" providerId="ADAL" clId="{A2A67607-707D-9A4B-B498-57C0CB8C6AF6}" dt="2022-01-09T09:17:41.699" v="736"/>
          <ac:spMkLst>
            <pc:docMk/>
            <pc:sldMk cId="1871005255" sldId="270"/>
            <ac:spMk id="3" creationId="{8F20472D-613F-3748-9CBD-88055CDB4B08}"/>
          </ac:spMkLst>
        </pc:spChg>
        <pc:spChg chg="del mod">
          <ac:chgData name="SONG, Qingyu" userId="498998f4-7f18-4549-a740-dcfb6e1e3d22" providerId="ADAL" clId="{A2A67607-707D-9A4B-B498-57C0CB8C6AF6}" dt="2022-01-09T09:07:05.309" v="699" actId="478"/>
          <ac:spMkLst>
            <pc:docMk/>
            <pc:sldMk cId="1871005255" sldId="270"/>
            <ac:spMk id="6" creationId="{065A69BD-EADE-DA43-8E5A-0F49CD1E94FF}"/>
          </ac:spMkLst>
        </pc:spChg>
        <pc:picChg chg="del">
          <ac:chgData name="SONG, Qingyu" userId="498998f4-7f18-4549-a740-dcfb6e1e3d22" providerId="ADAL" clId="{A2A67607-707D-9A4B-B498-57C0CB8C6AF6}" dt="2022-01-09T09:07:02.226" v="697" actId="478"/>
          <ac:picMkLst>
            <pc:docMk/>
            <pc:sldMk cId="1871005255" sldId="270"/>
            <ac:picMk id="4" creationId="{E04675FE-F79E-C645-8EAA-C00F491721EB}"/>
          </ac:picMkLst>
        </pc:picChg>
      </pc:sldChg>
      <pc:sldChg chg="modSp add mod">
        <pc:chgData name="SONG, Qingyu" userId="498998f4-7f18-4549-a740-dcfb6e1e3d22" providerId="ADAL" clId="{A2A67607-707D-9A4B-B498-57C0CB8C6AF6}" dt="2022-01-09T09:10:29.220" v="720" actId="403"/>
        <pc:sldMkLst>
          <pc:docMk/>
          <pc:sldMk cId="616564471" sldId="271"/>
        </pc:sldMkLst>
        <pc:spChg chg="mod">
          <ac:chgData name="SONG, Qingyu" userId="498998f4-7f18-4549-a740-dcfb6e1e3d22" providerId="ADAL" clId="{A2A67607-707D-9A4B-B498-57C0CB8C6AF6}" dt="2022-01-09T09:08:29.862" v="701"/>
          <ac:spMkLst>
            <pc:docMk/>
            <pc:sldMk cId="616564471" sldId="271"/>
            <ac:spMk id="2" creationId="{45C79BA1-37A3-5741-B0A1-E64646E4283C}"/>
          </ac:spMkLst>
        </pc:spChg>
        <pc:spChg chg="mod">
          <ac:chgData name="SONG, Qingyu" userId="498998f4-7f18-4549-a740-dcfb6e1e3d22" providerId="ADAL" clId="{A2A67607-707D-9A4B-B498-57C0CB8C6AF6}" dt="2022-01-09T09:10:29.220" v="720" actId="403"/>
          <ac:spMkLst>
            <pc:docMk/>
            <pc:sldMk cId="616564471" sldId="271"/>
            <ac:spMk id="3" creationId="{8F20472D-613F-3748-9CBD-88055CDB4B08}"/>
          </ac:spMkLst>
        </pc:spChg>
      </pc:sldChg>
      <pc:sldChg chg="addSp delSp modSp new mod">
        <pc:chgData name="SONG, Qingyu" userId="498998f4-7f18-4549-a740-dcfb6e1e3d22" providerId="ADAL" clId="{A2A67607-707D-9A4B-B498-57C0CB8C6AF6}" dt="2022-01-09T09:11:07.645" v="730" actId="1076"/>
        <pc:sldMkLst>
          <pc:docMk/>
          <pc:sldMk cId="3216618933" sldId="272"/>
        </pc:sldMkLst>
        <pc:spChg chg="del">
          <ac:chgData name="SONG, Qingyu" userId="498998f4-7f18-4549-a740-dcfb6e1e3d22" providerId="ADAL" clId="{A2A67607-707D-9A4B-B498-57C0CB8C6AF6}" dt="2022-01-09T09:10:47.797" v="722" actId="478"/>
          <ac:spMkLst>
            <pc:docMk/>
            <pc:sldMk cId="3216618933" sldId="272"/>
            <ac:spMk id="2" creationId="{900EDBAF-B262-2241-AC45-A243A09C313B}"/>
          </ac:spMkLst>
        </pc:spChg>
        <pc:spChg chg="del">
          <ac:chgData name="SONG, Qingyu" userId="498998f4-7f18-4549-a740-dcfb6e1e3d22" providerId="ADAL" clId="{A2A67607-707D-9A4B-B498-57C0CB8C6AF6}" dt="2022-01-09T09:10:50.341" v="723" actId="478"/>
          <ac:spMkLst>
            <pc:docMk/>
            <pc:sldMk cId="3216618933" sldId="272"/>
            <ac:spMk id="3" creationId="{CE685DE1-EC4A-014A-BCA4-FAC5A190BA84}"/>
          </ac:spMkLst>
        </pc:spChg>
        <pc:spChg chg="add mod">
          <ac:chgData name="SONG, Qingyu" userId="498998f4-7f18-4549-a740-dcfb6e1e3d22" providerId="ADAL" clId="{A2A67607-707D-9A4B-B498-57C0CB8C6AF6}" dt="2022-01-09T09:11:07.645" v="730" actId="1076"/>
          <ac:spMkLst>
            <pc:docMk/>
            <pc:sldMk cId="3216618933" sldId="272"/>
            <ac:spMk id="4" creationId="{A8D2CAE8-E323-A14E-A62F-188A25405FEA}"/>
          </ac:spMkLst>
        </pc:spChg>
      </pc:sldChg>
    </pc:docChg>
  </pc:docChgLst>
  <pc:docChgLst>
    <pc:chgData name="Qingyu Song" userId="O4NG2utMRSC9bShTQouuMd1Uq3x00QhxVtEheGSGOoU=" providerId="None" clId="Web-{1A9491C6-FD31-4FA7-98FA-39E25D0B6578}"/>
    <pc:docChg chg="modSld">
      <pc:chgData name="Qingyu Song" userId="O4NG2utMRSC9bShTQouuMd1Uq3x00QhxVtEheGSGOoU=" providerId="None" clId="Web-{1A9491C6-FD31-4FA7-98FA-39E25D0B6578}" dt="2022-01-09T11:29:04.756" v="11" actId="20577"/>
      <pc:docMkLst>
        <pc:docMk/>
      </pc:docMkLst>
      <pc:sldChg chg="modSp">
        <pc:chgData name="Qingyu Song" userId="O4NG2utMRSC9bShTQouuMd1Uq3x00QhxVtEheGSGOoU=" providerId="None" clId="Web-{1A9491C6-FD31-4FA7-98FA-39E25D0B6578}" dt="2022-01-09T11:29:04.756" v="11" actId="20577"/>
        <pc:sldMkLst>
          <pc:docMk/>
          <pc:sldMk cId="1947847713" sldId="257"/>
        </pc:sldMkLst>
        <pc:spChg chg="mod">
          <ac:chgData name="Qingyu Song" userId="O4NG2utMRSC9bShTQouuMd1Uq3x00QhxVtEheGSGOoU=" providerId="None" clId="Web-{1A9491C6-FD31-4FA7-98FA-39E25D0B6578}" dt="2022-01-09T11:29:04.756" v="11" actId="20577"/>
          <ac:spMkLst>
            <pc:docMk/>
            <pc:sldMk cId="1947847713" sldId="257"/>
            <ac:spMk id="3" creationId="{8F20472D-613F-3748-9CBD-88055CDB4B08}"/>
          </ac:spMkLst>
        </pc:spChg>
      </pc:sldChg>
    </pc:docChg>
  </pc:docChgLst>
  <pc:docChgLst>
    <pc:chgData name="SONG, Qingyu" userId="498998f4-7f18-4549-a740-dcfb6e1e3d22" providerId="ADAL" clId="{0F84402B-494A-D841-9A43-F49E88B6429E}"/>
    <pc:docChg chg="undo redo custSel addSld delSld modSld">
      <pc:chgData name="SONG, Qingyu" userId="498998f4-7f18-4549-a740-dcfb6e1e3d22" providerId="ADAL" clId="{0F84402B-494A-D841-9A43-F49E88B6429E}" dt="2022-01-20T01:06:45.773" v="90"/>
      <pc:docMkLst>
        <pc:docMk/>
      </pc:docMkLst>
      <pc:sldChg chg="addSp">
        <pc:chgData name="SONG, Qingyu" userId="498998f4-7f18-4549-a740-dcfb6e1e3d22" providerId="ADAL" clId="{0F84402B-494A-D841-9A43-F49E88B6429E}" dt="2022-01-19T14:28:08.480" v="0"/>
        <pc:sldMkLst>
          <pc:docMk/>
          <pc:sldMk cId="356419186" sldId="256"/>
        </pc:sldMkLst>
        <pc:picChg chg="add">
          <ac:chgData name="SONG, Qingyu" userId="498998f4-7f18-4549-a740-dcfb6e1e3d22" providerId="ADAL" clId="{0F84402B-494A-D841-9A43-F49E88B6429E}" dt="2022-01-19T14:28:08.480" v="0"/>
          <ac:picMkLst>
            <pc:docMk/>
            <pc:sldMk cId="356419186" sldId="256"/>
            <ac:picMk id="6" creationId="{919BED88-AA1D-3144-ABB6-9C775BCC2765}"/>
          </ac:picMkLst>
        </pc:picChg>
      </pc:sldChg>
      <pc:sldChg chg="modSp mod">
        <pc:chgData name="SONG, Qingyu" userId="498998f4-7f18-4549-a740-dcfb6e1e3d22" providerId="ADAL" clId="{0F84402B-494A-D841-9A43-F49E88B6429E}" dt="2022-01-19T14:28:15.459" v="2" actId="20577"/>
        <pc:sldMkLst>
          <pc:docMk/>
          <pc:sldMk cId="1947847713" sldId="257"/>
        </pc:sldMkLst>
        <pc:spChg chg="mod">
          <ac:chgData name="SONG, Qingyu" userId="498998f4-7f18-4549-a740-dcfb6e1e3d22" providerId="ADAL" clId="{0F84402B-494A-D841-9A43-F49E88B6429E}" dt="2022-01-19T14:28:15.459" v="2" actId="20577"/>
          <ac:spMkLst>
            <pc:docMk/>
            <pc:sldMk cId="1947847713" sldId="257"/>
            <ac:spMk id="3" creationId="{8F20472D-613F-3748-9CBD-88055CDB4B08}"/>
          </ac:spMkLst>
        </pc:spChg>
      </pc:sldChg>
      <pc:sldChg chg="modSp mod">
        <pc:chgData name="SONG, Qingyu" userId="498998f4-7f18-4549-a740-dcfb6e1e3d22" providerId="ADAL" clId="{0F84402B-494A-D841-9A43-F49E88B6429E}" dt="2022-01-19T14:28:33.707" v="8" actId="20577"/>
        <pc:sldMkLst>
          <pc:docMk/>
          <pc:sldMk cId="440415094" sldId="258"/>
        </pc:sldMkLst>
        <pc:spChg chg="mod">
          <ac:chgData name="SONG, Qingyu" userId="498998f4-7f18-4549-a740-dcfb6e1e3d22" providerId="ADAL" clId="{0F84402B-494A-D841-9A43-F49E88B6429E}" dt="2022-01-19T14:28:33.707" v="8" actId="20577"/>
          <ac:spMkLst>
            <pc:docMk/>
            <pc:sldMk cId="440415094" sldId="258"/>
            <ac:spMk id="3" creationId="{8F20472D-613F-3748-9CBD-88055CDB4B08}"/>
          </ac:spMkLst>
        </pc:spChg>
      </pc:sldChg>
      <pc:sldChg chg="modSp mod">
        <pc:chgData name="SONG, Qingyu" userId="498998f4-7f18-4549-a740-dcfb6e1e3d22" providerId="ADAL" clId="{0F84402B-494A-D841-9A43-F49E88B6429E}" dt="2022-01-19T14:52:36.846" v="53" actId="20577"/>
        <pc:sldMkLst>
          <pc:docMk/>
          <pc:sldMk cId="746100141" sldId="274"/>
        </pc:sldMkLst>
        <pc:spChg chg="mod">
          <ac:chgData name="SONG, Qingyu" userId="498998f4-7f18-4549-a740-dcfb6e1e3d22" providerId="ADAL" clId="{0F84402B-494A-D841-9A43-F49E88B6429E}" dt="2022-01-19T14:30:51.589" v="9" actId="20577"/>
          <ac:spMkLst>
            <pc:docMk/>
            <pc:sldMk cId="746100141" sldId="274"/>
            <ac:spMk id="2" creationId="{45C79BA1-37A3-5741-B0A1-E64646E4283C}"/>
          </ac:spMkLst>
        </pc:spChg>
        <pc:spChg chg="mod">
          <ac:chgData name="SONG, Qingyu" userId="498998f4-7f18-4549-a740-dcfb6e1e3d22" providerId="ADAL" clId="{0F84402B-494A-D841-9A43-F49E88B6429E}" dt="2022-01-19T14:52:36.846" v="53" actId="20577"/>
          <ac:spMkLst>
            <pc:docMk/>
            <pc:sldMk cId="746100141" sldId="274"/>
            <ac:spMk id="3" creationId="{8F20472D-613F-3748-9CBD-88055CDB4B08}"/>
          </ac:spMkLst>
        </pc:spChg>
      </pc:sldChg>
      <pc:sldChg chg="modSp mod modAnim">
        <pc:chgData name="SONG, Qingyu" userId="498998f4-7f18-4549-a740-dcfb6e1e3d22" providerId="ADAL" clId="{0F84402B-494A-D841-9A43-F49E88B6429E}" dt="2022-01-19T14:53:09.710" v="57" actId="20577"/>
        <pc:sldMkLst>
          <pc:docMk/>
          <pc:sldMk cId="442365464" sldId="275"/>
        </pc:sldMkLst>
        <pc:spChg chg="mod">
          <ac:chgData name="SONG, Qingyu" userId="498998f4-7f18-4549-a740-dcfb6e1e3d22" providerId="ADAL" clId="{0F84402B-494A-D841-9A43-F49E88B6429E}" dt="2022-01-19T14:30:56.113" v="10"/>
          <ac:spMkLst>
            <pc:docMk/>
            <pc:sldMk cId="442365464" sldId="275"/>
            <ac:spMk id="2" creationId="{45C79BA1-37A3-5741-B0A1-E64646E4283C}"/>
          </ac:spMkLst>
        </pc:spChg>
        <pc:spChg chg="mod">
          <ac:chgData name="SONG, Qingyu" userId="498998f4-7f18-4549-a740-dcfb6e1e3d22" providerId="ADAL" clId="{0F84402B-494A-D841-9A43-F49E88B6429E}" dt="2022-01-19T14:53:09.710" v="57" actId="20577"/>
          <ac:spMkLst>
            <pc:docMk/>
            <pc:sldMk cId="442365464" sldId="275"/>
            <ac:spMk id="3" creationId="{8F20472D-613F-3748-9CBD-88055CDB4B08}"/>
          </ac:spMkLst>
        </pc:spChg>
        <pc:spChg chg="mod">
          <ac:chgData name="SONG, Qingyu" userId="498998f4-7f18-4549-a740-dcfb6e1e3d22" providerId="ADAL" clId="{0F84402B-494A-D841-9A43-F49E88B6429E}" dt="2022-01-19T14:52:30.806" v="49" actId="1036"/>
          <ac:spMkLst>
            <pc:docMk/>
            <pc:sldMk cId="442365464" sldId="275"/>
            <ac:spMk id="7" creationId="{B4F2FCAB-565E-4178-BECE-B014B8B03F74}"/>
          </ac:spMkLst>
        </pc:spChg>
      </pc:sldChg>
      <pc:sldChg chg="modSp del">
        <pc:chgData name="SONG, Qingyu" userId="498998f4-7f18-4549-a740-dcfb6e1e3d22" providerId="ADAL" clId="{0F84402B-494A-D841-9A43-F49E88B6429E}" dt="2022-01-19T14:53:04.928" v="55" actId="2696"/>
        <pc:sldMkLst>
          <pc:docMk/>
          <pc:sldMk cId="3494430642" sldId="276"/>
        </pc:sldMkLst>
        <pc:spChg chg="mod">
          <ac:chgData name="SONG, Qingyu" userId="498998f4-7f18-4549-a740-dcfb6e1e3d22" providerId="ADAL" clId="{0F84402B-494A-D841-9A43-F49E88B6429E}" dt="2022-01-19T14:31:04.578" v="12"/>
          <ac:spMkLst>
            <pc:docMk/>
            <pc:sldMk cId="3494430642" sldId="276"/>
            <ac:spMk id="2" creationId="{45C79BA1-37A3-5741-B0A1-E64646E4283C}"/>
          </ac:spMkLst>
        </pc:spChg>
      </pc:sldChg>
      <pc:sldChg chg="modSp mod">
        <pc:chgData name="SONG, Qingyu" userId="498998f4-7f18-4549-a740-dcfb6e1e3d22" providerId="ADAL" clId="{0F84402B-494A-D841-9A43-F49E88B6429E}" dt="2022-01-20T01:06:31.128" v="89" actId="20577"/>
        <pc:sldMkLst>
          <pc:docMk/>
          <pc:sldMk cId="4278079293" sldId="277"/>
        </pc:sldMkLst>
        <pc:spChg chg="mod">
          <ac:chgData name="SONG, Qingyu" userId="498998f4-7f18-4549-a740-dcfb6e1e3d22" providerId="ADAL" clId="{0F84402B-494A-D841-9A43-F49E88B6429E}" dt="2022-01-19T14:31:06.498" v="13" actId="20577"/>
          <ac:spMkLst>
            <pc:docMk/>
            <pc:sldMk cId="4278079293" sldId="277"/>
            <ac:spMk id="2" creationId="{45C79BA1-37A3-5741-B0A1-E64646E4283C}"/>
          </ac:spMkLst>
        </pc:spChg>
        <pc:spChg chg="mod">
          <ac:chgData name="SONG, Qingyu" userId="498998f4-7f18-4549-a740-dcfb6e1e3d22" providerId="ADAL" clId="{0F84402B-494A-D841-9A43-F49E88B6429E}" dt="2022-01-20T01:06:31.128" v="89" actId="20577"/>
          <ac:spMkLst>
            <pc:docMk/>
            <pc:sldMk cId="4278079293" sldId="277"/>
            <ac:spMk id="3" creationId="{8F20472D-613F-3748-9CBD-88055CDB4B08}"/>
          </ac:spMkLst>
        </pc:spChg>
      </pc:sldChg>
      <pc:sldChg chg="modSp">
        <pc:chgData name="SONG, Qingyu" userId="498998f4-7f18-4549-a740-dcfb6e1e3d22" providerId="ADAL" clId="{0F84402B-494A-D841-9A43-F49E88B6429E}" dt="2022-01-19T14:31:13.089" v="14"/>
        <pc:sldMkLst>
          <pc:docMk/>
          <pc:sldMk cId="3882663473" sldId="278"/>
        </pc:sldMkLst>
        <pc:spChg chg="mod">
          <ac:chgData name="SONG, Qingyu" userId="498998f4-7f18-4549-a740-dcfb6e1e3d22" providerId="ADAL" clId="{0F84402B-494A-D841-9A43-F49E88B6429E}" dt="2022-01-19T14:31:13.089" v="14"/>
          <ac:spMkLst>
            <pc:docMk/>
            <pc:sldMk cId="3882663473" sldId="278"/>
            <ac:spMk id="2" creationId="{45C79BA1-37A3-5741-B0A1-E64646E4283C}"/>
          </ac:spMkLst>
        </pc:spChg>
      </pc:sldChg>
      <pc:sldChg chg="modSp mod">
        <pc:chgData name="SONG, Qingyu" userId="498998f4-7f18-4549-a740-dcfb6e1e3d22" providerId="ADAL" clId="{0F84402B-494A-D841-9A43-F49E88B6429E}" dt="2022-01-20T01:06:45.773" v="90"/>
        <pc:sldMkLst>
          <pc:docMk/>
          <pc:sldMk cId="3927078520" sldId="279"/>
        </pc:sldMkLst>
        <pc:spChg chg="mod">
          <ac:chgData name="SONG, Qingyu" userId="498998f4-7f18-4549-a740-dcfb6e1e3d22" providerId="ADAL" clId="{0F84402B-494A-D841-9A43-F49E88B6429E}" dt="2022-01-19T14:31:16.215" v="15"/>
          <ac:spMkLst>
            <pc:docMk/>
            <pc:sldMk cId="3927078520" sldId="279"/>
            <ac:spMk id="2" creationId="{45C79BA1-37A3-5741-B0A1-E64646E4283C}"/>
          </ac:spMkLst>
        </pc:spChg>
        <pc:spChg chg="mod">
          <ac:chgData name="SONG, Qingyu" userId="498998f4-7f18-4549-a740-dcfb6e1e3d22" providerId="ADAL" clId="{0F84402B-494A-D841-9A43-F49E88B6429E}" dt="2022-01-20T01:06:45.773" v="90"/>
          <ac:spMkLst>
            <pc:docMk/>
            <pc:sldMk cId="3927078520" sldId="279"/>
            <ac:spMk id="3" creationId="{8F20472D-613F-3748-9CBD-88055CDB4B08}"/>
          </ac:spMkLst>
        </pc:spChg>
      </pc:sldChg>
      <pc:sldChg chg="modSp">
        <pc:chgData name="SONG, Qingyu" userId="498998f4-7f18-4549-a740-dcfb6e1e3d22" providerId="ADAL" clId="{0F84402B-494A-D841-9A43-F49E88B6429E}" dt="2022-01-19T14:31:20.046" v="16"/>
        <pc:sldMkLst>
          <pc:docMk/>
          <pc:sldMk cId="1261831385" sldId="280"/>
        </pc:sldMkLst>
        <pc:spChg chg="mod">
          <ac:chgData name="SONG, Qingyu" userId="498998f4-7f18-4549-a740-dcfb6e1e3d22" providerId="ADAL" clId="{0F84402B-494A-D841-9A43-F49E88B6429E}" dt="2022-01-19T14:31:20.046" v="16"/>
          <ac:spMkLst>
            <pc:docMk/>
            <pc:sldMk cId="1261831385" sldId="280"/>
            <ac:spMk id="2" creationId="{45C79BA1-37A3-5741-B0A1-E64646E4283C}"/>
          </ac:spMkLst>
        </pc:spChg>
      </pc:sldChg>
      <pc:sldChg chg="modSp add mod">
        <pc:chgData name="SONG, Qingyu" userId="498998f4-7f18-4549-a740-dcfb6e1e3d22" providerId="ADAL" clId="{0F84402B-494A-D841-9A43-F49E88B6429E}" dt="2022-01-19T14:55:18" v="62" actId="20577"/>
        <pc:sldMkLst>
          <pc:docMk/>
          <pc:sldMk cId="11664182" sldId="281"/>
        </pc:sldMkLst>
        <pc:spChg chg="mod">
          <ac:chgData name="SONG, Qingyu" userId="498998f4-7f18-4549-a740-dcfb6e1e3d22" providerId="ADAL" clId="{0F84402B-494A-D841-9A43-F49E88B6429E}" dt="2022-01-19T14:55:18" v="62" actId="20577"/>
          <ac:spMkLst>
            <pc:docMk/>
            <pc:sldMk cId="11664182" sldId="281"/>
            <ac:spMk id="3" creationId="{8F20472D-613F-3748-9CBD-88055CDB4B0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5656F-E94E-4266-B808-01646AFF7213}" type="datetimeFigureOut">
              <a:rPr lang="en-US" smtClean="0"/>
              <a:t>3/3/2022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18493-4DB9-4761-89EA-EC89205FC146}" type="slidenum">
              <a:rPr lang="en-US" smtClean="0"/>
              <a:t>‹#›</a:t>
            </a:fld>
            <a:endParaRPr lang="en-US"/>
          </a:p>
        </p:txBody>
      </p:sp>
    </p:spTree>
    <p:extLst>
      <p:ext uri="{BB962C8B-B14F-4D97-AF65-F5344CB8AC3E}">
        <p14:creationId xmlns:p14="http://schemas.microsoft.com/office/powerpoint/2010/main" val="2941710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81B1-2540-6743-ABB4-0E292A122BE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15AD417-B984-E443-AB4F-C92143CD1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46006C3-5569-404A-A00F-D4521490E5C3}"/>
              </a:ext>
            </a:extLst>
          </p:cNvPr>
          <p:cNvSpPr>
            <a:spLocks noGrp="1"/>
          </p:cNvSpPr>
          <p:nvPr>
            <p:ph type="dt" sz="half" idx="10"/>
          </p:nvPr>
        </p:nvSpPr>
        <p:spPr/>
        <p:txBody>
          <a:bodyPr/>
          <a:lstStyle/>
          <a:p>
            <a:fld id="{2425905D-C0C4-D040-B3F5-79CCA23FA4EB}" type="datetimeFigureOut">
              <a:rPr lang="en-US" smtClean="0"/>
              <a:t>3/3/2022</a:t>
            </a:fld>
            <a:endParaRPr lang="en-US"/>
          </a:p>
        </p:txBody>
      </p:sp>
      <p:sp>
        <p:nvSpPr>
          <p:cNvPr id="5" name="Footer Placeholder 4">
            <a:extLst>
              <a:ext uri="{FF2B5EF4-FFF2-40B4-BE49-F238E27FC236}">
                <a16:creationId xmlns:a16="http://schemas.microsoft.com/office/drawing/2014/main" id="{0219AC1B-9F9B-7C4C-AD2B-75AB83874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20CFE-8FE9-EB4E-A8E1-AE36C51E4888}"/>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77411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CAB9-FB2B-C540-B5C7-A162BB5F270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B419EE-DACB-ED41-9BC3-137129D6FE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F4D66E-AA24-0A49-872D-17B778563EAC}"/>
              </a:ext>
            </a:extLst>
          </p:cNvPr>
          <p:cNvSpPr>
            <a:spLocks noGrp="1"/>
          </p:cNvSpPr>
          <p:nvPr>
            <p:ph type="dt" sz="half" idx="10"/>
          </p:nvPr>
        </p:nvSpPr>
        <p:spPr/>
        <p:txBody>
          <a:bodyPr/>
          <a:lstStyle/>
          <a:p>
            <a:fld id="{2425905D-C0C4-D040-B3F5-79CCA23FA4EB}" type="datetimeFigureOut">
              <a:rPr lang="en-US" smtClean="0"/>
              <a:t>3/3/2022</a:t>
            </a:fld>
            <a:endParaRPr lang="en-US"/>
          </a:p>
        </p:txBody>
      </p:sp>
      <p:sp>
        <p:nvSpPr>
          <p:cNvPr id="5" name="Footer Placeholder 4">
            <a:extLst>
              <a:ext uri="{FF2B5EF4-FFF2-40B4-BE49-F238E27FC236}">
                <a16:creationId xmlns:a16="http://schemas.microsoft.com/office/drawing/2014/main" id="{7C8B7280-38D0-E542-8CFE-089B78DF0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E1198-80CE-3D48-8EEE-D994007D700C}"/>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89704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F88F6-3858-2147-8565-3ABE064ABA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3579688-6666-4A47-AB44-B55E2BF0EB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3CEBA88-1DD5-DC4A-AFB4-8B03BBD45A8A}"/>
              </a:ext>
            </a:extLst>
          </p:cNvPr>
          <p:cNvSpPr>
            <a:spLocks noGrp="1"/>
          </p:cNvSpPr>
          <p:nvPr>
            <p:ph type="dt" sz="half" idx="10"/>
          </p:nvPr>
        </p:nvSpPr>
        <p:spPr/>
        <p:txBody>
          <a:bodyPr/>
          <a:lstStyle/>
          <a:p>
            <a:fld id="{2425905D-C0C4-D040-B3F5-79CCA23FA4EB}" type="datetimeFigureOut">
              <a:rPr lang="en-US" smtClean="0"/>
              <a:t>3/3/2022</a:t>
            </a:fld>
            <a:endParaRPr lang="en-US"/>
          </a:p>
        </p:txBody>
      </p:sp>
      <p:sp>
        <p:nvSpPr>
          <p:cNvPr id="5" name="Footer Placeholder 4">
            <a:extLst>
              <a:ext uri="{FF2B5EF4-FFF2-40B4-BE49-F238E27FC236}">
                <a16:creationId xmlns:a16="http://schemas.microsoft.com/office/drawing/2014/main" id="{7DD9944A-C4EB-B943-8190-BF118811D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E4696-702A-BD44-9A3C-F8C85C27C80D}"/>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336065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011E-DCDE-C342-A56C-2EAC9B225B8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498A12E-F58F-7A41-BFC0-F72ABF92C8F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59EBF6-8755-7E49-B0D7-FB2F3BB92CFA}"/>
              </a:ext>
            </a:extLst>
          </p:cNvPr>
          <p:cNvSpPr>
            <a:spLocks noGrp="1"/>
          </p:cNvSpPr>
          <p:nvPr>
            <p:ph type="dt" sz="half" idx="10"/>
          </p:nvPr>
        </p:nvSpPr>
        <p:spPr/>
        <p:txBody>
          <a:bodyPr/>
          <a:lstStyle/>
          <a:p>
            <a:fld id="{2425905D-C0C4-D040-B3F5-79CCA23FA4EB}" type="datetimeFigureOut">
              <a:rPr lang="en-US" smtClean="0"/>
              <a:t>3/3/2022</a:t>
            </a:fld>
            <a:endParaRPr lang="en-US"/>
          </a:p>
        </p:txBody>
      </p:sp>
      <p:sp>
        <p:nvSpPr>
          <p:cNvPr id="5" name="Footer Placeholder 4">
            <a:extLst>
              <a:ext uri="{FF2B5EF4-FFF2-40B4-BE49-F238E27FC236}">
                <a16:creationId xmlns:a16="http://schemas.microsoft.com/office/drawing/2014/main" id="{CAFEA0E9-4BD6-7644-BA8D-7470DF766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0FEFB-6605-6C41-87AB-0F5AA21FDECA}"/>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291912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4326-D9A3-1A44-8452-04D5A488E20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EA07CA1-149F-4C4E-8D54-13D1A92527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BD652F9-B0E8-F941-8A14-1BEB86F97E8B}"/>
              </a:ext>
            </a:extLst>
          </p:cNvPr>
          <p:cNvSpPr>
            <a:spLocks noGrp="1"/>
          </p:cNvSpPr>
          <p:nvPr>
            <p:ph type="dt" sz="half" idx="10"/>
          </p:nvPr>
        </p:nvSpPr>
        <p:spPr/>
        <p:txBody>
          <a:bodyPr/>
          <a:lstStyle/>
          <a:p>
            <a:fld id="{2425905D-C0C4-D040-B3F5-79CCA23FA4EB}" type="datetimeFigureOut">
              <a:rPr lang="en-US" smtClean="0"/>
              <a:t>3/3/2022</a:t>
            </a:fld>
            <a:endParaRPr lang="en-US"/>
          </a:p>
        </p:txBody>
      </p:sp>
      <p:sp>
        <p:nvSpPr>
          <p:cNvPr id="5" name="Footer Placeholder 4">
            <a:extLst>
              <a:ext uri="{FF2B5EF4-FFF2-40B4-BE49-F238E27FC236}">
                <a16:creationId xmlns:a16="http://schemas.microsoft.com/office/drawing/2014/main" id="{618F3F9B-475A-C14C-A0E3-E96F9ED3B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FE635-695A-2C43-855F-CF2C41BD89A8}"/>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105132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B479-481A-0E49-8D52-0BE021ED29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BC541EA-D1C3-8E4A-B80B-8390B466F6E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0AE356B-D1EA-5247-B0F3-0476CB9307B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E9A32C0-D4EC-FD47-BD75-CDDACA44198C}"/>
              </a:ext>
            </a:extLst>
          </p:cNvPr>
          <p:cNvSpPr>
            <a:spLocks noGrp="1"/>
          </p:cNvSpPr>
          <p:nvPr>
            <p:ph type="dt" sz="half" idx="10"/>
          </p:nvPr>
        </p:nvSpPr>
        <p:spPr/>
        <p:txBody>
          <a:bodyPr/>
          <a:lstStyle/>
          <a:p>
            <a:fld id="{2425905D-C0C4-D040-B3F5-79CCA23FA4EB}" type="datetimeFigureOut">
              <a:rPr lang="en-US" smtClean="0"/>
              <a:t>3/3/2022</a:t>
            </a:fld>
            <a:endParaRPr lang="en-US"/>
          </a:p>
        </p:txBody>
      </p:sp>
      <p:sp>
        <p:nvSpPr>
          <p:cNvPr id="6" name="Footer Placeholder 5">
            <a:extLst>
              <a:ext uri="{FF2B5EF4-FFF2-40B4-BE49-F238E27FC236}">
                <a16:creationId xmlns:a16="http://schemas.microsoft.com/office/drawing/2014/main" id="{D343B967-A303-124B-BA06-4BAEC0497F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3EAE9-F2F8-7E42-9BF7-5A60A32A39F6}"/>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68650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2CE6-C39C-9045-94F8-9B43CA9D241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CF926E9-9778-2846-B43B-4A7267120C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A996341-9374-DF4E-B9F6-A94758E38AA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D5E4306-B762-C746-B6F4-16DFD70CB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A704D85-B6B3-0A42-925A-38933F782E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75CA7DE-DF2D-DD4B-8D9A-4B40F820DC8D}"/>
              </a:ext>
            </a:extLst>
          </p:cNvPr>
          <p:cNvSpPr>
            <a:spLocks noGrp="1"/>
          </p:cNvSpPr>
          <p:nvPr>
            <p:ph type="dt" sz="half" idx="10"/>
          </p:nvPr>
        </p:nvSpPr>
        <p:spPr/>
        <p:txBody>
          <a:bodyPr/>
          <a:lstStyle/>
          <a:p>
            <a:fld id="{2425905D-C0C4-D040-B3F5-79CCA23FA4EB}" type="datetimeFigureOut">
              <a:rPr lang="en-US" smtClean="0"/>
              <a:t>3/3/2022</a:t>
            </a:fld>
            <a:endParaRPr lang="en-US"/>
          </a:p>
        </p:txBody>
      </p:sp>
      <p:sp>
        <p:nvSpPr>
          <p:cNvPr id="8" name="Footer Placeholder 7">
            <a:extLst>
              <a:ext uri="{FF2B5EF4-FFF2-40B4-BE49-F238E27FC236}">
                <a16:creationId xmlns:a16="http://schemas.microsoft.com/office/drawing/2014/main" id="{CD6E122F-5BD1-454E-A133-FE0AB5CD2D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903D25-9E17-0044-9543-53299894B8B6}"/>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731254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4217-17EF-3B45-93F5-B23C54148CC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D4CDDD4-A221-CE49-9EB3-456758E56F0F}"/>
              </a:ext>
            </a:extLst>
          </p:cNvPr>
          <p:cNvSpPr>
            <a:spLocks noGrp="1"/>
          </p:cNvSpPr>
          <p:nvPr>
            <p:ph type="dt" sz="half" idx="10"/>
          </p:nvPr>
        </p:nvSpPr>
        <p:spPr/>
        <p:txBody>
          <a:bodyPr/>
          <a:lstStyle/>
          <a:p>
            <a:fld id="{2425905D-C0C4-D040-B3F5-79CCA23FA4EB}" type="datetimeFigureOut">
              <a:rPr lang="en-US" smtClean="0"/>
              <a:t>3/3/2022</a:t>
            </a:fld>
            <a:endParaRPr lang="en-US"/>
          </a:p>
        </p:txBody>
      </p:sp>
      <p:sp>
        <p:nvSpPr>
          <p:cNvPr id="4" name="Footer Placeholder 3">
            <a:extLst>
              <a:ext uri="{FF2B5EF4-FFF2-40B4-BE49-F238E27FC236}">
                <a16:creationId xmlns:a16="http://schemas.microsoft.com/office/drawing/2014/main" id="{265879A2-4394-CD4B-9263-3DDC707A45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1ECC98-0E91-594B-AC7F-127A4DD39884}"/>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112002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70CAD-9D94-0544-90C0-985EDEA907DE}"/>
              </a:ext>
            </a:extLst>
          </p:cNvPr>
          <p:cNvSpPr>
            <a:spLocks noGrp="1"/>
          </p:cNvSpPr>
          <p:nvPr>
            <p:ph type="dt" sz="half" idx="10"/>
          </p:nvPr>
        </p:nvSpPr>
        <p:spPr/>
        <p:txBody>
          <a:bodyPr/>
          <a:lstStyle/>
          <a:p>
            <a:fld id="{2425905D-C0C4-D040-B3F5-79CCA23FA4EB}" type="datetimeFigureOut">
              <a:rPr lang="en-US" smtClean="0"/>
              <a:t>3/3/2022</a:t>
            </a:fld>
            <a:endParaRPr lang="en-US"/>
          </a:p>
        </p:txBody>
      </p:sp>
      <p:sp>
        <p:nvSpPr>
          <p:cNvPr id="3" name="Footer Placeholder 2">
            <a:extLst>
              <a:ext uri="{FF2B5EF4-FFF2-40B4-BE49-F238E27FC236}">
                <a16:creationId xmlns:a16="http://schemas.microsoft.com/office/drawing/2014/main" id="{2C739153-BA93-C64C-B9BC-ECAD241737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2EC52B-8EB5-C146-B069-115FF804548C}"/>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275687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9339-BB2A-AB4C-A011-36281FB8C2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9BB9FD2-C72C-D746-8FEF-4B09D248F9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14212A7-AD11-0642-87B6-8FC8A5763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FEE618-4BEB-D848-A755-D0B3815B6939}"/>
              </a:ext>
            </a:extLst>
          </p:cNvPr>
          <p:cNvSpPr>
            <a:spLocks noGrp="1"/>
          </p:cNvSpPr>
          <p:nvPr>
            <p:ph type="dt" sz="half" idx="10"/>
          </p:nvPr>
        </p:nvSpPr>
        <p:spPr/>
        <p:txBody>
          <a:bodyPr/>
          <a:lstStyle/>
          <a:p>
            <a:fld id="{2425905D-C0C4-D040-B3F5-79CCA23FA4EB}" type="datetimeFigureOut">
              <a:rPr lang="en-US" smtClean="0"/>
              <a:t>3/3/2022</a:t>
            </a:fld>
            <a:endParaRPr lang="en-US"/>
          </a:p>
        </p:txBody>
      </p:sp>
      <p:sp>
        <p:nvSpPr>
          <p:cNvPr id="6" name="Footer Placeholder 5">
            <a:extLst>
              <a:ext uri="{FF2B5EF4-FFF2-40B4-BE49-F238E27FC236}">
                <a16:creationId xmlns:a16="http://schemas.microsoft.com/office/drawing/2014/main" id="{949F7CBA-7A19-1743-9814-DDBE48E60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F1DF5-1759-1846-85A4-293FE9060589}"/>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374162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E6E1-ED4F-1D4C-B60C-89E3D8EF6C1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A6747D-0A18-D14E-9E1F-8914CD6118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9873C7-5733-564B-AEBA-F2F0FEFCC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B7B211-4DF6-9442-9953-6292F1875738}"/>
              </a:ext>
            </a:extLst>
          </p:cNvPr>
          <p:cNvSpPr>
            <a:spLocks noGrp="1"/>
          </p:cNvSpPr>
          <p:nvPr>
            <p:ph type="dt" sz="half" idx="10"/>
          </p:nvPr>
        </p:nvSpPr>
        <p:spPr/>
        <p:txBody>
          <a:bodyPr/>
          <a:lstStyle/>
          <a:p>
            <a:fld id="{2425905D-C0C4-D040-B3F5-79CCA23FA4EB}" type="datetimeFigureOut">
              <a:rPr lang="en-US" smtClean="0"/>
              <a:t>3/3/2022</a:t>
            </a:fld>
            <a:endParaRPr lang="en-US"/>
          </a:p>
        </p:txBody>
      </p:sp>
      <p:sp>
        <p:nvSpPr>
          <p:cNvPr id="6" name="Footer Placeholder 5">
            <a:extLst>
              <a:ext uri="{FF2B5EF4-FFF2-40B4-BE49-F238E27FC236}">
                <a16:creationId xmlns:a16="http://schemas.microsoft.com/office/drawing/2014/main" id="{30D0981E-2ABE-7048-AC75-D8C8477246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66DC9-3D33-FE44-A5E3-A0B734DF51B0}"/>
              </a:ext>
            </a:extLst>
          </p:cNvPr>
          <p:cNvSpPr>
            <a:spLocks noGrp="1"/>
          </p:cNvSpPr>
          <p:nvPr>
            <p:ph type="sldNum" sz="quarter" idx="12"/>
          </p:nvPr>
        </p:nvSpPr>
        <p:spPr/>
        <p:txBody>
          <a:bodyPr/>
          <a:lstStyle/>
          <a:p>
            <a:fld id="{E775FB78-5F16-864A-B0AF-52552E8F5DF6}" type="slidenum">
              <a:rPr lang="en-US" smtClean="0"/>
              <a:t>‹#›</a:t>
            </a:fld>
            <a:endParaRPr lang="en-US"/>
          </a:p>
        </p:txBody>
      </p:sp>
    </p:spTree>
    <p:extLst>
      <p:ext uri="{BB962C8B-B14F-4D97-AF65-F5344CB8AC3E}">
        <p14:creationId xmlns:p14="http://schemas.microsoft.com/office/powerpoint/2010/main" val="321396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73DFB7-9581-4D48-AAE2-C17529315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C3503A-E2B1-0944-B035-77EF7A943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89E476-F670-2B47-81DC-675E7D1F7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5905D-C0C4-D040-B3F5-79CCA23FA4EB}" type="datetimeFigureOut">
              <a:rPr lang="en-US" smtClean="0"/>
              <a:t>3/3/2022</a:t>
            </a:fld>
            <a:endParaRPr lang="en-US"/>
          </a:p>
        </p:txBody>
      </p:sp>
      <p:sp>
        <p:nvSpPr>
          <p:cNvPr id="5" name="Footer Placeholder 4">
            <a:extLst>
              <a:ext uri="{FF2B5EF4-FFF2-40B4-BE49-F238E27FC236}">
                <a16:creationId xmlns:a16="http://schemas.microsoft.com/office/drawing/2014/main" id="{471F1A25-0D30-0E4C-A201-3259214DFA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92BE1C-D630-6544-8677-F74CB5078C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5FB78-5F16-864A-B0AF-52552E8F5DF6}" type="slidenum">
              <a:rPr lang="en-US" smtClean="0"/>
              <a:t>‹#›</a:t>
            </a:fld>
            <a:endParaRPr lang="en-US"/>
          </a:p>
        </p:txBody>
      </p:sp>
    </p:spTree>
    <p:extLst>
      <p:ext uri="{BB962C8B-B14F-4D97-AF65-F5344CB8AC3E}">
        <p14:creationId xmlns:p14="http://schemas.microsoft.com/office/powerpoint/2010/main" val="2700034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5C1B-43BC-8B40-A7BE-D3C3F3D8A40E}"/>
              </a:ext>
            </a:extLst>
          </p:cNvPr>
          <p:cNvSpPr>
            <a:spLocks noGrp="1"/>
          </p:cNvSpPr>
          <p:nvPr>
            <p:ph type="ctrTitle"/>
          </p:nvPr>
        </p:nvSpPr>
        <p:spPr>
          <a:xfrm>
            <a:off x="1524000" y="705674"/>
            <a:ext cx="9144000" cy="2387600"/>
          </a:xfrm>
        </p:spPr>
        <p:txBody>
          <a:bodyPr>
            <a:normAutofit/>
          </a:bodyPr>
          <a:lstStyle/>
          <a:p>
            <a:r>
              <a:rPr lang="en-US" sz="6600" b="1" dirty="0"/>
              <a:t>CSCI 4430 - Spring 22</a:t>
            </a:r>
          </a:p>
        </p:txBody>
      </p:sp>
      <p:sp>
        <p:nvSpPr>
          <p:cNvPr id="3" name="Subtitle 2">
            <a:extLst>
              <a:ext uri="{FF2B5EF4-FFF2-40B4-BE49-F238E27FC236}">
                <a16:creationId xmlns:a16="http://schemas.microsoft.com/office/drawing/2014/main" id="{6CEAD46B-2981-B54E-B7BD-5B165BCFE3E7}"/>
              </a:ext>
            </a:extLst>
          </p:cNvPr>
          <p:cNvSpPr>
            <a:spLocks noGrp="1"/>
          </p:cNvSpPr>
          <p:nvPr>
            <p:ph type="subTitle" idx="1"/>
          </p:nvPr>
        </p:nvSpPr>
        <p:spPr>
          <a:xfrm>
            <a:off x="1524000" y="4342817"/>
            <a:ext cx="9144000" cy="1655762"/>
          </a:xfrm>
        </p:spPr>
        <p:txBody>
          <a:bodyPr>
            <a:normAutofit/>
          </a:bodyPr>
          <a:lstStyle/>
          <a:p>
            <a:r>
              <a:rPr lang="en-US" sz="3600" b="1" dirty="0"/>
              <a:t>Tutorial </a:t>
            </a:r>
            <a:r>
              <a:rPr lang="en-US" altLang="zh-CN" sz="3600" b="1" dirty="0"/>
              <a:t>7</a:t>
            </a:r>
            <a:endParaRPr lang="en-US" sz="3600" b="1" dirty="0"/>
          </a:p>
          <a:p>
            <a:endParaRPr lang="en-US" sz="3600" b="1" dirty="0"/>
          </a:p>
          <a:p>
            <a:pPr algn="r"/>
            <a:r>
              <a:rPr lang="en-US" sz="2000" b="1" dirty="0"/>
              <a:t>Credits to </a:t>
            </a:r>
            <a:r>
              <a:rPr lang="en-US" altLang="zh-CN" sz="2000" b="1" i="1" dirty="0"/>
              <a:t>Computer</a:t>
            </a:r>
            <a:r>
              <a:rPr lang="zh-CN" altLang="en-US" sz="2000" b="1" i="1" dirty="0"/>
              <a:t> </a:t>
            </a:r>
            <a:r>
              <a:rPr lang="en-US" altLang="zh-CN" sz="2000" b="1" i="1" dirty="0"/>
              <a:t>Networking</a:t>
            </a:r>
            <a:r>
              <a:rPr lang="zh-CN" altLang="en-US" sz="2000" b="1" i="1" dirty="0"/>
              <a:t> </a:t>
            </a:r>
            <a:r>
              <a:rPr lang="en-US" altLang="zh-CN" sz="2000" b="1" dirty="0"/>
              <a:t>by</a:t>
            </a:r>
            <a:r>
              <a:rPr lang="zh-CN" altLang="en-US" sz="2000" b="1" dirty="0"/>
              <a:t> </a:t>
            </a:r>
            <a:r>
              <a:rPr lang="en-US" altLang="zh-CN" sz="2000" b="1" dirty="0"/>
              <a:t>Jim</a:t>
            </a:r>
            <a:r>
              <a:rPr lang="zh-CN" altLang="en-US" sz="2000" b="1" dirty="0"/>
              <a:t> </a:t>
            </a:r>
            <a:r>
              <a:rPr lang="en-US" altLang="zh-CN" sz="2000" b="1" dirty="0"/>
              <a:t>Kurose</a:t>
            </a:r>
            <a:endParaRPr lang="en-US" sz="3200" b="1" dirty="0"/>
          </a:p>
        </p:txBody>
      </p:sp>
      <p:pic>
        <p:nvPicPr>
          <p:cNvPr id="5" name="Picture 4">
            <a:extLst>
              <a:ext uri="{FF2B5EF4-FFF2-40B4-BE49-F238E27FC236}">
                <a16:creationId xmlns:a16="http://schemas.microsoft.com/office/drawing/2014/main" id="{4D90C243-66EE-9844-B6C9-297837E8D758}"/>
              </a:ext>
            </a:extLst>
          </p:cNvPr>
          <p:cNvPicPr>
            <a:picLocks noChangeAspect="1"/>
          </p:cNvPicPr>
          <p:nvPr/>
        </p:nvPicPr>
        <p:blipFill>
          <a:blip r:embed="rId2"/>
          <a:stretch>
            <a:fillRect/>
          </a:stretch>
        </p:blipFill>
        <p:spPr>
          <a:xfrm>
            <a:off x="1270000" y="1270000"/>
            <a:ext cx="63500" cy="76200"/>
          </a:xfrm>
          <a:prstGeom prst="rect">
            <a:avLst/>
          </a:prstGeom>
        </p:spPr>
      </p:pic>
      <p:pic>
        <p:nvPicPr>
          <p:cNvPr id="6" name="Picture 5">
            <a:extLst>
              <a:ext uri="{FF2B5EF4-FFF2-40B4-BE49-F238E27FC236}">
                <a16:creationId xmlns:a16="http://schemas.microsoft.com/office/drawing/2014/main" id="{919BED88-AA1D-3144-ABB6-9C775BCC2765}"/>
              </a:ext>
            </a:extLst>
          </p:cNvPr>
          <p:cNvPicPr>
            <a:picLocks noChangeAspect="1"/>
          </p:cNvPicPr>
          <p:nvPr/>
        </p:nvPicPr>
        <p:blipFill>
          <a:blip r:embed="rId2"/>
          <a:stretch>
            <a:fillRect/>
          </a:stretch>
        </p:blipFill>
        <p:spPr>
          <a:xfrm>
            <a:off x="1270000" y="1270000"/>
            <a:ext cx="63500" cy="76200"/>
          </a:xfrm>
          <a:prstGeom prst="rect">
            <a:avLst/>
          </a:prstGeom>
        </p:spPr>
      </p:pic>
    </p:spTree>
    <p:extLst>
      <p:ext uri="{BB962C8B-B14F-4D97-AF65-F5344CB8AC3E}">
        <p14:creationId xmlns:p14="http://schemas.microsoft.com/office/powerpoint/2010/main" val="356419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D2CAE8-E323-A14E-A62F-188A25405FEA}"/>
              </a:ext>
            </a:extLst>
          </p:cNvPr>
          <p:cNvSpPr/>
          <p:nvPr/>
        </p:nvSpPr>
        <p:spPr>
          <a:xfrm>
            <a:off x="4851400" y="3167390"/>
            <a:ext cx="2603500" cy="830997"/>
          </a:xfrm>
          <a:prstGeom prst="rect">
            <a:avLst/>
          </a:prstGeom>
        </p:spPr>
        <p:txBody>
          <a:bodyPr wrap="square">
            <a:spAutoFit/>
          </a:bodyPr>
          <a:lstStyle/>
          <a:p>
            <a:r>
              <a:rPr lang="en-US" sz="4800" dirty="0"/>
              <a:t>Thanks!</a:t>
            </a:r>
          </a:p>
        </p:txBody>
      </p:sp>
    </p:spTree>
    <p:extLst>
      <p:ext uri="{BB962C8B-B14F-4D97-AF65-F5344CB8AC3E}">
        <p14:creationId xmlns:p14="http://schemas.microsoft.com/office/powerpoint/2010/main" val="321661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p:txBody>
          <a:bodyPr/>
          <a:lstStyle/>
          <a:p>
            <a:r>
              <a:rPr lang="en-US" b="1" dirty="0"/>
              <a:t>Assignment </a:t>
            </a:r>
            <a:r>
              <a:rPr lang="en-US" altLang="zh-CN" b="1" dirty="0"/>
              <a:t>2</a:t>
            </a:r>
            <a:r>
              <a:rPr lang="en-US" b="1" dirty="0"/>
              <a:t> </a:t>
            </a:r>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p:txBody>
          <a:bodyPr vert="horz" lIns="91440" tIns="45720" rIns="91440" bIns="45720" rtlCol="0" anchor="t">
            <a:normAutofit/>
          </a:bodyPr>
          <a:lstStyle/>
          <a:p>
            <a:r>
              <a:rPr lang="en-US" dirty="0">
                <a:solidFill>
                  <a:srgbClr val="FF0000"/>
                </a:solidFill>
              </a:rPr>
              <a:t>Due: </a:t>
            </a:r>
            <a:r>
              <a:rPr lang="en-US" strike="sngStrike" dirty="0">
                <a:solidFill>
                  <a:srgbClr val="FF0000"/>
                </a:solidFill>
              </a:rPr>
              <a:t>Sun, 2</a:t>
            </a:r>
            <a:r>
              <a:rPr lang="en-US" altLang="zh-CN" strike="sngStrike" dirty="0">
                <a:solidFill>
                  <a:srgbClr val="FF0000"/>
                </a:solidFill>
              </a:rPr>
              <a:t>7</a:t>
            </a:r>
            <a:r>
              <a:rPr lang="en-US" strike="sngStrike" dirty="0">
                <a:solidFill>
                  <a:srgbClr val="FF0000"/>
                </a:solidFill>
              </a:rPr>
              <a:t>th </a:t>
            </a:r>
            <a:r>
              <a:rPr lang="en-US" altLang="zh-CN" strike="sngStrike" dirty="0">
                <a:solidFill>
                  <a:srgbClr val="FF0000"/>
                </a:solidFill>
              </a:rPr>
              <a:t>Feb</a:t>
            </a:r>
            <a:r>
              <a:rPr lang="en-US" strike="sngStrike" dirty="0">
                <a:solidFill>
                  <a:srgbClr val="FF0000"/>
                </a:solidFill>
              </a:rPr>
              <a:t>. 11:59:59 p.m.</a:t>
            </a:r>
            <a:r>
              <a:rPr lang="zh-CN" altLang="en-US" dirty="0">
                <a:solidFill>
                  <a:srgbClr val="FF0000"/>
                </a:solidFill>
              </a:rPr>
              <a:t>  </a:t>
            </a:r>
            <a:r>
              <a:rPr lang="en-US" altLang="zh-CN" dirty="0">
                <a:solidFill>
                  <a:srgbClr val="FF0000"/>
                </a:solidFill>
              </a:rPr>
              <a:t>Sun,</a:t>
            </a:r>
            <a:r>
              <a:rPr lang="zh-CN" altLang="en-US" dirty="0">
                <a:solidFill>
                  <a:srgbClr val="FF0000"/>
                </a:solidFill>
              </a:rPr>
              <a:t> </a:t>
            </a:r>
            <a:r>
              <a:rPr lang="en-US" altLang="zh-CN" dirty="0">
                <a:solidFill>
                  <a:srgbClr val="FF0000"/>
                </a:solidFill>
              </a:rPr>
              <a:t>6th</a:t>
            </a:r>
            <a:r>
              <a:rPr lang="zh-CN" altLang="en-US" dirty="0">
                <a:solidFill>
                  <a:srgbClr val="FF0000"/>
                </a:solidFill>
              </a:rPr>
              <a:t> </a:t>
            </a:r>
            <a:r>
              <a:rPr lang="en-US" altLang="zh-CN" dirty="0">
                <a:solidFill>
                  <a:srgbClr val="FF0000"/>
                </a:solidFill>
              </a:rPr>
              <a:t>March.</a:t>
            </a:r>
            <a:r>
              <a:rPr lang="zh-CN" altLang="en-US" dirty="0">
                <a:solidFill>
                  <a:srgbClr val="FF0000"/>
                </a:solidFill>
              </a:rPr>
              <a:t> </a:t>
            </a:r>
            <a:r>
              <a:rPr lang="en-US" altLang="zh-CN" dirty="0">
                <a:solidFill>
                  <a:srgbClr val="FF0000"/>
                </a:solidFill>
              </a:rPr>
              <a:t>11:59:59</a:t>
            </a:r>
            <a:r>
              <a:rPr lang="zh-CN" altLang="en-US" dirty="0">
                <a:solidFill>
                  <a:srgbClr val="FF0000"/>
                </a:solidFill>
              </a:rPr>
              <a:t> </a:t>
            </a:r>
            <a:r>
              <a:rPr lang="en-US" altLang="zh-CN" dirty="0">
                <a:solidFill>
                  <a:srgbClr val="FF0000"/>
                </a:solidFill>
              </a:rPr>
              <a:t>p.m.</a:t>
            </a:r>
            <a:endParaRPr lang="en-US" dirty="0">
              <a:solidFill>
                <a:srgbClr val="FF0000"/>
              </a:solidFill>
            </a:endParaRPr>
          </a:p>
        </p:txBody>
      </p:sp>
      <p:sp>
        <p:nvSpPr>
          <p:cNvPr id="4" name="文本框 3">
            <a:extLst>
              <a:ext uri="{FF2B5EF4-FFF2-40B4-BE49-F238E27FC236}">
                <a16:creationId xmlns:a16="http://schemas.microsoft.com/office/drawing/2014/main" id="{EB84CE60-32E9-A04D-9F48-033E43846BE3}"/>
              </a:ext>
            </a:extLst>
          </p:cNvPr>
          <p:cNvSpPr txBox="1"/>
          <p:nvPr/>
        </p:nvSpPr>
        <p:spPr>
          <a:xfrm>
            <a:off x="1746250" y="3124200"/>
            <a:ext cx="8369300" cy="1200329"/>
          </a:xfrm>
          <a:prstGeom prst="rect">
            <a:avLst/>
          </a:prstGeom>
          <a:noFill/>
        </p:spPr>
        <p:txBody>
          <a:bodyPr wrap="square" rtlCol="0">
            <a:spAutoFit/>
          </a:bodyPr>
          <a:lstStyle/>
          <a:p>
            <a:pPr algn="ctr"/>
            <a:r>
              <a:rPr kumimoji="1" lang="en-US" altLang="zh-CN" sz="7200" dirty="0"/>
              <a:t>Start</a:t>
            </a:r>
            <a:r>
              <a:rPr kumimoji="1" lang="zh-CN" altLang="en-US" sz="7200" dirty="0"/>
              <a:t> </a:t>
            </a:r>
            <a:r>
              <a:rPr kumimoji="1" lang="en-US" altLang="zh-CN" sz="7200" dirty="0"/>
              <a:t>early!</a:t>
            </a:r>
            <a:endParaRPr kumimoji="1" lang="zh-CN" altLang="en-US" sz="7200" dirty="0"/>
          </a:p>
        </p:txBody>
      </p:sp>
    </p:spTree>
    <p:extLst>
      <p:ext uri="{BB962C8B-B14F-4D97-AF65-F5344CB8AC3E}">
        <p14:creationId xmlns:p14="http://schemas.microsoft.com/office/powerpoint/2010/main" val="194784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b="1" dirty="0"/>
              <a:t>Q1</a:t>
            </a:r>
            <a:r>
              <a:rPr lang="zh-CN" altLang="en-US" b="1" dirty="0"/>
              <a:t> </a:t>
            </a:r>
            <a:r>
              <a:rPr lang="en-US" altLang="zh-CN" b="1" dirty="0"/>
              <a:t>TCP</a:t>
            </a:r>
            <a:r>
              <a:rPr lang="zh-CN" altLang="en-US" b="1" dirty="0"/>
              <a:t> </a:t>
            </a:r>
            <a:r>
              <a:rPr lang="en-US" altLang="zh-CN" b="1" dirty="0"/>
              <a:t>Congestion</a:t>
            </a:r>
            <a:r>
              <a:rPr lang="zh-CN" altLang="en-US" b="1" dirty="0"/>
              <a:t> </a:t>
            </a:r>
            <a:r>
              <a:rPr lang="en-US" altLang="zh-CN" b="1" dirty="0"/>
              <a:t>Control</a:t>
            </a:r>
            <a:endParaRPr lang="en-US" b="1" dirty="0"/>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a:xfrm>
            <a:off x="838200" y="1163490"/>
            <a:ext cx="10515600" cy="1796573"/>
          </a:xfrm>
        </p:spPr>
        <p:txBody>
          <a:bodyPr>
            <a:normAutofit/>
          </a:bodyPr>
          <a:lstStyle/>
          <a:p>
            <a:pPr marL="0" indent="0">
              <a:buNone/>
            </a:pPr>
            <a:r>
              <a:rPr lang="en-US" altLang="zh-CN" sz="2000" dirty="0"/>
              <a:t>Assuming TCP Reno is the protocol experiencing the behavior shown above, answer the following questions. In all cases, you should provide a short discussion justifying your answer. </a:t>
            </a:r>
            <a:endParaRPr lang="en-US" altLang="zh-CN" sz="1800" dirty="0">
              <a:effectLst/>
            </a:endParaRP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C7F3A056-7FE7-B442-B5F9-555066272DB9}"/>
              </a:ext>
            </a:extLst>
          </p:cNvPr>
          <p:cNvSpPr txBox="1">
            <a:spLocks/>
          </p:cNvSpPr>
          <p:nvPr/>
        </p:nvSpPr>
        <p:spPr>
          <a:xfrm>
            <a:off x="838200" y="3512990"/>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id="{8DE9AFD5-F739-1940-89F5-7B1C83C2CD31}"/>
              </a:ext>
            </a:extLst>
          </p:cNvPr>
          <p:cNvSpPr txBox="1">
            <a:spLocks/>
          </p:cNvSpPr>
          <p:nvPr/>
        </p:nvSpPr>
        <p:spPr>
          <a:xfrm>
            <a:off x="838200" y="1900595"/>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t>1.</a:t>
            </a:r>
            <a:r>
              <a:rPr lang="zh-CN" altLang="en-US" sz="2400" dirty="0"/>
              <a:t> </a:t>
            </a:r>
            <a:r>
              <a:rPr lang="en-US" altLang="zh-CN" sz="2400" dirty="0"/>
              <a:t>Identify the intervals of time when TCP slow start is operating. </a:t>
            </a:r>
          </a:p>
          <a:p>
            <a:pPr marL="0" indent="0">
              <a:buNone/>
            </a:pPr>
            <a:r>
              <a:rPr lang="en-US" altLang="zh-CN" sz="2400" dirty="0"/>
              <a:t>2.</a:t>
            </a:r>
            <a:r>
              <a:rPr lang="zh-CN" altLang="en-US" sz="2400" dirty="0"/>
              <a:t>  </a:t>
            </a:r>
            <a:r>
              <a:rPr lang="en-US" altLang="zh-CN" sz="2400" dirty="0"/>
              <a:t>Identify the intervals of time when TCP congestion avoidance is operating. </a:t>
            </a:r>
          </a:p>
        </p:txBody>
      </p:sp>
      <p:sp>
        <p:nvSpPr>
          <p:cNvPr id="18" name="文本框 17">
            <a:extLst>
              <a:ext uri="{FF2B5EF4-FFF2-40B4-BE49-F238E27FC236}">
                <a16:creationId xmlns:a16="http://schemas.microsoft.com/office/drawing/2014/main" id="{AE19F061-4194-2D4E-BB91-A3AA7D72FCD5}"/>
              </a:ext>
            </a:extLst>
          </p:cNvPr>
          <p:cNvSpPr txBox="1"/>
          <p:nvPr/>
        </p:nvSpPr>
        <p:spPr>
          <a:xfrm>
            <a:off x="5930900" y="3527594"/>
            <a:ext cx="5029200" cy="1754326"/>
          </a:xfrm>
          <a:prstGeom prst="rect">
            <a:avLst/>
          </a:prstGeom>
          <a:noFill/>
        </p:spPr>
        <p:txBody>
          <a:bodyPr wrap="square" rtlCol="0">
            <a:spAutoFit/>
          </a:bodyPr>
          <a:lstStyle/>
          <a:p>
            <a:r>
              <a:rPr lang="en-US" altLang="zh-CN" sz="2000" dirty="0">
                <a:solidFill>
                  <a:srgbClr val="FF0000"/>
                </a:solidFill>
              </a:rPr>
              <a:t>1.</a:t>
            </a:r>
            <a:r>
              <a:rPr lang="zh-CN" altLang="en-US" sz="2000" dirty="0">
                <a:solidFill>
                  <a:srgbClr val="FF0000"/>
                </a:solidFill>
              </a:rPr>
              <a:t> </a:t>
            </a:r>
            <a:r>
              <a:rPr lang="en-US" altLang="zh-CN" sz="2000" dirty="0">
                <a:solidFill>
                  <a:srgbClr val="FF0000"/>
                </a:solidFill>
              </a:rPr>
              <a:t>TCP </a:t>
            </a:r>
            <a:r>
              <a:rPr lang="en-US" altLang="zh-CN" sz="2000" dirty="0" err="1">
                <a:solidFill>
                  <a:srgbClr val="FF0000"/>
                </a:solidFill>
              </a:rPr>
              <a:t>slowstart</a:t>
            </a:r>
            <a:r>
              <a:rPr lang="en-US" altLang="zh-CN" sz="2000" dirty="0">
                <a:solidFill>
                  <a:srgbClr val="FF0000"/>
                </a:solidFill>
              </a:rPr>
              <a:t> is operating in the intervals [1,6] and [23,26] </a:t>
            </a:r>
          </a:p>
          <a:p>
            <a:endParaRPr lang="en-US" altLang="zh-CN" sz="2800" dirty="0">
              <a:solidFill>
                <a:srgbClr val="FF0000"/>
              </a:solidFill>
            </a:endParaRPr>
          </a:p>
          <a:p>
            <a:r>
              <a:rPr lang="en-US" altLang="zh-CN" sz="2000" dirty="0">
                <a:solidFill>
                  <a:srgbClr val="FF0000"/>
                </a:solidFill>
              </a:rPr>
              <a:t>2.</a:t>
            </a:r>
            <a:r>
              <a:rPr lang="zh-CN" altLang="en-US" sz="2000" dirty="0">
                <a:solidFill>
                  <a:srgbClr val="FF0000"/>
                </a:solidFill>
              </a:rPr>
              <a:t> </a:t>
            </a:r>
            <a:r>
              <a:rPr lang="en-US" altLang="zh-CN" sz="2000" dirty="0">
                <a:solidFill>
                  <a:srgbClr val="FF0000"/>
                </a:solidFill>
              </a:rPr>
              <a:t>TCP congestion avoidance is operating in the intervals [6,16] and [17,22] </a:t>
            </a:r>
            <a:endParaRPr lang="en-US" altLang="zh-CN" sz="2800" dirty="0">
              <a:solidFill>
                <a:srgbClr val="FF0000"/>
              </a:solidFill>
              <a:effectLst/>
            </a:endParaRPr>
          </a:p>
        </p:txBody>
      </p:sp>
      <p:pic>
        <p:nvPicPr>
          <p:cNvPr id="1025" name="Picture 1" descr="page340image655428608">
            <a:extLst>
              <a:ext uri="{FF2B5EF4-FFF2-40B4-BE49-F238E27FC236}">
                <a16:creationId xmlns:a16="http://schemas.microsoft.com/office/drawing/2014/main" id="{00529F8E-5F83-AF4F-95D7-6842C66B0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64704"/>
            <a:ext cx="4445000" cy="34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b="1" dirty="0"/>
              <a:t>Q1</a:t>
            </a:r>
            <a:r>
              <a:rPr lang="zh-CN" altLang="en-US" b="1" dirty="0"/>
              <a:t> </a:t>
            </a:r>
            <a:r>
              <a:rPr lang="en-US" altLang="zh-CN" b="1" dirty="0"/>
              <a:t>TCP</a:t>
            </a:r>
            <a:r>
              <a:rPr lang="zh-CN" altLang="en-US" b="1" dirty="0"/>
              <a:t> </a:t>
            </a:r>
            <a:r>
              <a:rPr lang="en-US" altLang="zh-CN" b="1" dirty="0"/>
              <a:t>Congestion</a:t>
            </a:r>
            <a:r>
              <a:rPr lang="zh-CN" altLang="en-US" b="1" dirty="0"/>
              <a:t> </a:t>
            </a:r>
            <a:r>
              <a:rPr lang="en-US" altLang="zh-CN" b="1" dirty="0"/>
              <a:t>Control</a:t>
            </a:r>
            <a:endParaRPr lang="en-US" b="1" dirty="0"/>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a:xfrm>
            <a:off x="838200" y="1163490"/>
            <a:ext cx="10515600" cy="1796573"/>
          </a:xfrm>
        </p:spPr>
        <p:txBody>
          <a:bodyPr>
            <a:normAutofit/>
          </a:bodyPr>
          <a:lstStyle/>
          <a:p>
            <a:pPr marL="0" indent="0">
              <a:buNone/>
            </a:pPr>
            <a:r>
              <a:rPr lang="en-US" altLang="zh-CN" sz="2000" dirty="0"/>
              <a:t>Assuming TCP Reno is the protocol experiencing the behavior shown above, answer the following questions. In all cases, you should provide a short discussion justifying your answer. </a:t>
            </a:r>
            <a:endParaRPr lang="en-US" altLang="zh-CN" sz="1800" dirty="0">
              <a:effectLst/>
            </a:endParaRP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C7F3A056-7FE7-B442-B5F9-555066272DB9}"/>
              </a:ext>
            </a:extLst>
          </p:cNvPr>
          <p:cNvSpPr txBox="1">
            <a:spLocks/>
          </p:cNvSpPr>
          <p:nvPr/>
        </p:nvSpPr>
        <p:spPr>
          <a:xfrm>
            <a:off x="838200" y="3512990"/>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id="{8DE9AFD5-F739-1940-89F5-7B1C83C2CD31}"/>
              </a:ext>
            </a:extLst>
          </p:cNvPr>
          <p:cNvSpPr txBox="1">
            <a:spLocks/>
          </p:cNvSpPr>
          <p:nvPr/>
        </p:nvSpPr>
        <p:spPr>
          <a:xfrm>
            <a:off x="838200" y="1900595"/>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3.</a:t>
            </a:r>
            <a:r>
              <a:rPr lang="zh-CN" altLang="en-US" sz="2000" dirty="0"/>
              <a:t> </a:t>
            </a:r>
            <a:r>
              <a:rPr lang="en-US" altLang="zh-CN" sz="2000" dirty="0"/>
              <a:t>After the 16th transmission round, is segment loss detected by a triple duplicate ACK or by a timeout? </a:t>
            </a:r>
          </a:p>
          <a:p>
            <a:pPr marL="0" indent="0">
              <a:buNone/>
            </a:pPr>
            <a:r>
              <a:rPr lang="en-US" altLang="zh-CN" sz="2000" dirty="0"/>
              <a:t>4.</a:t>
            </a:r>
            <a:r>
              <a:rPr lang="zh-CN" altLang="en-US" sz="2000" dirty="0"/>
              <a:t> </a:t>
            </a:r>
            <a:r>
              <a:rPr lang="en-US" altLang="zh-CN" sz="2000" dirty="0"/>
              <a:t>After the 22nd transmission round, is segment loss detected by a triple duplicate ACK or by a timeout? </a:t>
            </a:r>
          </a:p>
        </p:txBody>
      </p:sp>
      <p:sp>
        <p:nvSpPr>
          <p:cNvPr id="18" name="文本框 17">
            <a:extLst>
              <a:ext uri="{FF2B5EF4-FFF2-40B4-BE49-F238E27FC236}">
                <a16:creationId xmlns:a16="http://schemas.microsoft.com/office/drawing/2014/main" id="{AE19F061-4194-2D4E-BB91-A3AA7D72FCD5}"/>
              </a:ext>
            </a:extLst>
          </p:cNvPr>
          <p:cNvSpPr txBox="1"/>
          <p:nvPr/>
        </p:nvSpPr>
        <p:spPr>
          <a:xfrm>
            <a:off x="5829300" y="3395613"/>
            <a:ext cx="4889500" cy="2400657"/>
          </a:xfrm>
          <a:prstGeom prst="rect">
            <a:avLst/>
          </a:prstGeom>
          <a:noFill/>
        </p:spPr>
        <p:txBody>
          <a:bodyPr wrap="square" rtlCol="0">
            <a:spAutoFit/>
          </a:bodyPr>
          <a:lstStyle/>
          <a:p>
            <a:r>
              <a:rPr lang="en-US" altLang="zh-CN" dirty="0">
                <a:solidFill>
                  <a:srgbClr val="FF0000"/>
                </a:solidFill>
              </a:rPr>
              <a:t>3.</a:t>
            </a:r>
            <a:r>
              <a:rPr lang="zh-CN" altLang="en-US" dirty="0">
                <a:solidFill>
                  <a:srgbClr val="FF0000"/>
                </a:solidFill>
              </a:rPr>
              <a:t> </a:t>
            </a:r>
            <a:r>
              <a:rPr lang="en-US" altLang="zh-CN" dirty="0">
                <a:solidFill>
                  <a:srgbClr val="FF0000"/>
                </a:solidFill>
              </a:rPr>
              <a:t>After the 16th transmission round, packet loss is recognized by a triple duplicate ACK. </a:t>
            </a:r>
            <a:endParaRPr lang="en-US" altLang="zh-CN" sz="2400" dirty="0">
              <a:solidFill>
                <a:srgbClr val="FF0000"/>
              </a:solidFill>
            </a:endParaRPr>
          </a:p>
          <a:p>
            <a:r>
              <a:rPr lang="en-US" altLang="zh-CN" dirty="0">
                <a:solidFill>
                  <a:srgbClr val="FF0000"/>
                </a:solidFill>
              </a:rPr>
              <a:t>If there was a timeout, the congestion window size would have dropped to 1. </a:t>
            </a:r>
          </a:p>
          <a:p>
            <a:endParaRPr lang="en-US" altLang="zh-CN" sz="2400" dirty="0">
              <a:solidFill>
                <a:srgbClr val="FF0000"/>
              </a:solidFill>
            </a:endParaRPr>
          </a:p>
          <a:p>
            <a:r>
              <a:rPr lang="en-US" altLang="zh-CN" dirty="0">
                <a:solidFill>
                  <a:srgbClr val="FF0000"/>
                </a:solidFill>
              </a:rPr>
              <a:t>4.</a:t>
            </a:r>
            <a:r>
              <a:rPr lang="zh-CN" altLang="en-US" dirty="0">
                <a:solidFill>
                  <a:srgbClr val="FF0000"/>
                </a:solidFill>
              </a:rPr>
              <a:t> </a:t>
            </a:r>
            <a:r>
              <a:rPr lang="en-US" altLang="zh-CN" dirty="0">
                <a:solidFill>
                  <a:srgbClr val="FF0000"/>
                </a:solidFill>
              </a:rPr>
              <a:t>After the 22nd transmission round, segment loss is detected due to timeout, and hence </a:t>
            </a:r>
            <a:endParaRPr lang="en-US" altLang="zh-CN" sz="2400" dirty="0">
              <a:solidFill>
                <a:srgbClr val="FF0000"/>
              </a:solidFill>
            </a:endParaRPr>
          </a:p>
          <a:p>
            <a:r>
              <a:rPr lang="en-US" altLang="zh-CN" dirty="0">
                <a:solidFill>
                  <a:srgbClr val="FF0000"/>
                </a:solidFill>
              </a:rPr>
              <a:t>the congestion window size is set to 1. </a:t>
            </a:r>
            <a:endParaRPr lang="en-US" altLang="zh-CN" sz="2400" dirty="0">
              <a:solidFill>
                <a:srgbClr val="FF0000"/>
              </a:solidFill>
              <a:effectLst/>
            </a:endParaRPr>
          </a:p>
        </p:txBody>
      </p:sp>
      <p:pic>
        <p:nvPicPr>
          <p:cNvPr id="1025" name="Picture 1" descr="page340image655428608">
            <a:extLst>
              <a:ext uri="{FF2B5EF4-FFF2-40B4-BE49-F238E27FC236}">
                <a16:creationId xmlns:a16="http://schemas.microsoft.com/office/drawing/2014/main" id="{00529F8E-5F83-AF4F-95D7-6842C66B0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14063"/>
            <a:ext cx="4445000" cy="34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04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b="1" dirty="0"/>
              <a:t>Q1</a:t>
            </a:r>
            <a:r>
              <a:rPr lang="zh-CN" altLang="en-US" b="1" dirty="0"/>
              <a:t> </a:t>
            </a:r>
            <a:r>
              <a:rPr lang="en-US" altLang="zh-CN" b="1" dirty="0"/>
              <a:t>TCP</a:t>
            </a:r>
            <a:r>
              <a:rPr lang="zh-CN" altLang="en-US" b="1" dirty="0"/>
              <a:t> </a:t>
            </a:r>
            <a:r>
              <a:rPr lang="en-US" altLang="zh-CN" b="1" dirty="0"/>
              <a:t>Congestion</a:t>
            </a:r>
            <a:r>
              <a:rPr lang="zh-CN" altLang="en-US" b="1" dirty="0"/>
              <a:t> </a:t>
            </a:r>
            <a:r>
              <a:rPr lang="en-US" altLang="zh-CN" b="1" dirty="0"/>
              <a:t>Control</a:t>
            </a:r>
            <a:endParaRPr lang="en-US" b="1" dirty="0"/>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a:xfrm>
            <a:off x="838200" y="1163490"/>
            <a:ext cx="10515600" cy="1796573"/>
          </a:xfrm>
        </p:spPr>
        <p:txBody>
          <a:bodyPr>
            <a:normAutofit/>
          </a:bodyPr>
          <a:lstStyle/>
          <a:p>
            <a:pPr marL="0" indent="0">
              <a:buNone/>
            </a:pPr>
            <a:r>
              <a:rPr lang="en-US" altLang="zh-CN" sz="2000" dirty="0"/>
              <a:t>Assuming TCP Reno is the protocol experiencing the behavior shown above, answer the following questions. In all cases, you should provide a short discussion justifying your answer. </a:t>
            </a:r>
            <a:endParaRPr lang="en-US" altLang="zh-CN" sz="1800" dirty="0">
              <a:effectLst/>
            </a:endParaRP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C7F3A056-7FE7-B442-B5F9-555066272DB9}"/>
              </a:ext>
            </a:extLst>
          </p:cNvPr>
          <p:cNvSpPr txBox="1">
            <a:spLocks/>
          </p:cNvSpPr>
          <p:nvPr/>
        </p:nvSpPr>
        <p:spPr>
          <a:xfrm>
            <a:off x="838200" y="3512990"/>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id="{8DE9AFD5-F739-1940-89F5-7B1C83C2CD31}"/>
              </a:ext>
            </a:extLst>
          </p:cNvPr>
          <p:cNvSpPr txBox="1">
            <a:spLocks/>
          </p:cNvSpPr>
          <p:nvPr/>
        </p:nvSpPr>
        <p:spPr>
          <a:xfrm>
            <a:off x="838200" y="1857179"/>
            <a:ext cx="10515600" cy="13134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5.</a:t>
            </a:r>
            <a:r>
              <a:rPr lang="zh-CN" altLang="en-US" sz="2000" dirty="0"/>
              <a:t> </a:t>
            </a:r>
            <a:r>
              <a:rPr lang="en-US" altLang="zh-CN" sz="2000" dirty="0"/>
              <a:t>What is the initial value of </a:t>
            </a:r>
            <a:r>
              <a:rPr lang="en-US" altLang="zh-CN" sz="2000" i="1" dirty="0" err="1"/>
              <a:t>ssthresh</a:t>
            </a:r>
            <a:r>
              <a:rPr lang="en-US" altLang="zh-CN" sz="2000" i="1" dirty="0"/>
              <a:t> </a:t>
            </a:r>
            <a:r>
              <a:rPr lang="en-US" altLang="zh-CN" sz="2000" dirty="0"/>
              <a:t>at the first transmission round? </a:t>
            </a:r>
          </a:p>
          <a:p>
            <a:pPr marL="0" indent="0">
              <a:buNone/>
            </a:pPr>
            <a:r>
              <a:rPr lang="en-US" altLang="zh-CN" sz="2000" dirty="0"/>
              <a:t>6.</a:t>
            </a:r>
            <a:r>
              <a:rPr lang="zh-CN" altLang="en-US" sz="2000" dirty="0"/>
              <a:t> </a:t>
            </a:r>
            <a:r>
              <a:rPr lang="en-US" altLang="zh-CN" sz="2000" dirty="0"/>
              <a:t>What is the value of </a:t>
            </a:r>
            <a:r>
              <a:rPr lang="en-US" altLang="zh-CN" sz="2000" i="1" dirty="0" err="1"/>
              <a:t>ssthresh</a:t>
            </a:r>
            <a:r>
              <a:rPr lang="en-US" altLang="zh-CN" sz="2000" i="1" dirty="0"/>
              <a:t> </a:t>
            </a:r>
            <a:r>
              <a:rPr lang="en-US" altLang="zh-CN" sz="2000" dirty="0"/>
              <a:t>at the 18th transmission round? </a:t>
            </a:r>
          </a:p>
          <a:p>
            <a:pPr marL="0" indent="0">
              <a:buNone/>
            </a:pPr>
            <a:r>
              <a:rPr lang="en-US" altLang="zh-CN" sz="2000" dirty="0"/>
              <a:t>7.</a:t>
            </a:r>
            <a:r>
              <a:rPr lang="zh-CN" altLang="en-US" sz="2000" dirty="0"/>
              <a:t> </a:t>
            </a:r>
            <a:r>
              <a:rPr lang="en-US" altLang="zh-CN" sz="2000" dirty="0"/>
              <a:t>What is the value of </a:t>
            </a:r>
            <a:r>
              <a:rPr lang="en-US" altLang="zh-CN" sz="2000" i="1" dirty="0" err="1"/>
              <a:t>ssthresh</a:t>
            </a:r>
            <a:r>
              <a:rPr lang="en-US" altLang="zh-CN" sz="2000" i="1" dirty="0"/>
              <a:t> </a:t>
            </a:r>
            <a:r>
              <a:rPr lang="en-US" altLang="zh-CN" sz="2000" dirty="0"/>
              <a:t>at the 24th transmission round? </a:t>
            </a:r>
          </a:p>
          <a:p>
            <a:endParaRPr lang="en-US" altLang="zh-CN" sz="2000" dirty="0"/>
          </a:p>
        </p:txBody>
      </p:sp>
      <p:sp>
        <p:nvSpPr>
          <p:cNvPr id="18" name="文本框 17">
            <a:extLst>
              <a:ext uri="{FF2B5EF4-FFF2-40B4-BE49-F238E27FC236}">
                <a16:creationId xmlns:a16="http://schemas.microsoft.com/office/drawing/2014/main" id="{AE19F061-4194-2D4E-BB91-A3AA7D72FCD5}"/>
              </a:ext>
            </a:extLst>
          </p:cNvPr>
          <p:cNvSpPr txBox="1"/>
          <p:nvPr/>
        </p:nvSpPr>
        <p:spPr>
          <a:xfrm>
            <a:off x="5568950" y="3170647"/>
            <a:ext cx="5880100" cy="3293209"/>
          </a:xfrm>
          <a:prstGeom prst="rect">
            <a:avLst/>
          </a:prstGeom>
          <a:noFill/>
        </p:spPr>
        <p:txBody>
          <a:bodyPr wrap="square" rtlCol="0">
            <a:spAutoFit/>
          </a:bodyPr>
          <a:lstStyle/>
          <a:p>
            <a:r>
              <a:rPr lang="en-US" altLang="zh-CN" sz="1600" dirty="0">
                <a:solidFill>
                  <a:srgbClr val="FF0000"/>
                </a:solidFill>
              </a:rPr>
              <a:t>5.</a:t>
            </a:r>
            <a:r>
              <a:rPr lang="zh-CN" altLang="en-US" sz="1600" dirty="0">
                <a:solidFill>
                  <a:srgbClr val="FF0000"/>
                </a:solidFill>
              </a:rPr>
              <a:t> </a:t>
            </a:r>
            <a:r>
              <a:rPr lang="en-US" altLang="zh-CN" sz="1600" dirty="0">
                <a:solidFill>
                  <a:srgbClr val="FF0000"/>
                </a:solidFill>
              </a:rPr>
              <a:t>The threshold is initially </a:t>
            </a:r>
            <a:r>
              <a:rPr lang="en-US" altLang="zh-CN" sz="1600" b="1" dirty="0">
                <a:solidFill>
                  <a:srgbClr val="FF0000"/>
                </a:solidFill>
              </a:rPr>
              <a:t>32</a:t>
            </a:r>
            <a:r>
              <a:rPr lang="en-US" altLang="zh-CN" sz="1600" dirty="0">
                <a:solidFill>
                  <a:srgbClr val="FF0000"/>
                </a:solidFill>
              </a:rPr>
              <a:t>, since it is at this window size that </a:t>
            </a:r>
            <a:r>
              <a:rPr lang="en-US" altLang="zh-CN" sz="1600" dirty="0" err="1">
                <a:solidFill>
                  <a:srgbClr val="FF0000"/>
                </a:solidFill>
              </a:rPr>
              <a:t>slowstart</a:t>
            </a:r>
            <a:r>
              <a:rPr lang="en-US" altLang="zh-CN" sz="1600" dirty="0">
                <a:solidFill>
                  <a:srgbClr val="FF0000"/>
                </a:solidFill>
              </a:rPr>
              <a:t> stops and congestion avoidance begins. </a:t>
            </a:r>
          </a:p>
          <a:p>
            <a:endParaRPr lang="en-US" altLang="zh-CN" sz="1600" dirty="0">
              <a:solidFill>
                <a:srgbClr val="FF0000"/>
              </a:solidFill>
            </a:endParaRPr>
          </a:p>
          <a:p>
            <a:r>
              <a:rPr lang="en-US" altLang="zh-CN" sz="1600" dirty="0">
                <a:solidFill>
                  <a:srgbClr val="FF0000"/>
                </a:solidFill>
              </a:rPr>
              <a:t>6.</a:t>
            </a:r>
            <a:r>
              <a:rPr lang="zh-CN" altLang="en-US" sz="1600" dirty="0">
                <a:solidFill>
                  <a:srgbClr val="FF0000"/>
                </a:solidFill>
              </a:rPr>
              <a:t> </a:t>
            </a:r>
            <a:r>
              <a:rPr lang="en-US" altLang="zh-CN" sz="1600" dirty="0">
                <a:solidFill>
                  <a:srgbClr val="FF0000"/>
                </a:solidFill>
              </a:rPr>
              <a:t>The threshold is set to half the value of the congestion window when packet loss is detected. When loss is detected during transmission round 16, the congestion windows size is 42. Hence the threshold is </a:t>
            </a:r>
            <a:r>
              <a:rPr lang="en-US" altLang="zh-CN" sz="1600" b="1" dirty="0">
                <a:solidFill>
                  <a:srgbClr val="FF0000"/>
                </a:solidFill>
              </a:rPr>
              <a:t>21</a:t>
            </a:r>
            <a:r>
              <a:rPr lang="en-US" altLang="zh-CN" sz="1600" dirty="0">
                <a:solidFill>
                  <a:srgbClr val="FF0000"/>
                </a:solidFill>
              </a:rPr>
              <a:t> during the 18th transmission round. </a:t>
            </a:r>
          </a:p>
          <a:p>
            <a:endParaRPr lang="en-US" altLang="zh-CN" sz="1600" dirty="0">
              <a:solidFill>
                <a:srgbClr val="FF0000"/>
              </a:solidFill>
            </a:endParaRPr>
          </a:p>
          <a:p>
            <a:r>
              <a:rPr lang="en-US" altLang="zh-CN" sz="1600" dirty="0">
                <a:solidFill>
                  <a:srgbClr val="FF0000"/>
                </a:solidFill>
              </a:rPr>
              <a:t>7.  The threshold is set to half the value of the congestion window when packet loss is detected. When loss is detected during transmission round 22, the congestion windows size is 29. Hence the threshold is </a:t>
            </a:r>
            <a:r>
              <a:rPr lang="en-US" altLang="zh-CN" sz="1600" b="1" dirty="0">
                <a:solidFill>
                  <a:srgbClr val="FF0000"/>
                </a:solidFill>
              </a:rPr>
              <a:t>14</a:t>
            </a:r>
            <a:r>
              <a:rPr lang="en-US" altLang="zh-CN" sz="1600" dirty="0">
                <a:solidFill>
                  <a:srgbClr val="FF0000"/>
                </a:solidFill>
              </a:rPr>
              <a:t> (taking lower floor of 14.5) during the 24th transmission round. </a:t>
            </a:r>
            <a:endParaRPr lang="en-US" altLang="zh-CN" sz="1600" dirty="0">
              <a:solidFill>
                <a:srgbClr val="FF0000"/>
              </a:solidFill>
              <a:effectLst/>
            </a:endParaRPr>
          </a:p>
        </p:txBody>
      </p:sp>
      <p:pic>
        <p:nvPicPr>
          <p:cNvPr id="1025" name="Picture 1" descr="page340image655428608">
            <a:extLst>
              <a:ext uri="{FF2B5EF4-FFF2-40B4-BE49-F238E27FC236}">
                <a16:creationId xmlns:a16="http://schemas.microsoft.com/office/drawing/2014/main" id="{00529F8E-5F83-AF4F-95D7-6842C66B0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14063"/>
            <a:ext cx="4445000" cy="34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51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b="1" dirty="0"/>
              <a:t>Q2</a:t>
            </a:r>
            <a:r>
              <a:rPr lang="zh-CN" altLang="en-US" b="1" dirty="0"/>
              <a:t> </a:t>
            </a:r>
            <a:r>
              <a:rPr lang="en-US" altLang="zh-CN" b="1" dirty="0"/>
              <a:t>TCP</a:t>
            </a:r>
            <a:r>
              <a:rPr lang="zh-CN" altLang="en-US" b="1" dirty="0"/>
              <a:t> </a:t>
            </a:r>
            <a:r>
              <a:rPr lang="en-US" altLang="zh-CN" b="1" dirty="0"/>
              <a:t>Throughput</a:t>
            </a:r>
            <a:endParaRPr lang="en-US" b="1" dirty="0"/>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a:xfrm>
            <a:off x="838200" y="1163490"/>
            <a:ext cx="10515600" cy="2189310"/>
          </a:xfrm>
        </p:spPr>
        <p:txBody>
          <a:bodyPr>
            <a:normAutofit fontScale="85000" lnSpcReduction="10000"/>
          </a:bodyPr>
          <a:lstStyle/>
          <a:p>
            <a:pPr marL="0" indent="0">
              <a:buNone/>
            </a:pPr>
            <a:r>
              <a:rPr lang="en-US" altLang="zh-CN" dirty="0"/>
              <a:t>Consider that only a single TCP (Reno) connection uses one 10Mbps link which does not buffer any data. Suppose that this link is the only congested link between the sending and receiving hosts. Assume that the TCP sender has a huge file to send to the receiver, and the receiver’s receive buffer is much larger than the congestion window. We also make the following assumptions: each TCP segment size is 1,500 bytes; the two-way propagation delay of this connection is 150 </a:t>
            </a:r>
            <a:r>
              <a:rPr lang="en-US" altLang="zh-CN" dirty="0" err="1"/>
              <a:t>msec</a:t>
            </a:r>
            <a:r>
              <a:rPr lang="en-US" altLang="zh-CN" dirty="0"/>
              <a:t>; and this TCP connection is always in congestion avoidance phase, that is, ignore slow start. </a:t>
            </a:r>
            <a:endParaRPr lang="en-US" altLang="zh-CN" sz="2400" dirty="0">
              <a:effectLst/>
            </a:endParaRP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C7F3A056-7FE7-B442-B5F9-555066272DB9}"/>
              </a:ext>
            </a:extLst>
          </p:cNvPr>
          <p:cNvSpPr txBox="1">
            <a:spLocks/>
          </p:cNvSpPr>
          <p:nvPr/>
        </p:nvSpPr>
        <p:spPr>
          <a:xfrm>
            <a:off x="838200" y="3512990"/>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id="{8DE9AFD5-F739-1940-89F5-7B1C83C2CD31}"/>
              </a:ext>
            </a:extLst>
          </p:cNvPr>
          <p:cNvSpPr txBox="1">
            <a:spLocks/>
          </p:cNvSpPr>
          <p:nvPr/>
        </p:nvSpPr>
        <p:spPr>
          <a:xfrm>
            <a:off x="838200" y="3512990"/>
            <a:ext cx="10515600" cy="1010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What is the maximum window size (in segments) that this TCP connection can achieve? </a:t>
            </a:r>
          </a:p>
        </p:txBody>
      </p:sp>
      <p:sp>
        <p:nvSpPr>
          <p:cNvPr id="18" name="文本框 17">
            <a:extLst>
              <a:ext uri="{FF2B5EF4-FFF2-40B4-BE49-F238E27FC236}">
                <a16:creationId xmlns:a16="http://schemas.microsoft.com/office/drawing/2014/main" id="{AE19F061-4194-2D4E-BB91-A3AA7D72FCD5}"/>
              </a:ext>
            </a:extLst>
          </p:cNvPr>
          <p:cNvSpPr txBox="1"/>
          <p:nvPr/>
        </p:nvSpPr>
        <p:spPr>
          <a:xfrm>
            <a:off x="1041400" y="4652734"/>
            <a:ext cx="9779000" cy="1015663"/>
          </a:xfrm>
          <a:prstGeom prst="rect">
            <a:avLst/>
          </a:prstGeom>
          <a:noFill/>
        </p:spPr>
        <p:txBody>
          <a:bodyPr wrap="square" rtlCol="0">
            <a:spAutoFit/>
          </a:bodyPr>
          <a:lstStyle/>
          <a:p>
            <a:r>
              <a:rPr lang="en-US" altLang="zh-CN" sz="2000" dirty="0">
                <a:solidFill>
                  <a:srgbClr val="FF0000"/>
                </a:solidFill>
              </a:rPr>
              <a:t>Let W denote the max window size measured in segments. Then, W*MSS/RTT = 10Mbps, as packets will be dropped if the maximum sending rate exceeds link capacity. Thus, we have W*1500*8/0.15=10*10^6, then W is about 125 segments. </a:t>
            </a:r>
            <a:endParaRPr lang="en-US" altLang="zh-CN" sz="3600" dirty="0">
              <a:solidFill>
                <a:srgbClr val="FF0000"/>
              </a:solidFill>
            </a:endParaRPr>
          </a:p>
        </p:txBody>
      </p:sp>
    </p:spTree>
    <p:extLst>
      <p:ext uri="{BB962C8B-B14F-4D97-AF65-F5344CB8AC3E}">
        <p14:creationId xmlns:p14="http://schemas.microsoft.com/office/powerpoint/2010/main" val="74610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b="1" dirty="0"/>
              <a:t>Q2</a:t>
            </a:r>
            <a:r>
              <a:rPr lang="zh-CN" altLang="en-US" b="1" dirty="0"/>
              <a:t> </a:t>
            </a:r>
            <a:r>
              <a:rPr lang="en-US" altLang="zh-CN" b="1" dirty="0"/>
              <a:t>TCP</a:t>
            </a:r>
            <a:r>
              <a:rPr lang="zh-CN" altLang="en-US" b="1" dirty="0"/>
              <a:t> </a:t>
            </a:r>
            <a:r>
              <a:rPr lang="en-US" altLang="zh-CN" b="1" dirty="0"/>
              <a:t>Throughput</a:t>
            </a:r>
            <a:endParaRPr lang="en-US" b="1" dirty="0"/>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a:xfrm>
            <a:off x="838200" y="1163490"/>
            <a:ext cx="10515600" cy="2443310"/>
          </a:xfrm>
        </p:spPr>
        <p:txBody>
          <a:bodyPr>
            <a:normAutofit fontScale="92500" lnSpcReduction="20000"/>
          </a:bodyPr>
          <a:lstStyle/>
          <a:p>
            <a:pPr marL="0" indent="0">
              <a:buNone/>
            </a:pPr>
            <a:r>
              <a:rPr lang="en-US" altLang="zh-CN" dirty="0"/>
              <a:t>Consider that only a single TCP (Reno) connection uses one 10Mbps link which does not buffer any data. Suppose that this link is the only congested link between the sending and receiving hosts. Assume that the TCP sender has a huge file to send to the receiver, and the receiver’s receive buffer is much larger than the congestion window. We also make the following assumptions: each TCP segment size is 1,500 bytes; the two-way propagation delay of this connection is 150 </a:t>
            </a:r>
            <a:r>
              <a:rPr lang="en-US" altLang="zh-CN" dirty="0" err="1"/>
              <a:t>msec</a:t>
            </a:r>
            <a:r>
              <a:rPr lang="en-US" altLang="zh-CN" dirty="0"/>
              <a:t>; and this TCP connection is always in congestion avoidance phase, that is, ignore slow start. </a:t>
            </a:r>
            <a:endParaRPr lang="en-US" altLang="zh-CN" sz="2400" dirty="0">
              <a:effectLst/>
            </a:endParaRPr>
          </a:p>
        </p:txBody>
      </p:sp>
      <p:sp>
        <p:nvSpPr>
          <p:cNvPr id="4" name="Rectangle 2">
            <a:extLst>
              <a:ext uri="{FF2B5EF4-FFF2-40B4-BE49-F238E27FC236}">
                <a16:creationId xmlns:a16="http://schemas.microsoft.com/office/drawing/2014/main" id="{3A7EC6F6-3A9C-6A4E-9F5B-60AABA1D48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EE3D794-DB4E-C14E-A5D2-84852F6CC9E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2">
            <a:extLst>
              <a:ext uri="{FF2B5EF4-FFF2-40B4-BE49-F238E27FC236}">
                <a16:creationId xmlns:a16="http://schemas.microsoft.com/office/drawing/2014/main" id="{C7F3A056-7FE7-B442-B5F9-555066272DB9}"/>
              </a:ext>
            </a:extLst>
          </p:cNvPr>
          <p:cNvSpPr txBox="1">
            <a:spLocks/>
          </p:cNvSpPr>
          <p:nvPr/>
        </p:nvSpPr>
        <p:spPr>
          <a:xfrm>
            <a:off x="838200" y="3512990"/>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id="{8DE9AFD5-F739-1940-89F5-7B1C83C2CD31}"/>
              </a:ext>
            </a:extLst>
          </p:cNvPr>
          <p:cNvSpPr txBox="1">
            <a:spLocks/>
          </p:cNvSpPr>
          <p:nvPr/>
        </p:nvSpPr>
        <p:spPr>
          <a:xfrm>
            <a:off x="838200" y="3784600"/>
            <a:ext cx="10515600" cy="972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What is the average window size (in segments) and average throughput (in bps) of this TCP connection? </a:t>
            </a:r>
          </a:p>
        </p:txBody>
      </p:sp>
      <p:sp>
        <p:nvSpPr>
          <p:cNvPr id="18" name="文本框 17">
            <a:extLst>
              <a:ext uri="{FF2B5EF4-FFF2-40B4-BE49-F238E27FC236}">
                <a16:creationId xmlns:a16="http://schemas.microsoft.com/office/drawing/2014/main" id="{AE19F061-4194-2D4E-BB91-A3AA7D72FCD5}"/>
              </a:ext>
            </a:extLst>
          </p:cNvPr>
          <p:cNvSpPr txBox="1"/>
          <p:nvPr/>
        </p:nvSpPr>
        <p:spPr>
          <a:xfrm>
            <a:off x="1041400" y="4986397"/>
            <a:ext cx="9842500" cy="707886"/>
          </a:xfrm>
          <a:prstGeom prst="rect">
            <a:avLst/>
          </a:prstGeom>
          <a:noFill/>
        </p:spPr>
        <p:txBody>
          <a:bodyPr wrap="square" rtlCol="0">
            <a:spAutoFit/>
          </a:bodyPr>
          <a:lstStyle/>
          <a:p>
            <a:r>
              <a:rPr lang="en-US" altLang="zh-CN" sz="2000" dirty="0">
                <a:solidFill>
                  <a:srgbClr val="FF0000"/>
                </a:solidFill>
              </a:rPr>
              <a:t>As congestion window size varies from W/2 to W, then the average window size is 0.75W=94 (ceiling of 93.75) segments. Average throughput is 94*1500*8/0.15 =7.52Mbps. </a:t>
            </a:r>
          </a:p>
        </p:txBody>
      </p:sp>
    </p:spTree>
    <p:extLst>
      <p:ext uri="{BB962C8B-B14F-4D97-AF65-F5344CB8AC3E}">
        <p14:creationId xmlns:p14="http://schemas.microsoft.com/office/powerpoint/2010/main" val="5152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9BA1-37A3-5741-B0A1-E64646E4283C}"/>
              </a:ext>
            </a:extLst>
          </p:cNvPr>
          <p:cNvSpPr>
            <a:spLocks noGrp="1"/>
          </p:cNvSpPr>
          <p:nvPr>
            <p:ph type="title"/>
          </p:nvPr>
        </p:nvSpPr>
        <p:spPr>
          <a:xfrm>
            <a:off x="838200" y="-4206"/>
            <a:ext cx="10515600" cy="1325563"/>
          </a:xfrm>
        </p:spPr>
        <p:txBody>
          <a:bodyPr/>
          <a:lstStyle/>
          <a:p>
            <a:r>
              <a:rPr lang="en-US" altLang="zh-CN" b="1" dirty="0"/>
              <a:t>Q2</a:t>
            </a:r>
            <a:r>
              <a:rPr lang="zh-CN" altLang="en-US" b="1" dirty="0"/>
              <a:t> </a:t>
            </a:r>
            <a:r>
              <a:rPr lang="en-US" altLang="zh-CN" b="1" dirty="0"/>
              <a:t>TCP</a:t>
            </a:r>
            <a:r>
              <a:rPr lang="zh-CN" altLang="en-US" b="1" dirty="0"/>
              <a:t> </a:t>
            </a:r>
            <a:r>
              <a:rPr lang="en-US" altLang="zh-CN" b="1" dirty="0"/>
              <a:t>Throughput</a:t>
            </a:r>
            <a:endParaRPr lang="en-US" b="1" dirty="0"/>
          </a:p>
        </p:txBody>
      </p:sp>
      <p:sp>
        <p:nvSpPr>
          <p:cNvPr id="3" name="Content Placeholder 2">
            <a:extLst>
              <a:ext uri="{FF2B5EF4-FFF2-40B4-BE49-F238E27FC236}">
                <a16:creationId xmlns:a16="http://schemas.microsoft.com/office/drawing/2014/main" id="{8F20472D-613F-3748-9CBD-88055CDB4B08}"/>
              </a:ext>
            </a:extLst>
          </p:cNvPr>
          <p:cNvSpPr>
            <a:spLocks noGrp="1"/>
          </p:cNvSpPr>
          <p:nvPr>
            <p:ph idx="1"/>
          </p:nvPr>
        </p:nvSpPr>
        <p:spPr>
          <a:xfrm>
            <a:off x="838200" y="1163490"/>
            <a:ext cx="10515600" cy="2443310"/>
          </a:xfrm>
        </p:spPr>
        <p:txBody>
          <a:bodyPr>
            <a:normAutofit fontScale="92500" lnSpcReduction="20000"/>
          </a:bodyPr>
          <a:lstStyle/>
          <a:p>
            <a:pPr marL="0" indent="0">
              <a:buNone/>
            </a:pPr>
            <a:r>
              <a:rPr lang="en-US" altLang="zh-CN" dirty="0"/>
              <a:t>Consider that only a single TCP (Reno) connection uses one 10Mbps link which does not buffer any data. Suppose that this link is the only congested link between the sending and receiving hosts. Assume that the TCP sender has a huge file to send to the receiver, and the receiver’s receive buffer is much larger than the congestion window. We also make the following assumptions: each TCP segment size is 1,500 bytes; the two-way propagation delay of this connection is 150 </a:t>
            </a:r>
            <a:r>
              <a:rPr lang="en-US" altLang="zh-CN" dirty="0" err="1"/>
              <a:t>msec</a:t>
            </a:r>
            <a:r>
              <a:rPr lang="en-US" altLang="zh-CN" dirty="0"/>
              <a:t>; and this TCP connection is always in congestion avoidance phase, that is, ignore slow start. </a:t>
            </a:r>
            <a:endParaRPr lang="en-US" altLang="zh-CN" sz="2400" dirty="0">
              <a:effectLst/>
            </a:endParaRPr>
          </a:p>
        </p:txBody>
      </p:sp>
      <p:sp>
        <p:nvSpPr>
          <p:cNvPr id="13" name="Content Placeholder 2">
            <a:extLst>
              <a:ext uri="{FF2B5EF4-FFF2-40B4-BE49-F238E27FC236}">
                <a16:creationId xmlns:a16="http://schemas.microsoft.com/office/drawing/2014/main" id="{C7F3A056-7FE7-B442-B5F9-555066272DB9}"/>
              </a:ext>
            </a:extLst>
          </p:cNvPr>
          <p:cNvSpPr txBox="1">
            <a:spLocks/>
          </p:cNvSpPr>
          <p:nvPr/>
        </p:nvSpPr>
        <p:spPr>
          <a:xfrm>
            <a:off x="838200" y="3512990"/>
            <a:ext cx="10515600" cy="179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p:txBody>
      </p:sp>
      <p:sp>
        <p:nvSpPr>
          <p:cNvPr id="17" name="Content Placeholder 2">
            <a:extLst>
              <a:ext uri="{FF2B5EF4-FFF2-40B4-BE49-F238E27FC236}">
                <a16:creationId xmlns:a16="http://schemas.microsoft.com/office/drawing/2014/main" id="{8DE9AFD5-F739-1940-89F5-7B1C83C2CD31}"/>
              </a:ext>
            </a:extLst>
          </p:cNvPr>
          <p:cNvSpPr txBox="1">
            <a:spLocks/>
          </p:cNvSpPr>
          <p:nvPr/>
        </p:nvSpPr>
        <p:spPr>
          <a:xfrm>
            <a:off x="927100" y="3738960"/>
            <a:ext cx="10515600" cy="73144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How long would it take for this TCP connection to reach its maximum window again after recovering from a packet loss? </a:t>
            </a:r>
          </a:p>
        </p:txBody>
      </p:sp>
      <p:sp>
        <p:nvSpPr>
          <p:cNvPr id="18" name="文本框 17">
            <a:extLst>
              <a:ext uri="{FF2B5EF4-FFF2-40B4-BE49-F238E27FC236}">
                <a16:creationId xmlns:a16="http://schemas.microsoft.com/office/drawing/2014/main" id="{AE19F061-4194-2D4E-BB91-A3AA7D72FCD5}"/>
              </a:ext>
            </a:extLst>
          </p:cNvPr>
          <p:cNvSpPr txBox="1"/>
          <p:nvPr/>
        </p:nvSpPr>
        <p:spPr>
          <a:xfrm>
            <a:off x="1041400" y="4652734"/>
            <a:ext cx="10096500" cy="1323439"/>
          </a:xfrm>
          <a:prstGeom prst="rect">
            <a:avLst/>
          </a:prstGeom>
          <a:noFill/>
        </p:spPr>
        <p:txBody>
          <a:bodyPr wrap="square" rtlCol="0">
            <a:spAutoFit/>
          </a:bodyPr>
          <a:lstStyle/>
          <a:p>
            <a:pPr lvl="0" eaLnBrk="0" fontAlgn="base" hangingPunct="0">
              <a:spcBef>
                <a:spcPct val="0"/>
              </a:spcBef>
              <a:spcAft>
                <a:spcPct val="0"/>
              </a:spcAft>
            </a:pPr>
            <a:r>
              <a:rPr lang="zh-CN" altLang="zh-CN" sz="2000" dirty="0">
                <a:solidFill>
                  <a:srgbClr val="FF0000"/>
                </a:solidFill>
                <a:latin typeface="Arial" panose="020B0604020202020204" pitchFamily="34" charset="0"/>
                <a:ea typeface="ArialMT"/>
              </a:rPr>
              <a:t>When there is a packet loss, W becomes W/2, i.e., 125/2=62. </a:t>
            </a:r>
            <a:endParaRPr lang="zh-CN" altLang="zh-CN" sz="3600" dirty="0">
              <a:solidFill>
                <a:srgbClr val="FF0000"/>
              </a:solidFill>
              <a:latin typeface="Arial" panose="020B0604020202020204" pitchFamily="34" charset="0"/>
            </a:endParaRPr>
          </a:p>
          <a:p>
            <a:pPr lvl="0" eaLnBrk="0" fontAlgn="base" hangingPunct="0">
              <a:spcBef>
                <a:spcPct val="0"/>
              </a:spcBef>
              <a:spcAft>
                <a:spcPct val="0"/>
              </a:spcAft>
            </a:pPr>
            <a:r>
              <a:rPr lang="zh-CN" altLang="zh-CN" sz="2000" dirty="0">
                <a:solidFill>
                  <a:srgbClr val="FF0000"/>
                </a:solidFill>
                <a:latin typeface="Arial" panose="020B0604020202020204" pitchFamily="34" charset="0"/>
                <a:ea typeface="ArialMT"/>
              </a:rPr>
              <a:t>(125 - 62) *0.15 = 9.45 seconds, as the number of RTTs (that this TCP connections </a:t>
            </a:r>
            <a:endParaRPr lang="zh-CN" altLang="zh-CN" sz="3600" dirty="0">
              <a:solidFill>
                <a:srgbClr val="FF0000"/>
              </a:solidFill>
              <a:latin typeface="Arial" panose="020B0604020202020204" pitchFamily="34" charset="0"/>
            </a:endParaRPr>
          </a:p>
          <a:p>
            <a:pPr lvl="0" eaLnBrk="0" fontAlgn="base" hangingPunct="0">
              <a:spcBef>
                <a:spcPct val="0"/>
              </a:spcBef>
              <a:spcAft>
                <a:spcPct val="0"/>
              </a:spcAft>
            </a:pPr>
            <a:r>
              <a:rPr lang="zh-CN" altLang="zh-CN" sz="2000" dirty="0">
                <a:solidFill>
                  <a:srgbClr val="FF0000"/>
                </a:solidFill>
                <a:latin typeface="Arial" panose="020B0604020202020204" pitchFamily="34" charset="0"/>
                <a:ea typeface="ArialMT"/>
              </a:rPr>
              <a:t>needs in order to increase its window size from 62 to 125) is 63. Recall the window </a:t>
            </a:r>
            <a:endParaRPr lang="zh-CN" altLang="zh-CN" sz="3600" dirty="0">
              <a:solidFill>
                <a:srgbClr val="FF0000"/>
              </a:solidFill>
              <a:latin typeface="Arial" panose="020B0604020202020204" pitchFamily="34" charset="0"/>
            </a:endParaRPr>
          </a:p>
          <a:p>
            <a:pPr lvl="0" eaLnBrk="0" fontAlgn="base" hangingPunct="0">
              <a:spcBef>
                <a:spcPct val="0"/>
              </a:spcBef>
              <a:spcAft>
                <a:spcPct val="0"/>
              </a:spcAft>
            </a:pPr>
            <a:r>
              <a:rPr lang="zh-CN" altLang="zh-CN" sz="2000" dirty="0">
                <a:solidFill>
                  <a:srgbClr val="FF0000"/>
                </a:solidFill>
                <a:latin typeface="Arial" panose="020B0604020202020204" pitchFamily="34" charset="0"/>
                <a:ea typeface="ArialMT"/>
              </a:rPr>
              <a:t>size increases by one in each RTT </a:t>
            </a:r>
            <a:endParaRPr lang="zh-CN" altLang="zh-CN" sz="3600" dirty="0">
              <a:solidFill>
                <a:srgbClr val="FF0000"/>
              </a:solidFill>
              <a:latin typeface="Arial" panose="020B0604020202020204" pitchFamily="34" charset="0"/>
            </a:endParaRPr>
          </a:p>
        </p:txBody>
      </p:sp>
      <p:pic>
        <p:nvPicPr>
          <p:cNvPr id="5121" name="Picture 1" descr="page65image660493072">
            <a:extLst>
              <a:ext uri="{FF2B5EF4-FFF2-40B4-BE49-F238E27FC236}">
                <a16:creationId xmlns:a16="http://schemas.microsoft.com/office/drawing/2014/main" id="{96E37F6D-3F6F-4A52-9AFA-56106D016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784600" cy="16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A4BFD-FF2E-4FE5-8458-67338C96BAF4}"/>
              </a:ext>
            </a:extLst>
          </p:cNvPr>
          <p:cNvSpPr>
            <a:spLocks noGrp="1"/>
          </p:cNvSpPr>
          <p:nvPr>
            <p:ph type="title"/>
          </p:nvPr>
        </p:nvSpPr>
        <p:spPr>
          <a:xfrm>
            <a:off x="775677" y="2647217"/>
            <a:ext cx="10515600" cy="1325563"/>
          </a:xfrm>
        </p:spPr>
        <p:txBody>
          <a:bodyPr>
            <a:normAutofit/>
          </a:bodyPr>
          <a:lstStyle/>
          <a:p>
            <a:pPr algn="ctr"/>
            <a:r>
              <a:rPr lang="en-US" sz="5400" b="1" dirty="0"/>
              <a:t>Assignment 2 Q &amp; A</a:t>
            </a:r>
          </a:p>
        </p:txBody>
      </p:sp>
    </p:spTree>
    <p:extLst>
      <p:ext uri="{BB962C8B-B14F-4D97-AF65-F5344CB8AC3E}">
        <p14:creationId xmlns:p14="http://schemas.microsoft.com/office/powerpoint/2010/main" val="2292626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2549</TotalTime>
  <Words>1041</Words>
  <Application>Microsoft Office PowerPoint</Application>
  <PresentationFormat>宽屏</PresentationFormat>
  <Paragraphs>50</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Arial</vt:lpstr>
      <vt:lpstr>Calibri</vt:lpstr>
      <vt:lpstr>Calibri Light</vt:lpstr>
      <vt:lpstr>Office Theme</vt:lpstr>
      <vt:lpstr>CSCI 4430 - Spring 22</vt:lpstr>
      <vt:lpstr>Assignment 2 </vt:lpstr>
      <vt:lpstr>Q1 TCP Congestion Control</vt:lpstr>
      <vt:lpstr>Q1 TCP Congestion Control</vt:lpstr>
      <vt:lpstr>Q1 TCP Congestion Control</vt:lpstr>
      <vt:lpstr>Q2 TCP Throughput</vt:lpstr>
      <vt:lpstr>Q2 TCP Throughput</vt:lpstr>
      <vt:lpstr>Q2 TCP Throughput</vt:lpstr>
      <vt:lpstr>Assignment 2 Q &amp; A</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4430 - Spring 22</dc:title>
  <dc:creator>SONG, Qingyu</dc:creator>
  <cp:lastModifiedBy>ZHANG, Jingze</cp:lastModifiedBy>
  <cp:revision>383</cp:revision>
  <dcterms:created xsi:type="dcterms:W3CDTF">2022-01-09T08:27:06Z</dcterms:created>
  <dcterms:modified xsi:type="dcterms:W3CDTF">2022-03-03T00:07:47Z</dcterms:modified>
</cp:coreProperties>
</file>