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9" r:id="rId1"/>
  </p:sldMasterIdLst>
  <p:notesMasterIdLst>
    <p:notesMasterId r:id="rId10"/>
  </p:notesMasterIdLst>
  <p:handoutMasterIdLst>
    <p:handoutMasterId r:id="rId11"/>
  </p:handoutMasterIdLst>
  <p:sldIdLst>
    <p:sldId id="638" r:id="rId2"/>
    <p:sldId id="487" r:id="rId3"/>
    <p:sldId id="639" r:id="rId4"/>
    <p:sldId id="640" r:id="rId5"/>
    <p:sldId id="641" r:id="rId6"/>
    <p:sldId id="643" r:id="rId7"/>
    <p:sldId id="642" r:id="rId8"/>
    <p:sldId id="644" r:id="rId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D3A600"/>
    <a:srgbClr val="333399"/>
    <a:srgbClr val="FFCB05"/>
    <a:srgbClr val="FF9900"/>
    <a:srgbClr val="00274C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59"/>
    <p:restoredTop sz="96327"/>
  </p:normalViewPr>
  <p:slideViewPr>
    <p:cSldViewPr>
      <p:cViewPr varScale="1">
        <p:scale>
          <a:sx n="124" d="100"/>
          <a:sy n="124" d="100"/>
        </p:scale>
        <p:origin x="165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370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056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2409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17798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0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01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338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891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34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468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16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 489 – Lecture 18</a:t>
            </a:r>
          </a:p>
        </p:txBody>
      </p:sp>
    </p:spTree>
    <p:extLst>
      <p:ext uri="{BB962C8B-B14F-4D97-AF65-F5344CB8AC3E}">
        <p14:creationId xmlns:p14="http://schemas.microsoft.com/office/powerpoint/2010/main" val="130140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uhk.edu.hk/clear/prodev/Suggestions_and_Tips_for_Online_Examinations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2022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Final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Exam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Arrangement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5,</a:t>
            </a:r>
            <a:r>
              <a:rPr lang="zh-CN" altLang="en-US" dirty="0"/>
              <a:t> </a:t>
            </a:r>
            <a:r>
              <a:rPr lang="en-US" altLang="zh-CN" dirty="0"/>
              <a:t>Thursday,</a:t>
            </a:r>
            <a:r>
              <a:rPr lang="zh-CN" altLang="en-US" dirty="0"/>
              <a:t> </a:t>
            </a:r>
            <a:r>
              <a:rPr lang="en-US" altLang="zh-CN" dirty="0"/>
              <a:t>12:30pm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2pm,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Closed-book,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one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A4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aid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sheet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one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approved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calculator</a:t>
            </a:r>
          </a:p>
          <a:p>
            <a:pPr lvl="1"/>
            <a:r>
              <a:rPr lang="en-US" altLang="zh-CN" dirty="0"/>
              <a:t>40%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grade</a:t>
            </a:r>
          </a:p>
          <a:p>
            <a:pPr lvl="1"/>
            <a:r>
              <a:rPr lang="en-US" altLang="zh-CN" dirty="0"/>
              <a:t>SEN</a:t>
            </a:r>
            <a:r>
              <a:rPr lang="zh-CN" altLang="en-US" dirty="0"/>
              <a:t> </a:t>
            </a:r>
            <a:r>
              <a:rPr lang="en-US" altLang="zh-CN" dirty="0"/>
              <a:t>students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time;</a:t>
            </a:r>
            <a:r>
              <a:rPr lang="zh-CN" altLang="en-US" dirty="0"/>
              <a:t> </a:t>
            </a:r>
            <a:r>
              <a:rPr lang="en-US" altLang="zh-CN" dirty="0"/>
              <a:t>details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sent</a:t>
            </a:r>
            <a:r>
              <a:rPr lang="zh-CN" altLang="en-US" dirty="0"/>
              <a:t> </a:t>
            </a:r>
            <a:r>
              <a:rPr lang="en-US" altLang="zh-CN" dirty="0"/>
              <a:t>individually</a:t>
            </a:r>
            <a:endParaRPr lang="en-US" dirty="0"/>
          </a:p>
          <a:p>
            <a:r>
              <a:rPr lang="en-US" altLang="zh-CN" dirty="0"/>
              <a:t>Cover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lectures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tutorials</a:t>
            </a:r>
          </a:p>
          <a:p>
            <a:r>
              <a:rPr lang="en-US" altLang="zh-CN" dirty="0"/>
              <a:t>Zoom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sent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all;</a:t>
            </a:r>
            <a:r>
              <a:rPr lang="zh-CN" altLang="en-US" dirty="0"/>
              <a:t> </a:t>
            </a:r>
            <a:r>
              <a:rPr lang="en-US" altLang="zh-CN" dirty="0"/>
              <a:t>TA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/>
              <a:t>invigilate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891A-170D-7BAB-D0AC-7EC402B2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Zoom</a:t>
            </a:r>
            <a:r>
              <a:rPr lang="zh-CN" altLang="en-US" dirty="0"/>
              <a:t> </a:t>
            </a:r>
            <a:r>
              <a:rPr lang="en-US" altLang="zh-CN" dirty="0"/>
              <a:t>exam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Blackboard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36276-20E7-299C-BDD4-7F94BDF3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876800"/>
          </a:xfrm>
        </p:spPr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session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15</a:t>
            </a:r>
            <a:r>
              <a:rPr lang="zh-CN" altLang="en-US" dirty="0"/>
              <a:t> </a:t>
            </a:r>
            <a:r>
              <a:rPr lang="en-US" altLang="zh-CN" dirty="0"/>
              <a:t>minutes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exam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phone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tablet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join,</a:t>
            </a:r>
            <a:r>
              <a:rPr lang="zh-CN" altLang="en-US" dirty="0"/>
              <a:t> </a:t>
            </a:r>
            <a:r>
              <a:rPr lang="en-US" altLang="zh-CN" dirty="0"/>
              <a:t>adjust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camera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cover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screen,</a:t>
            </a:r>
            <a:r>
              <a:rPr lang="zh-CN" altLang="en-US" dirty="0"/>
              <a:t> </a:t>
            </a:r>
            <a:r>
              <a:rPr lang="en-US" altLang="zh-CN" dirty="0"/>
              <a:t>hands,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head/face</a:t>
            </a:r>
          </a:p>
          <a:p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Section</a:t>
            </a:r>
            <a:r>
              <a:rPr lang="zh-CN" altLang="en-US" dirty="0"/>
              <a:t> </a:t>
            </a:r>
            <a:r>
              <a:rPr lang="en-US" altLang="zh-CN" dirty="0"/>
              <a:t>1.3</a:t>
            </a:r>
            <a:r>
              <a:rPr lang="zh-CN" altLang="en-US" dirty="0"/>
              <a:t> </a:t>
            </a:r>
            <a:r>
              <a:rPr lang="en-US" altLang="zh-CN" dirty="0"/>
              <a:t>“Zoom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  <a:r>
              <a:rPr lang="zh-CN" altLang="en-US" dirty="0"/>
              <a:t> </a:t>
            </a:r>
            <a:r>
              <a:rPr lang="en-US" altLang="zh-CN" dirty="0"/>
              <a:t>quiz</a:t>
            </a:r>
            <a:r>
              <a:rPr lang="zh-CN" altLang="en-US" dirty="0"/>
              <a:t> </a:t>
            </a:r>
            <a:r>
              <a:rPr lang="en-US" altLang="zh-CN" dirty="0"/>
              <a:t>systems”</a:t>
            </a:r>
          </a:p>
          <a:p>
            <a:pPr lvl="1"/>
            <a:r>
              <a:rPr lang="en-US" dirty="0">
                <a:hlinkClick r:id="rId2"/>
              </a:rPr>
              <a:t>https://www.cuhk.edu.hk/clear/prodev/Suggestions_and_Tips_for_Online_Examinations.pdf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3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D8C24-D551-52ED-8ED5-46BEEC54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Zoom</a:t>
            </a:r>
            <a:r>
              <a:rPr lang="zh-CN" altLang="en-US" dirty="0"/>
              <a:t> </a:t>
            </a:r>
            <a:r>
              <a:rPr lang="en-US" altLang="zh-CN" dirty="0"/>
              <a:t>exam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Blackboard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B7737-C1C0-1BC0-9E2C-6F6910959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419600"/>
          </a:xfrm>
        </p:spPr>
        <p:txBody>
          <a:bodyPr/>
          <a:lstStyle/>
          <a:p>
            <a:r>
              <a:rPr lang="en-US" altLang="zh-CN" dirty="0"/>
              <a:t>Exam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downloaded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BB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minutes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exam</a:t>
            </a:r>
          </a:p>
          <a:p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empty</a:t>
            </a:r>
            <a:r>
              <a:rPr lang="zh-CN" altLang="en-US" dirty="0"/>
              <a:t> </a:t>
            </a:r>
            <a:r>
              <a:rPr lang="en-US" altLang="zh-CN" dirty="0" err="1"/>
              <a:t>answerbook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.docx</a:t>
            </a:r>
            <a:r>
              <a:rPr lang="zh-CN" altLang="en-US" dirty="0"/>
              <a:t> </a:t>
            </a:r>
            <a:r>
              <a:rPr lang="en-US" altLang="zh-CN" dirty="0"/>
              <a:t>format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available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BB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well.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Use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enter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your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answers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Save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answerbook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PDF</a:t>
            </a:r>
            <a:r>
              <a:rPr lang="zh-CN" altLang="en-US" dirty="0"/>
              <a:t> </a:t>
            </a:r>
            <a:r>
              <a:rPr lang="en-US" altLang="zh-CN" dirty="0"/>
              <a:t>file,</a:t>
            </a:r>
            <a:r>
              <a:rPr lang="zh-CN" altLang="en-US" dirty="0"/>
              <a:t> </a:t>
            </a:r>
            <a:r>
              <a:rPr lang="en-US" altLang="zh-CN" dirty="0"/>
              <a:t>submit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deadline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BB</a:t>
            </a:r>
            <a:r>
              <a:rPr lang="zh-CN" altLang="en-US" dirty="0"/>
              <a:t> </a:t>
            </a:r>
            <a:r>
              <a:rPr lang="en-US" altLang="zh-CN" dirty="0"/>
              <a:t>entry.</a:t>
            </a:r>
            <a:r>
              <a:rPr lang="zh-CN" altLang="en-US" dirty="0"/>
              <a:t> </a:t>
            </a:r>
            <a:r>
              <a:rPr lang="en-US" altLang="zh-CN" dirty="0"/>
              <a:t>Unlimited</a:t>
            </a:r>
            <a:r>
              <a:rPr lang="zh-CN" altLang="en-US" dirty="0"/>
              <a:t> </a:t>
            </a:r>
            <a:r>
              <a:rPr lang="en-US" altLang="zh-CN" dirty="0"/>
              <a:t>attempts</a:t>
            </a:r>
            <a:r>
              <a:rPr lang="zh-CN" altLang="en-US" dirty="0"/>
              <a:t> </a:t>
            </a:r>
            <a:r>
              <a:rPr lang="en-US" altLang="zh-CN" dirty="0"/>
              <a:t>allowed.</a:t>
            </a:r>
          </a:p>
          <a:p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submission: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minutes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Submit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early.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wait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until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last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minute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06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98046-DE07-76AF-261F-3B976569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Contingency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EDC4B-4E3C-8A0D-5D28-C1C0DE04D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419600"/>
          </a:xfrm>
        </p:spPr>
        <p:txBody>
          <a:bodyPr/>
          <a:lstStyle/>
          <a:p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you’re</a:t>
            </a:r>
            <a:r>
              <a:rPr lang="zh-CN" altLang="en-US" dirty="0"/>
              <a:t> </a:t>
            </a:r>
            <a:r>
              <a:rPr lang="en-US" altLang="zh-CN" dirty="0"/>
              <a:t>enrolled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BB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submit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answerbook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BB:</a:t>
            </a:r>
          </a:p>
          <a:p>
            <a:pPr lvl="1"/>
            <a:r>
              <a:rPr lang="en-US" altLang="zh-CN" dirty="0"/>
              <a:t>Email</a:t>
            </a:r>
            <a:r>
              <a:rPr lang="zh-CN" altLang="en-US" dirty="0"/>
              <a:t> </a:t>
            </a:r>
            <a:r>
              <a:rPr lang="en-US" altLang="zh-CN" dirty="0"/>
              <a:t>Henry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PDF</a:t>
            </a:r>
            <a:r>
              <a:rPr lang="zh-CN" altLang="en-US" dirty="0"/>
              <a:t> </a:t>
            </a:r>
            <a:r>
              <a:rPr lang="en-US" altLang="zh-CN" dirty="0"/>
              <a:t>file,</a:t>
            </a:r>
            <a:r>
              <a:rPr lang="zh-CN" altLang="en-US" dirty="0"/>
              <a:t> </a:t>
            </a:r>
            <a:r>
              <a:rPr lang="en-US" altLang="zh-CN" dirty="0"/>
              <a:t>along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screenshot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BB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includes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clock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(i.e.</a:t>
            </a:r>
            <a:r>
              <a:rPr lang="zh-CN" altLang="en-US" dirty="0"/>
              <a:t> </a:t>
            </a:r>
            <a:r>
              <a:rPr lang="en-US" altLang="zh-CN" dirty="0"/>
              <a:t>screenshot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entire</a:t>
            </a:r>
            <a:r>
              <a:rPr lang="zh-CN" altLang="en-US" dirty="0"/>
              <a:t> </a:t>
            </a:r>
            <a:r>
              <a:rPr lang="en-US" altLang="zh-CN" dirty="0"/>
              <a:t>desktop)</a:t>
            </a:r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download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exam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BB:</a:t>
            </a:r>
          </a:p>
          <a:p>
            <a:pPr lvl="1"/>
            <a:r>
              <a:rPr lang="en-US" altLang="zh-CN" dirty="0"/>
              <a:t>Unmute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speak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Zoom</a:t>
            </a:r>
            <a:r>
              <a:rPr lang="zh-CN" altLang="en-US" dirty="0"/>
              <a:t> </a:t>
            </a:r>
            <a:r>
              <a:rPr lang="en-US" altLang="zh-CN" dirty="0"/>
              <a:t>session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let</a:t>
            </a:r>
            <a:r>
              <a:rPr lang="zh-CN" altLang="en-US" dirty="0"/>
              <a:t> </a:t>
            </a:r>
            <a:r>
              <a:rPr lang="en-US" altLang="zh-CN" dirty="0"/>
              <a:t>us</a:t>
            </a:r>
            <a:r>
              <a:rPr lang="zh-CN" altLang="en-US" dirty="0"/>
              <a:t> </a:t>
            </a:r>
            <a:r>
              <a:rPr lang="en-US" altLang="zh-CN" dirty="0"/>
              <a:t>know;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send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copy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away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1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98046-DE07-76AF-261F-3B976569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Contingency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EDC4B-4E3C-8A0D-5D28-C1C0DE04D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419600"/>
          </a:xfrm>
        </p:spPr>
        <p:txBody>
          <a:bodyPr/>
          <a:lstStyle/>
          <a:p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exam</a:t>
            </a:r>
          </a:p>
          <a:p>
            <a:pPr lvl="1"/>
            <a:r>
              <a:rPr lang="en-US" altLang="zh-CN" dirty="0"/>
              <a:t>Raise</a:t>
            </a:r>
            <a:r>
              <a:rPr lang="zh-CN" altLang="en-US" dirty="0"/>
              <a:t> </a:t>
            </a:r>
            <a:r>
              <a:rPr lang="en-US" altLang="zh-CN" dirty="0"/>
              <a:t>hand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Zoom,</a:t>
            </a:r>
            <a:r>
              <a:rPr lang="zh-CN" altLang="en-US" dirty="0"/>
              <a:t> </a:t>
            </a:r>
            <a:r>
              <a:rPr lang="en-US" altLang="zh-CN" dirty="0"/>
              <a:t>we’ll</a:t>
            </a:r>
            <a:r>
              <a:rPr lang="zh-CN" altLang="en-US" dirty="0"/>
              <a:t> </a:t>
            </a:r>
            <a:r>
              <a:rPr lang="en-US" altLang="zh-CN" dirty="0"/>
              <a:t>move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breakout</a:t>
            </a:r>
            <a:r>
              <a:rPr lang="zh-CN" altLang="en-US" dirty="0"/>
              <a:t> </a:t>
            </a:r>
            <a:r>
              <a:rPr lang="en-US" altLang="zh-CN" dirty="0"/>
              <a:t>room,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disconnected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Zoom</a:t>
            </a:r>
          </a:p>
          <a:p>
            <a:pPr lvl="1"/>
            <a:r>
              <a:rPr lang="en-US" altLang="zh-CN" dirty="0"/>
              <a:t>Re-join</a:t>
            </a:r>
            <a:r>
              <a:rPr lang="zh-CN" altLang="en-US" dirty="0"/>
              <a:t> </a:t>
            </a:r>
            <a:r>
              <a:rPr lang="en-US" altLang="zh-CN" dirty="0"/>
              <a:t>ASAP,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send</a:t>
            </a:r>
            <a:r>
              <a:rPr lang="zh-CN" altLang="en-US" dirty="0"/>
              <a:t> </a:t>
            </a:r>
            <a:r>
              <a:rPr lang="en-US" altLang="zh-CN" dirty="0"/>
              <a:t>us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direct</a:t>
            </a:r>
            <a:r>
              <a:rPr lang="zh-CN" altLang="en-US" dirty="0"/>
              <a:t> </a:t>
            </a:r>
            <a:r>
              <a:rPr lang="en-US" altLang="zh-CN" dirty="0"/>
              <a:t>chat</a:t>
            </a:r>
            <a:r>
              <a:rPr lang="zh-CN" altLang="en-US" dirty="0"/>
              <a:t> </a:t>
            </a:r>
            <a:r>
              <a:rPr lang="en-US" altLang="zh-CN" dirty="0"/>
              <a:t>message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let</a:t>
            </a:r>
            <a:r>
              <a:rPr lang="zh-CN" altLang="en-US" dirty="0"/>
              <a:t> </a:t>
            </a:r>
            <a:r>
              <a:rPr lang="en-US" altLang="zh-CN" dirty="0"/>
              <a:t>us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</a:p>
        </p:txBody>
      </p:sp>
    </p:spTree>
    <p:extLst>
      <p:ext uri="{BB962C8B-B14F-4D97-AF65-F5344CB8AC3E}">
        <p14:creationId xmlns:p14="http://schemas.microsoft.com/office/powerpoint/2010/main" val="23194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9ABD-0F38-BDC9-475B-54C8215F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Tips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Suggestions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F94E1-AAF5-09DA-B207-74E654CA8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quiet</a:t>
            </a:r>
            <a:r>
              <a:rPr lang="zh-CN" altLang="en-US" dirty="0"/>
              <a:t> </a:t>
            </a:r>
            <a:r>
              <a:rPr lang="en-US" altLang="zh-CN" dirty="0"/>
              <a:t>place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stable</a:t>
            </a:r>
            <a:r>
              <a:rPr lang="zh-CN" altLang="en-US" dirty="0"/>
              <a:t> </a:t>
            </a:r>
            <a:r>
              <a:rPr lang="en-US" altLang="zh-CN" dirty="0"/>
              <a:t>Internet</a:t>
            </a:r>
          </a:p>
          <a:p>
            <a:r>
              <a:rPr lang="en-US" altLang="zh-CN" dirty="0"/>
              <a:t>Plug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mobile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source,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ensure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fully</a:t>
            </a:r>
            <a:r>
              <a:rPr lang="zh-CN" altLang="en-US" dirty="0"/>
              <a:t> </a:t>
            </a:r>
            <a:r>
              <a:rPr lang="en-US" altLang="zh-CN" dirty="0"/>
              <a:t>charged</a:t>
            </a:r>
          </a:p>
          <a:p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software;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exam</a:t>
            </a:r>
            <a:r>
              <a:rPr lang="zh-CN" altLang="en-US" dirty="0"/>
              <a:t> </a:t>
            </a:r>
            <a:r>
              <a:rPr lang="en-US" altLang="zh-CN" dirty="0"/>
              <a:t>early</a:t>
            </a:r>
          </a:p>
          <a:p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exam,</a:t>
            </a:r>
            <a:r>
              <a:rPr lang="zh-CN" altLang="en-US" dirty="0"/>
              <a:t> </a:t>
            </a:r>
            <a:r>
              <a:rPr lang="en-HK" dirty="0"/>
              <a:t>save your answer book file frequently to avoid data loss in case of computer crash; submit your file from time to time to avoid last-minute issues from BB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42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1BE7-DB85-96CC-4726-F2844D30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  <a:r>
              <a:rPr lang="zh-CN" altLang="en-US" dirty="0"/>
              <a:t> </a:t>
            </a:r>
            <a:r>
              <a:rPr lang="en-US" altLang="zh-CN" dirty="0"/>
              <a:t>format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11782-1748-5BDD-6F40-E87FCB269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Generally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past</a:t>
            </a:r>
            <a:r>
              <a:rPr lang="zh-CN" altLang="en-US" dirty="0"/>
              <a:t> </a:t>
            </a:r>
            <a:r>
              <a:rPr lang="en-US" altLang="zh-CN" dirty="0"/>
              <a:t>exams</a:t>
            </a:r>
          </a:p>
          <a:p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(T/F,</a:t>
            </a:r>
            <a:r>
              <a:rPr lang="zh-CN" altLang="en-US" dirty="0"/>
              <a:t> </a:t>
            </a:r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answers);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analysis;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  <a:r>
              <a:rPr lang="zh-CN" altLang="en-US" dirty="0"/>
              <a:t> </a:t>
            </a:r>
            <a:r>
              <a:rPr lang="en-US" altLang="zh-CN" dirty="0"/>
              <a:t>analysis;</a:t>
            </a:r>
            <a:r>
              <a:rPr lang="zh-CN" altLang="en-US" dirty="0"/>
              <a:t> </a:t>
            </a:r>
            <a:r>
              <a:rPr lang="en-US" altLang="zh-CN" dirty="0"/>
              <a:t>Open-ended</a:t>
            </a:r>
            <a:r>
              <a:rPr lang="zh-CN" altLang="en-US" dirty="0"/>
              <a:t> </a:t>
            </a:r>
            <a:r>
              <a:rPr lang="en-US" altLang="zh-CN" dirty="0"/>
              <a:t>design/discussion</a:t>
            </a:r>
          </a:p>
          <a:p>
            <a:r>
              <a:rPr lang="en-US" altLang="zh-CN" dirty="0"/>
              <a:t>Past</a:t>
            </a:r>
            <a:r>
              <a:rPr lang="zh-CN" altLang="en-US" dirty="0"/>
              <a:t> </a:t>
            </a:r>
            <a:r>
              <a:rPr lang="en-US" altLang="zh-CN" dirty="0"/>
              <a:t>papers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available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library</a:t>
            </a:r>
            <a:r>
              <a:rPr lang="zh-CN" altLang="en-US" dirty="0"/>
              <a:t> </a:t>
            </a:r>
            <a:r>
              <a:rPr lang="en-US" altLang="zh-CN" dirty="0"/>
              <a:t>(I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answers…)</a:t>
            </a:r>
          </a:p>
          <a:p>
            <a:r>
              <a:rPr lang="en-US" altLang="zh-CN" dirty="0"/>
              <a:t>Come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review,</a:t>
            </a:r>
            <a:r>
              <a:rPr lang="zh-CN" altLang="en-US" dirty="0"/>
              <a:t> </a:t>
            </a:r>
            <a:r>
              <a:rPr lang="en-US" altLang="zh-CN" dirty="0"/>
              <a:t>Apr</a:t>
            </a:r>
            <a:r>
              <a:rPr lang="zh-CN" altLang="en-US" dirty="0"/>
              <a:t> </a:t>
            </a:r>
            <a:r>
              <a:rPr lang="en-US" altLang="zh-CN" dirty="0"/>
              <a:t>21,</a:t>
            </a:r>
            <a:r>
              <a:rPr lang="zh-CN" altLang="en-US" dirty="0"/>
              <a:t> </a:t>
            </a:r>
            <a:r>
              <a:rPr lang="en-US" altLang="zh-CN" dirty="0"/>
              <a:t>Thursday,</a:t>
            </a:r>
            <a:r>
              <a:rPr lang="zh-CN" altLang="en-US" dirty="0"/>
              <a:t> </a:t>
            </a:r>
            <a:r>
              <a:rPr lang="en-US" altLang="zh-CN" dirty="0"/>
              <a:t>12:30pm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1:15pm</a:t>
            </a:r>
            <a:r>
              <a:rPr lang="zh-CN" altLang="en-US" dirty="0"/>
              <a:t> </a:t>
            </a:r>
            <a:r>
              <a:rPr lang="en-US" altLang="zh-CN" dirty="0"/>
              <a:t>(tutorial</a:t>
            </a:r>
            <a:r>
              <a:rPr lang="zh-CN" altLang="en-US" dirty="0"/>
              <a:t> </a:t>
            </a:r>
            <a:r>
              <a:rPr lang="en-US" altLang="zh-CN" dirty="0"/>
              <a:t>time). Use the </a:t>
            </a:r>
            <a:r>
              <a:rPr lang="en-US" altLang="zh-CN"/>
              <a:t>Monday lecture Zoom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27425"/>
      </p:ext>
    </p:extLst>
  </p:cSld>
  <p:clrMapOvr>
    <a:masterClrMapping/>
  </p:clrMapOvr>
</p:sld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15A3AC05-7A36-854B-8939-3E2E33F8CCC1}" vid="{7D102457-217D-784D-8674-E211CA417D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1490453315</TotalTime>
  <Pages>7</Pages>
  <Words>520</Words>
  <Application>Microsoft Macintosh PowerPoint</Application>
  <PresentationFormat>On-screen Show (4:3)</PresentationFormat>
  <Paragraphs>47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Gill Sans</vt:lpstr>
      <vt:lpstr>Helvetica Neue</vt:lpstr>
      <vt:lpstr>Monotype Sorts</vt:lpstr>
      <vt:lpstr>Times New Roman</vt:lpstr>
      <vt:lpstr>Wingdings</vt:lpstr>
      <vt:lpstr>CSCI4430</vt:lpstr>
      <vt:lpstr>CSCI4430 Computer Networks  Final Exam Arrangement</vt:lpstr>
      <vt:lpstr>Logistics</vt:lpstr>
      <vt:lpstr>Zoom exam + Blackboard</vt:lpstr>
      <vt:lpstr>Zoom exam + Blackboard</vt:lpstr>
      <vt:lpstr>Contingency plan</vt:lpstr>
      <vt:lpstr>Contingency plan</vt:lpstr>
      <vt:lpstr>Tips and Suggestions</vt:lpstr>
      <vt:lpstr>Exam format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1313</cp:revision>
  <cp:lastPrinted>1999-09-08T17:25:07Z</cp:lastPrinted>
  <dcterms:created xsi:type="dcterms:W3CDTF">2014-01-14T18:15:50Z</dcterms:created>
  <dcterms:modified xsi:type="dcterms:W3CDTF">2022-04-19T08:20:15Z</dcterms:modified>
  <cp:category/>
</cp:coreProperties>
</file>