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3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1"/>
    <p:restoredTop sz="97097"/>
  </p:normalViewPr>
  <p:slideViewPr>
    <p:cSldViewPr>
      <p:cViewPr varScale="1">
        <p:scale>
          <a:sx n="76" d="100"/>
          <a:sy n="76" d="100"/>
        </p:scale>
        <p:origin x="11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75"/>
    </inkml:context>
    <inkml:brush xml:id="br0">
      <inkml:brushProperty name="height" value="0.053" units="cm"/>
      <inkml:brushProperty name="color" value="#FF0000"/>
    </inkml:brush>
  </inkml:definitions>
  <inkml:trace contextRef="#ctx0" brushRef="#br0">2203 6757 7853,'-10'0'-390,"-3"-2"1,5-2 2809,-1-2-1602,5 1 1,-4 3-410,8-4 0,2 4 1,4-5 202,5-1 1,5 6-236,1-4 1,2 2-196,4-1 0,-2 3 136,7-4-196,1-4 1,6 7 26,-1-9 1,-5 8-15,-1-1 1,1 1-89,5-2 0,7 4 1,-3-4-590,-6 5 357,3 1 0,-10-6-559,3 0 1,3 0 126,-8 6 0,-6 2-627,-5 4 720,-9-4 1,11 13 0,-9-3 0,-3 3 523,-5 2 0,-15 0 0,-8 1 0</inkml:trace>
  <inkml:trace contextRef="#ctx0" brushRef="#br0" timeOffset="1">3149 6757 7853,'-17'-17'3712,"0"0"-2231,0-1 83,7 9-769,2-7-357,8 15 0,0-9-332,0 4 0,8 4-13,3-3 0,5 3-803,1 2 531,0 0 1,6 0-993,0 0 0,6 5 190,-6 1 126,7 8 1,-3-11-230,7 9 0,-5-3 1,0 5 1083,1-3 0,3 1 0,1 5 0</inkml:trace>
  <inkml:trace contextRef="#ctx0" brushRef="#br0" timeOffset="2">3683 6705 7853,'-18'0'519,"1"0"1,0 0 783,0 0 0,0-2-472,-1-3 0,7 3 420,-1-4 0,9 2-130,-3-2-881,4 5 0,10-7-142,3 8 0,10-6-158,2 0 0,8 1-51,-3 5 0,5 0-304,1 0 0,1 0-1487,-1 0 1219,1-8 1,-3 6-123,-3-4 1,1 5-807,-7 1 1611,8 0 0,-12-8 0,6-2 0</inkml:trace>
  <inkml:trace contextRef="#ctx0" brushRef="#br0" timeOffset="3">8432 7892 7853,'0'-25'0,"6"6"115,0-4 0,-1 4 0,-6 3 0,-5 3 639,-6 2 1,-3 7-186,-2-2 0,-2 4-252,-4 2 1,4 0-121,-4 0 0,-2 8 0,2 3 3,2 4 1,2 3 0,2-1-50,-1 0 0,3 0 144,4 0-172,-5 8 1,14-6-20,-3 4 1,1-4-98,-2-1 21,4-1 1,-6 6-269,8 0 219,0 0 0,2-6-48,4 0 1,-2-7 20,7-5 0,1-3-231,5-2 0,0 0 63,1 0 1,4-13-221,1-4 0,0-4 93,-5 3 1,3-5 75,-4 1 1,8-1 292,-14 5 0,6 1-68,-11 0 0,6 0 906,-7 0-486,1-1 261,-6 1-225,0 8 617,0-7-658,0 15 0,0 1 9,0 11 0,0 4-420,0 2 1,0 3 82,0 2 0,0 0-515,0 6 0,6 1 263,0 5 0,5-5-660,-5 0 0,7-7 341,-1 7 1,9-8-89,2 2 1,1-12 142,-1-5 1,-2-4-67,8-2 1,-2-9 102,2-9 1,1-6 167,-7-11 0,6-7 266,-6-4 0,0-9 0,-6-2 0,0-1 0,0-1 0,0-2 0</inkml:trace>
  <inkml:trace contextRef="#ctx0" brushRef="#br0" timeOffset="4">8931 7341 8580,'-9'0'2030,"1"0"-2573,8 0 3,0 0 104,0 8 0,0-4 436,0 7 0,0 1 0,0 5 0</inkml:trace>
  <inkml:trace contextRef="#ctx0" brushRef="#br0" timeOffset="5">8983 7668 7853,'-8'-9'131,"4"-5"0,-7 8 0,-2 3 107,-3 1 1,5 2 774,-1 0 0,-1 2-398,-10 3 1,4 5-33,-4 7 0,-2 6-174,2 0 0,0 8 4,6-3 0,0 5-96,0 1 0,1 6-108,5 0 0,3-5-212,8-7 1,2-1-328,4 2 0,9-4 122,8-8 1,8-2-214,-3-3 1,5-5-1165,1-7 0,1-2 664,-1-3 0,1-7-199,-1-11 0,-2 2 1120,-3-8 0,4 1 0,-7-7 0</inkml:trace>
  <inkml:trace contextRef="#ctx0" brushRef="#br0" timeOffset="6">9327 7238 7853,'-17'-9'777,"5"1"482,1 8 0,5 0-226,-5 0 0,5 8-476,-5 3 0,5 12 103,-6 6 1,7 11-53,-7 6-277,8 3 1,-9 13-55,7 6 0,-7 7-259,1 5 1,-1 2-215,1-7 1,-3-1 299,4-5 1,1-4-226,-1-8 0,7-9 73,-2-19-341,4-4 275,2-16 1,0-11-525,0-15 1,6-4 44,0-13 0,7-3-91,-1-9 0,-3-5 414,3-1 1,-1 1-196,6-7 0,-5 1 391,-1 5 0,-1-3-91,1 9 1,3 4 710,-9 2 1,7 10-355,-6 1 1,5 14 389,-5-3 1,7 13 738,-1-1 0,-3 4-552,3 2 0,-1 0-268,6 0 1,1 6-153,-1-1 1,0 7-511,0-6 0,0 1 199,1-1 1,-7-2-1131,1 7 691,-1-7-318,6 11 0,-7-5 197,-5 7 1,-3 0 70,-2 1 0,-7-1 90,-5 0 1,-9 6 135,-2 0 0,-5 5 155,5-5 0,-8 2-108,2-2 0,-1-4 278,1 4 0,-3-4-76,3-2 0,4-1 395,2-5 0,4 3 361,2-9 334,0 1-590,7-6 0,4 0-165,12 0 0,4 0 708,7 0 0,6 0-473,0 0 1,2-6 146,-3 1 0,0-1-292,6 6 1,-7 0-220,2 0 1,2 6-347,-2-1 1,0 9-440,-6-3 1,-2 4-885,-3 3 1,3-1 744,-3 0 1,-5 0-710,-1 0 1,2 1 610,-3-1 1,1-6 791,-6 1 0,0-8 0,0 3 0</inkml:trace>
  <inkml:trace contextRef="#ctx0" brushRef="#br0" timeOffset="7">9568 7909 7853,'-17'0'0,"0"0"2383,7 0-1532,-5 0 0,11 0 1486,-8 0 1110,9 0-2743,-5 0 0,10 0 13,4 0-598,-4 0 1,15-6-26,0 0 0,0 1-252,6 5 1,2 0 171,-2 0 1,6-2-606,-6-4 1,5 2 481,-5-7 1,6 5-851,-6-5 0,5 1 211,-5-1 0,0-5 134,-5 5 1,-3-5 309,-4-1 1,3 0 132,-9 0 0,1 0 57,-6 0 1,0-1-99,0 1 0,-7 8-15,-5 3 1,-5 4-8,-6 2 0,2 0 266,-8 0 0,6 8-34,-5 3 0,7 4 749,-2 3 1,-2-1 73,2 0 0,2 6 421,9 0 0,-3 5-20,4-5 1,-3 6-626,3-6 1,-3 6-453,9-6 0,-1 5-16,6-5 0,2 6-845,3-6 0,5 0 559,7-6 1,2-8-1923,4-3 0,-2 2 206,8-3 1,0-1-1913,5-9 3785,1-5 0,-1-7 0,0 0 0</inkml:trace>
  <inkml:trace contextRef="#ctx0" brushRef="#br0" timeOffset="8">10308 7857 7853,'-8'-17'1851,"1"0"-1241,-5 0 642,5-1-284,-1 9-207,6-6 60,-13 5-304,5 1 351,1-7-504,1 14 0,0-5 254,-3 7-568,3 0 28,-7 0 1,5 5 239,-7 1-391,0 15 152,0-9 0,-1 14 167,1-3-226,8-4 139,-7 14 0,7-6 212,-8 7-302,-1 0 29,9-7 1,-4 6-104,7-5 86,0-3 1,6 6-267,0-8 0,0 0 118,0-6 1,2-8-377,4-3 1,3-4 209,8-2 1,3-2-468,3-4 1,-2-5 77,7-12 1,1-4-481,5-7 0,-5-3-243,0-3 0,-6 2 670,5-8 1,-5 0-64,6-5 1,-6-8 393,6-4 0,-14 1 344,2-1 0,-4 0 0,5-5 0,-9 8 0,-3 9 0,2 7 201,-3 10 0,1 7 510,-6 4 34,0 4 1,-2 9 999,-4 4 1,5 6 389,-5 6 1,-4 6-1162,-1 11 1,1 5-4,-1 12 0,5 4-435,-5 8 0,5 5 444,-6 0 1,8 8-426,-1-2 1,-3 4-210,2 2 0,1-8-468,5-3 1,0-1-390,0-6 0,0 3-1541,0-14 1,5-2 1037,1-9 0,2-4-4887,-3-8 5901,-3 0 0,14-7 0,-7-3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1T08:54:51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6774 12022 29 0,'0'0'80'16,"0"0"-1"-16,0 0-3 16,0 0-55-16,-3 8-3 15,3-8-7-15,0 0-7 0,0 0 0 16,0 0-3-16,0 0 0 15,0 0 2-15,9 1 0 16,-9-1 1-16,7 5 0 0,-7-5 0 16,18 8-1-16,-4-2 1 15,7-2-2-15,4-3 0 16,6-1-1-16,7-1 0 16,8-6 0-16,2-3 1 0,8-2-1 15,0-1 1-15,1 0 2 16,5 1-1-16,-5 3 0 15,5 3 1-15,0 0 0 16,-2 6 1-16,7-2-2 0,-4 2 0 16,7 0 0-16,3 2-1 15,0 1 0-15,4 0-1 16,5 0 1-16,1-2 0 0,4 3 0 16,4 0 0-16,1 1 1 15,3-1-1-15,8 2 1 16,2 0 1-16,0-1-1 15,8-2-1-15,2 1 1 0,1-2-1 16,7 1 0-16,0 0 0 16,2-1-1-16,4 2 0 15,-1 4 0-15,5-1 0 0,-5 3 1 16,5 2-2-16,-1 3 0 16,2-1 1-16,-1 3 0 15,2-1 0-15,1-3 0 16,-1 1-1-16,-2-1-1 0,-3-2-2 15,-5-5-9-15,3-18-62 16,-5 12-11-16,-13-14-5 16,-7-6-7-16</inkml:trace>
  <inkml:trace contextRef="#ctx0" brushRef="#br0" timeOffset="29438.486">14848 12026 26 0,'0'13'85'16,"-2"-4"-1"-16,-1 0-6 0,3-9-4 16,0 0-69-16,-5 11-4 15,5-11 0-15,2 17 0 0,4 0-1 16,2 4 0-16,1 3 0 16,5 4 0-16,3-2-1 15,8 2 0-15,7-6 0 16,6-6 0-16,12-7 1 15,7-9 0-15,9-1 0 0,6-14 2 16,7-3 1-16,2-8 0 16,2 2 3-16,-1 2-1 15,0 4 1-15,-6 7 1 0,-3 9-1 16,-4 6 0-16,-6 11-1 16,-6 13-1-16,-1 4 1 15,-8 6-1-15,2 2-1 16,-5-4 0-16,1-2-1 15,1-7 1-15,1-6-1 0,0-7 0 16,-1-8-1-16,3-5 1 16,-2-2-1-16,0-10 1 15,-3-2-2-15,4-5 1 0,0 0 0 16,1-2 1-16,-3 2-2 16,3 0 1-16,0 4 0 15,-1 1 1-15,-2 2 0 0,3 4 0 16,-3 1 0-16,1 1 0 15,2-1 0-15,-4-2-1 16,5 0 0-16,3-3 0 16,1 0-1-16,0-4 1 0,6 1-1 15,2-3 0-15,6-1 0 16,4-1 1-16,5 0-1 16,10 0 1-16,2 4 0 0,4 1 2 15,5 5 0-15,3 5 1 16,4 4 1-16,-3 3 1 15,1 10 0-15,-5 1 1 16,-2 4-1-16,-3 1 0 0,-4 0-2 16,-2 0-2-16,-4-4-2 15,7 1-17-15,0-3-72 16,5-20-6-16,1-14-4 16,-2-14-8-16,8-18 3 0</inkml:trace>
  <inkml:trace contextRef="#ctx0" brushRef="#br0" timeOffset="31729.342">19743 10233 33 0,'0'11'95'15,"0"2"-2"-15,-7-1-4 0,0 36-13 16,-3-29-54-16,-1 2-6 15,-2 4-5-15,-3 1-5 16,-1 5-1-16,-1 2-2 16,-3 2-1-16,1 1 1 0,-7 1-1 15,2 0-1-15,-5-2 0 16,3 0-1-16,-5-3-1 16,4-4-1-16,-3-4-1 15,3-6-5-15,3-4-8 0,1-10-23 16,6-1-47-16,3-3-6 15,5-10-4-15,5-4-2 16</inkml:trace>
  <inkml:trace contextRef="#ctx0" brushRef="#br0" timeOffset="32584.847">19442 10289 81 0,'-8'-4'86'0,"-4"0"-1"16,0-1-35-16,12 5-11 0,-7-7-14 16,7 7-3-16,-11-8-5 15,11 8-3-15,-7-11-3 16,7 11-1-16,-1-11-3 0,1 1-2 16,0-1-1-16,5-3-1 15,7 0-1-15,1-1 0 16,-1-3 0-16,8 3-1 15,3-3-1-15,1 2 2 0,-2 6-2 16,4 1 1-16,-3 2 0 16,0 6 0-16,0 1-1 15,-2 8 1-15,0 7 0 16,-3 7 0-16,1 2 0 0,3 5 0 16,-2 2 0-16,-1 3-1 15,4-2 1-15,4 1-1 16,0-3-1-16,6-1 2 0,1-4 0 15,0-1-1-15,-1-4 1 16,4-3 0-16,-7 1 0 16,2-5-1-16,-7-2 1 15,-2-5-1-15,-2-1-4 0,-8-5-1 16,1 0-3-16,-1-13-11 16,5-10-42-16,-1 2-29 15,4-5-6-15,-1 0-7 16,2-5 6-16</inkml:trace>
  <inkml:trace contextRef="#ctx0" brushRef="#br0" timeOffset="34670.968">20540 10043 81 0,'-20'7'95'0,"1"5"-5"16,-2 5-5-16,-2 0-45 0,3 2-17 15,3 5-9-15,4 1-4 16,9 4-4-16,4 0-2 15,9-1-1-15,13-2 0 16,8 2-1-16,9-2 0 16,8-2 0-16,9-2-2 0,-1-2 1 15,4-2 1-15,5-2-1 16,-3-2 1-16,-2 1-1 16,-3-1 1-16,-6-1 0 15,-10 0 0-15,-8 3 0 0,-13 3 0 16,-12 3 0-16,-10 7-1 15,-17 3 1-15,-15 3-2 16,-9 8 0-16,-9-1-2 16,-6 4-3-16,-5-5-3 0,6-2-8 15,2-5-49-15,11-12-26 16,18-11-4-16,11-11-8 16,16-16 6-16</inkml:trace>
  <inkml:trace contextRef="#ctx0" brushRef="#br0" timeOffset="38616.158">21988 10135 22 0,'-3'-13'89'15,"-1"1"2"-15,-4-5-15 0,1 6-19 16,0 1-17-16,-6 0-12 16,-2 3-9-16,-6 0-5 15,-4 4-4-15,2-2-3 0,-7 5-2 16,-4 3-2-16,-2 7 0 15,-1 4-3-15,0 5 0 16,-3 13 1-16,1 5-1 16,-5 12-1-16,3 7 2 0,9 7 0 15,5 5-1-15,6 5 1 16,10-1-1-16,8-2 0 16,9-2 0-16,14-7 0 15,11-6-1-15,3-10-2 0,10-7-3 16,3-12-4-16,6-4-13 15,1-13-65-15,-8-9-2 16,3-6-6-16,-8-12-5 16</inkml:trace>
  <inkml:trace contextRef="#ctx0" brushRef="#br0" timeOffset="68458.654">9901 9515 4 0,'0'0'84'0,"-6"-11"0"0,6 11-4 16,-6-8-4-16,6 8-64 15,0 0-6-15,-3-10-1 16,3 10-3-16,0 0-2 0,8-1 1 15,5 0-1-15,6 6 2 16,11-1-1-16,10 2 1 16,14-4 1-16,10 1 0 15,16-1 2-15,11-2 0 16,13-3 0-16,5-4 2 0,14 0-1 16,9-1 1-16,8-1 0 15,7-6-1-15,10-2-1 16,10-2 0-16,3-3-1 15,10-5-1-15,2-5-1 0,3-1 0 16,3-1 0-16,-3-1 0 16,-3 5-2-16,-11 1 0 15,-5 5 1-15,-12 1-1 0,-9 5 0 16,-14 1 0-16,-9 2-1 16,-14-3 1-16,-10-4 0 15,-14-2 0-15,-10-1 1 0,-16-7 0 16,-13-6 1-16,-17-3 1 15,-14-5 1-15,-15-5 0 16,-22-2 0-16,-19-4 1 0,-15-5-1 16,-17-1-2-16,-19 0-1 15,-12-3-1-15,-15 2-3 16,-15 4-1-16,-4 3 0 16,-14 4-1-16,-7 5 0 15,-4 4 0-15,0 7 1 0,-6 14 1 16,-7 6 1-16,-3 14 2 15,-8 11 0-15,-2 22 4 16,-8 20-1-16,-2 19 1 0,-4 19 0 16,5 16 0-16,9 12 1 15,13 7-1-15,24 6-2 16,23-5-1-16,29-7-4 0,34-7-5 16,29-16-11-16,35-11-67 15,36-19-3-15,31-25-7 16,23-20-5-16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1T09:01:13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2394 5733 68 0,'-20'1'62'15,"-6"1"-8"-15,1 1-16 0,3-1-8 16,0 1-8-16,5-3-1 16,8 1-2-16,-2-1-1 15,11 0-3-15,-13 1-2 16,13-1-2-16,0 0-2 0,0 0-3 15,0 0-2-15,0 0-2 16,0 0-2-16,0 0 0 16,9-8 0-16,6 8 0 15,4-2-1-15,8-1 1 0,5-3 1 16,7 3-1-16,4-3 1 16,3 2 1-16,5 2-1 15,4-1 0-15,1 3 1 16,2 7 0-16,3 2 0 0,3 4 1 15,3 1-1-15,1 1 1 16,3 0 0-16,3-1 1 16,4-1-1-16,-1 1 0 15,2-2 0-15,0-2 0 0,0-1 0 16,-1 3 0-16,-1-3-1 16,1 2 1-16,-2-1-1 15,0-2 0-15,1-2 0 16,4-2 0-16,2-5-1 0,3-5 1 15,3-7-1-15,4-5 0 16,1-4 0-16,2-2 0 0,-2-1 0 16,-2 2 0-16,-4 4 0 15,-2 4 0-15,-11 5 0 16,-6 6 0-16,-6 4 1 16,-4 4 0-16,-5 3-1 0,-6 3 1 15,-7 5-1-15,-3-3-1 16,-4 5-8-16,-10-7-63 15,4-20-18-15,-6-24-4 16,-20-30-7-16,-4-20-2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1T09:12:34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15033 12189 7 0,'0'0'88'0,"-4"11"1"0,4-11-6 15,-21 9-3-15,4-2-64 16,-1 3-1-16,-8 6-3 16,-8 2-5-16,-7 10-2 0,-6 5-2 15,-10 9 0-15,-8 9-1 16,-6 10 0-16,-4 9-2 16,1 5 1-16,-2 5-1 0,5 0 0 15,6 2 0 1,6-3 0-16,10-4 0 0,14-4-1 15,9-4 1-15,14-4-1 16,7-4 0-16,11-1 0 0,12-3-1 16,11-1 1-1,11-3 1-15,6-2-1 0,10 0 1 16,5-2 0-16,8 0 1 16,8-3-1-16,2-2 1 0,8 0 1 15,1-2-1-15,6-2 0 16,2-6 1-16,6-8 0 15,-2-7 0-15,3-11-1 16,-1-7 1-16,0-14 0 0,-1-11 0 16,-5-14 0-16,-4-8 0 15,-9-9 0-15,-3-11 1 16,-11-9 0-16,-7-11 0 0,-10-8 0 16,-12-6-1-16,-8-3 1 15,-14-3 0-15,-13-3 0 16,-10 7-1-16,-21 5 0 15,-15 12 0-15,-17 11 0 16,-16 11 1-16,-14 13 1 0,-13 10 0 16,-10 16 1-16,-6 10-1 15,-9 11-1-15,-3 5 1 16,-3 15-2-16,-1 8-2 0,-1 14-4 16,2 4-7-16,9-13-70 15,3 26-10-15,6 0-6 16,10-1-5-16,14-14-2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82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19987 8805 12034,'0'-7'-28,"0"-1"1,-4 4-205,0-3 0,0 3-225,4-4 1117,0 6-222,5-8-143,2 3 0,4 0-176,0-1 0,2 4 29,2-3 0,-1 4-323,5-1 1,0-1 292,4 2 0,4-3 43,-1 3 1,7 1-259,2-1 0,1 1-2,10 2 0,-3 0-172,7 0 1,2-4-96,1 1 1,8-2 326,-29 3 0,1 0 0,0 1 0,0-1-79,-1-1 1,0-1 0,32 0 83,-3-4 0,-5 4-122,5-3 1,-14 4-78,2-1 1,-8-1 140,1 2 1,-4-6-266,3 1 1,-8 2-153,2-2 509,-9 6 0,6-11 0,-5 5 0,-2 3 0,-1 3 0</inkml:trace>
  <inkml:trace contextRef="#ctx0" brushRef="#br0" timeOffset="1">21505 8154 12452,'-22'-11'-1041,"4"0"0,1 1 1224,6 2 590,5 3 0,1 6 320,5 3 0,1 4-641,3 7 0,2 2-334,5 6 1,1 0 97,-1 0 0,4 4-315,1-1 0,4 6 78,-1-2 0,3 2-90,0-1 0,5 2 188,0-3 0,7 2-677,-4-2 1,6-2 116,-6-5 1,0-1-197,0-3 1,-5 1-228,2-5 0,-7-3 379,-1-5 1,-5-4-649,2 1 1222,-4-3 1,5-1 0,1 0 0</inkml:trace>
  <inkml:trace contextRef="#ctx0" brushRef="#br0" timeOffset="2">22202 8246 15964,'-16'0'37,"-2"0"1,-5-5-296,0-3 1,2 3 594,2 1 0,-3 3 36,3 1 1,-3 5-255,0 3 1,-6 8 110,-3 7 0,-7 2-303,-4 10 0,-2 3-139,21-14 1,0 1 0,-1 1 0,0 0 173,1 3 0,0-1 1,-1 0-1,1 0 53,4-1 1,0 0-1,2 0 1,1 1-565,-10 26 0,8-9 15,6-3 0,7-5 534,9-3 0,1-1 0,5-2 0,2-5 0,2-2 0</inkml:trace>
  <inkml:trace contextRef="#ctx0" brushRef="#br0" timeOffset="3">22271 8680 13269,'-18'-12'-1839,"3"1"1905,7 0 1064,3-1 0,8 5 122,4-1 0,1 5-857,7 0 0,-1 1-519,1 2 0,-2 0 126,2 0 0,2 0-223,-2 0 0,4 0 20,-4 0 0,4 0-199,-4 0 0,1 4 42,-5 0 1,-1 5-714,-2-2 0,-3 7 324,-5 2 1,-1 4 337,-3-1 1,-4-1 652,-7 1 0,1 0-143,-5 4 0,0-1 768,-4 1 0,4-4-38,0 0 0,4-5 560,-4 2 0,5-5 610,-1-3-1143,7 2 0,4-9-440,8 3 1,9-3-464,9-1 0,6 0-2230,7 0 2115,4 0 0,2 0 1,4 0-1</inkml:trace>
  <inkml:trace contextRef="#ctx0" brushRef="#br1" timeOffset="4">20124 13111 8272,'-12'-1'811,"1"-3"0,-1 2 140,1-6 1,5 4 567,2-3 1,5 3-995,7-4 1,11 4-286,15-3 1,5-1-215,7-3 0,6-1-485,5 1 1,5-4-49,-28 7 0,1 0 0,-1 0 1,0 1 295,1 1 1,-1 1 0,0 1 0,0 0-517,1 0 0,-1 0 1,1 1-1,1 0 113,-1 0 0,-2-2 1,28-3 613,-11 4 0,1-4 0,-4 4 0,-7 2 0,-8 1 0,-7 1 0</inkml:trace>
  <inkml:trace contextRef="#ctx0" brushRef="#br1" timeOffset="5">21209 12540 8266,'-12'0'0,"-3"0"4721,0 0-3491,5 0 0,7 0-488,11 0 1,6 5-280,12 3 0,5 3-148,7 4 1,2-1-163,6 5 1,-2 0-229,-2 4 1,3 0-88,-3 0 1,1 1 60,-1 3 1,1 2-273,-5 5 0,0 0 41,-4 1 0,-5-5-627,-2 1 1,-8-6 380,-4 2 1,-2-4-460,-2-4 1,-4 1 198,-3-5 1,-2 0-905,2-3 956,-3-1 786,4 1 0,-10-1 0,-1 0 0</inkml:trace>
  <inkml:trace contextRef="#ctx0" brushRef="#br1" timeOffset="6">21848 12563 8029,'-6'-23'0,"-4"0"0,5 4 1379,-3 0 1,3 5-454,5-1 0,0 6 457,0 2-1423,0 4 0,-4 3 82,0 8 1,-8 3-385,0 4 1,-8 4 301,-3 8 0,-5 7-508,-6 8 0,-4 4 25,0 3 1,16-23 0,1 0 142,-1 2 1,2 1-1,-2 2 1,-1 1-35,0 0 1,1 0 413,1 2 0,1 0 0,0-3 0,1 1 0,1-1 0,1 0 0</inkml:trace>
  <inkml:trace contextRef="#ctx0" brushRef="#br1" timeOffset="7">22236 12826 8091,'0'-23'2019,"0"5"2731,0 3-3634,0 2 0,2 7-574,1 2 0,0 9-488,5 6 0,-2 7-540,2 9 1,-3 7-640,-5 8 0,0 4 874,0 3-6,-5 3 0,2-19 0,-1 1 0,-1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84"/>
    </inkml:context>
    <inkml:brush xml:id="br0">
      <inkml:brushProperty name="height" value="0.053" units="cm"/>
      <inkml:brushProperty name="color" value="#FF0000"/>
    </inkml:brush>
  </inkml:definitions>
  <inkml:trace contextRef="#ctx0" brushRef="#br0">17037 15371 8301,'0'-27'0,"0"2"0,0 8 214,0 0 0,0 0-21,0-1 1,1 7 0,5 1 42,6 3 0,5-1-17,6 2 0,4 4-2,7-3 0,2-3-86,5 2 1,4 1 0,11 3 60,1-4 1,10 4 41,2-4 1,0-1-168,5 1 0,-3 0 194,-2 6 1,2-2 3,3-3 0,3 3-214,3-4 0,10 4-142,-4 2 0,12 0 133,-1 0 1,-3 0 85,-3 0 0,3 0-252,-2 0 1,2-6-19,-3 1 1,-10-1 19,-1 6 1,-7-2 134,-4-4 1,-1 2-78,1-7 0,-2 5 246,-4-5 0,-2 5-80,-3-6 1,-3 1 74,8-6 1,-13 5-96,2 1 1,-12-1 51,0-5 0,-4 6-86,-1-1 1,-14 3 243,-4-3 1,-11 3-279,-1 3-133,-3 4-427,-2-6 0,-7 8 215,-5 0 0,1 2-1086,-6 4 0,1 6 1417,-12 10 0,-1 5 0,-6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1T08:34:40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4999 6632 73 0,'24'7'79'0,"3"2"-1"0,5-7-5 15,-2 4-68-15,13-4 0 16,3-1 0-16,10-1-1 0,-2 0-2 16,12-2-1-16,-3-5 0 15,6 5-1-15,4-3 1 16,6 1-1-16,5 1 0 16,4-4 1-16,1-2-1 0,3 3 1 15,0-1-1-15,-9 0 0 16,-2 3 0-16,-16 4 1 15,-5-1 1-15,-17 5 1 0,-6 6 1 16,-19-1 1-16,-5 4-1 16,-7-2-4-16,-6 0-13 15,-6-7-59-15,6-4-5 16,0-11-8-16,-2-9 0 0</inkml:trace>
  <inkml:trace contextRef="#ctx0" brushRef="#br0" timeOffset="70614.278">9461 11968 37 0,'0'0'63'0,"0"0"-1"16,2 8-43-16,-2-8-6 15,2 14-4-15,0-5-3 16,-2 2 0-16,4-2 0 16,1 4 0-16,0-1 0 0,1 1 0 15,2-2-2-15,4 1-2 16,-3 0 0-16,4 2 0 15,4-3-1-15,-1 3-1 16,5-2 0-16,1 2 0 0,3-3 0 16,-2 2 1-16,4-3-1 15,1 0 2-15,-2-1 0 16,4 2 1-16,-3-4 2 0,1 0-2 16,-1 0 0-16,0 1 1 15,-6-2-2-15,4 2 1 16,-3-1-2-16,0 1 0 15,1 1 0-15,-2 0-1 0,7-2 1 16,-4-1 0-16,7-4 0 16,-3-1 0-16,7-1-1 15,-1-3 1-15,1-2 0 0,0-2-1 16,1 0 1-16,-1-1 0 16,-4 4-1-16,0-2 0 15,-1 2 0-15,-3 2 0 16,-3 1 1-16,3 1-1 0,0-2 2 15,-1 0-2-15,6 0 0 16,-4 1 0-16,1 1 0 16,-1 0 0-16,0 0 0 15,-8 3 0-15,9 1 0 16,-10 3 0-16,-1 0 0 0,-2 2 0 16,2-2 1-16,-2 2-1 15,2-2 0-15,1-1 0 16,-3-2 2-16,2 0-2 15,-1 0 0-15,0 0 0 0,-4 1 1 16,1-2-1-16,-5 3 2 16,-9-6 0-16,10 23 0 15,-8-9 1-15,-2 5 0 0,0 2-1 16,-4 6 0-16,-4-1 0 16,3 4-1-16,-2-3-1 15,-2 0 0-15,4-5 0 16,1 1 0-16,1-5 0 0,0-4 0 15,1-2 0-15,2-4 1 16,0-8-1-16,0 10 0 16,0-10 0-16,0 0-1 15,0 0 0-15,0 0 1 0,8-10-1 16,-3-1 0-16,3-7 0 16,7-3 1-16,1-6 0 15,4-2 0-15,3-3 1 0,1-7-1 16,2 5 0-16,-3 0 1 15,6 5-1-15,-7 1 1 16,-2 7-1-16,-3 3 0 16,0 5 0-16,-4 5 0 15,1 0 1-15,1 2-1 0,0 1 0 16,4-1 1-16,-1 1-1 16,2 0 1-16,2 0-1 0,4 1 1 15,-4 1 2-15,-1 3-2 16,5 0 1-16,-2 0 0 15,3 0 0-15,0 0 0 16,2 0 0-16,1 0-1 0,5 0 1 16,0 0-1-16,6-4 0 15,2-2 0-15,1 1-1 16,6-2 1-16,-3 1-1 16,3 2 1-16,0 2-1 0,-2 0 1 15,-1 1-1-15,3 1 1 16,-8 3 0-16,2 2 1 15,0 0-1-15,-3-1 0 16,1 1 0-16,-2 2 0 16,1-2 1-16,2-1-1 0,-5 2 0 15,3-1 0-15,-4 2 0 16,2-1 0-16,-4 0-1 16,5 1 1-16,-6 1-1 0,3-3 1 15,-2 1-1-15,-1-1 1 16,0 1-1-16,1-1 1 15,-2 0-1-15,-1 0 1 16,0 1-1-16,-3-1 1 0,1-1-1 16,0 1 1-16,-1 0-1 15,3 0 0-15,-5 0 0 16,2 1 2-16,-2-2-2 0,1 1 0 16,-3-3 0-16,2 5 0 15,-5-6 1-15,1 3-1 16,0-3 0-16,2 1 0 15,-5 0 2-15,3-1-2 16,2-1 0-16,-1 1 0 0,-4-1 1 16,3 0-1-16,-3 0 0 15,-2 0 1-15,0 0-1 0,-2 0 0 16,-1-2 0-16,0 0 0 16,-1 0 0-16,-1 1 1 15,4-1-1-15,0-3 0 16,2 0 1-16,3-1 0 0,4 0-1 15,-1-1 2-15,1-2-1 16,2 0 0-16,-1-2 0 16,1 0 1-16,0 0 1 0,-1 0-2 15,-1-5 1-15,-1 0-1 16,3-3 0-16,-3-2 0 16,4-3 0-16,0-2 0 15,1-2-1-15,-2-3 1 0,-1 1 0 16,0 1 0-16,0-1-1 15,-5 4 0-15,-4 4 0 16,-4 4-1-16,-2 2-2 16,-4-3-9-16,3-11-53 15,-2 11-16-15,-7-5-5 0,2-5-4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1T08:36:23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13734 9451 3 0,'4'-14'65'0,"-4"14"-2"0,2-18-8 16,-2 18-9-16,0-8-9 16,0 8-8-16,0 0-10 15,0 0-7-15,0 0-5 0,0 0-2 16,-6 0-1-16,4 8-2 16,0 10 0-16,-1 5-1 15,0 13 0-15,-1 4-1 16,-2 12 1-16,3 3 0 0,-1 6 0 15,0 2-1-15,0-1 0 16,1-3 1-16,1-4 0 16,1-6-1-16,0-10 0 15,1-1-1-15,0-13 1 0,0-4 1 16,2-7-1-16,1-4 2 16,-3-10 0-16,0 0 1 15,0 0 0-15,0 0 0 0,1-9-2 16,-1-3-3-16,0 0-7 15,-6-3-20-15,-2-2-48 16,8 0-5-16,-1 0-6 16,1 5 5-16</inkml:trace>
  <inkml:trace contextRef="#ctx0" brushRef="#br0" timeOffset="1138.804">13503 9856 4 0,'12'10'83'0,"-4"6"3"15,2 4-5-15,-4 2-3 16,-6 4-64-16,3 5-2 15,-4 2-2-15,1 2-4 0,0 0-3 16,-2 2-2-16,1-4-1 16,1-2 0-16,0-6-1 15,4-2 0-15,1-7 1 0,3-4-1 16,-8-12 1-16,14 9 2 16,-4-9 0-16,-1-2 2 15,1-10 0-15,3-8 0 16,-3-4-1-16,2-3 1 0,2-6-2 15,2-1-2-15,-3 5-4 16,4 5-5-16,-3 4-7 16,5 11-27-16,8 9-39 15,-7 9-3-15,0 8-7 0</inkml:trace>
  <inkml:trace contextRef="#ctx0" brushRef="#br0" timeOffset="111003.474">17317 10161 16 0,'0'0'30'16,"-3"-10"6"-16,3 10 3 16,0 0-1-16,0 0-2 15,0 0-7-15,-11-4-6 0,11 4-8 16,0 0-9-16,0 0-4 16,0 0-3-16,0 0-1 15,0 0 0-15,15 4 0 16,5-4-1-16,8-2 2 0,12-7 1 15,2-1 0-15,20-7 1 16,11-5 3-16,11 0-1 16,5-4 1-16,6-1 2 15,2 0-1-15,4 3 1 0,6 3 2 16,-12 3-1-16,-5 3 0 16,-10 5-3-16,-4 2 0 15,-12 8 0-15,-8 0-3 0,-16 2-1 16,-8 5-4-16,-7 3-5 15,-11 0-12-15,1-1-18 16,0-1-37-16,-15-8-3 16,18 8 0-16</inkml:trace>
  <inkml:trace contextRef="#ctx0" brushRef="#br0" timeOffset="111658.111">17391 9483 8 0,'16'-11'82'0,"-16"11"2"16,11-8-3-16,-11 8-38 0,0 0-16 15,0 0-7-15,6 5-6 16,-7 8-7-16,-12 11-1 15,-6 5-5-15,-10 12-2 0,-5 5-2 16,-9 13-3-16,-5 5 1 16,-1-1-1-16,-4 1 1 15,5-7-1-15,7-4 2 16,10-9 1-16,10-5 1 16,14-10 2-16,7-8 1 0,12-1 0 15,15-6 2-15,6 1-1 16,12-1 1-16,4 3 0 15,5-2-1-15,3 5 1 0,-1 3-2 16,2-1 0-16,-2 2-1 16,-1 2 0-16,-3-5-6 15,5-17-62-15,2 11-12 16,-3-15-2-16,5-15-3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1T08:40:10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 8381 39 0,'0'0'68'0,"-8"0"-3"15,8 0-43-15,0-8-10 16,0 8-5-16,14-17-4 16,-1 5 0-16,5 0-3 0,0 0 0 15,7 2 0-15,-4-2 1 16,10 0-1-16,-4 3 0 15,12 2 0-15,-1-2 0 0,4 5 1 16,5-3 1-16,-1 4 2 16,12 2 2-16,-3 1 1 15,7 2 0-15,4 4 3 16,2 3 0-16,3 0 0 0,4 2-1 16,2 1 0-16,3 1-3 15,8-1 0-15,0 0 0 16,4-2-2-16,5 0 2 15,3-1-2-15,4 2 0 16,-1 0 1-16,11-1 0 0,4 0 0 16,1 2 1-16,1 1 0 15,5 0 1-15,0-1 1 16,2 0-1-16,8-3 0 16,-3-3-2-16,7-4 0 0,-2-2-2 15,5-4 0-15,-1-4-2 16,-7-2 0-16,-2-1-1 15,-10 1 0-15,-7 2-2 0,-12 4 0 16,-12 4-1-16,-16 0-1 16,-13 9 0-16,-9 1 0 15,-6 5-7-15,-10-9-18 16,-9 0-49-16,10-5-5 0,-7-12-6 16,4-16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22739 9753 8296,'-18'0'0,"2"0"0,4 0 0,1 0 70,-1 0 1,1 2 250,0 1 1,-2-1 98,-2 2 0,6-3 206,-3-1 258,9 0-661,-3 0 0,13-5 33,4-3 1,7-3 91,9-4 1,8-3-77,11-5 0,6 0-188,-22 12 0,1-1 1,0 1-1,1-1-180,2 1 1,1 0-1,0-1 1,1-1 65,2 0 1,0 0-1,0 1 1,0 0-225,4-2 0,0 1 1,-1 1-1,-1 1 172,0 2 0,0-1 0,-2-1 1,-1 1-113,-1 0 0,0 1 0,-4 0 0,0 0-79,25-10 0,-10 5-424,-9-1 1,-3 1 264,0-2 1,-7 4-24,-6-4 1,0 4 315,-7 0 1,0 1-1145,-3-1 1283,-6 1 0,-6 0 0,-6-1 0</inkml:trace>
  <inkml:trace contextRef="#ctx0" brushRef="#br0" timeOffset="1">23287 9045 8496,'5'-23'58,"-4"6"0,10-4 134,-4 6 0,0 0 272,0 4 364,-4 4-694,2 2 0,-12 6 70,-4 3 1,-7 4-294,-8 7 1,-4 4 15,-4 8 1,-9 2-60,-3 5 1,-3 6-91,24-20 0,0 1 0,-2 4 1,-1 0 170,-2 1 0,-1 1 0,-4 3 0,0 1 85,1 1 0,-1 1 0,0 0 0,1 0-23,1-1 1,1 1 0,1-1-1,1 1 145,3-2 0,1-1 0,3-1 1,1-2 74,-12 23 1,10-10 18,9-5 1,7-7 11,4-9 0,4-3 128,4-5 1,4 1-46,7-1 0,4-3 46,7 0 1,0-6-10,4 2 0,5-3-110,3-1 0,6 0-222,2 0 0,-1-1 471,5-3 1,-3-2-713,-1-6 0,4 1 45,4-1 1,-2 0-106,1-3 1,-4 1-230,5-5 1,-5 3-404,5-3 0,-8 5-1811,0-1 2694,-5 2 0,-6 3 0,1 3 0,-2 3 0,-2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1T08:42:19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11132 17183 41 0,'25'7'72'15,"-1"-3"-4"-15,0-4-40 16,5 0-7-16,-4 1-5 15,8-1-6-15,-5 2-6 16,9 1-1-16,-4 3-2 0,5 3 0 16,-4 0 0-16,3 1 0 15,4 4 1-15,0-1-1 16,3 0 0-16,-1 0-1 0,10 2 1 16,1-3 0-16,3 0 1 15,6-2 1-15,-1 2-1 16,8-3 2-16,-2 1-1 0,4-3 2 15,0-1-1-15,-3 0 1 16,5-1 0-16,5-2-1 16,0-1 1-16,-1 0 1 15,6-2-1-15,-2 0 1 16,1-1-1-16,7-2 0 0,-6-4 0 16,2-1-1-16,-1-1-1 15,2 1 0-15,-2-5 0 16,1 2-1-16,-1 1 1 0,-3 1 0 15,1-3-1-15,-3 3 1 16,1-2-1-16,-1-2 1 16,2 0-1-16,1-2-1 0,-1-1 1 15,1-2-2-15,2 1 1 16,2-1-1-16,0 2 1 16,0-1 0-16,2 2 0 15,1 2 0-15,-2 2 1 0,0 0 0 16,1 0 0-16,2 2 0 15,-1 2 0-15,2 2 1 16,0-4 1-16,6 4-1 16,-2-3 1-16,-1 2 1 15,0 2-1-15,2 1 1 16,-4 0 0-16,-1 3-1 0,-8 2 1 16,-4 3-1-16,-13 4-1 15,-6 2 0-15,-12 3-3 16,-14-9-12-16,-23 2-75 0,0-7 0 15,-17-15-7-15,-17-16-5 16</inkml:trace>
  <inkml:trace contextRef="#ctx0" brushRef="#br0" timeOffset="8519.174">9796 10065 25 0,'0'0'69'0,"0"0"1"16,-3-13-15-16,3 13-35 16,-7-9-8-16,7 9-6 0,-5-14-3 15,5 14 2-15,-8-18-1 16,6 7-1-16,2 0 2 15,0-4-2-15,4 2 0 16,2-4-1-16,1 0-1 0,3 0 0 16,4-3-2-16,-2-4 1 15,5 5 0-15,1-5-1 16,6 1 0-16,1-2 1 0,6 2-1 16,5-1 1-1,1-3 0-15,8 6 1 0,-2-6 0 16,9 4 0-16,-4-3 0 15,7 3 0-15,-6-3 1 0,-5 3 0 16,4 1 1 0,-6 1-1-16,-2 4-1 0,-6 2 0 15,2 3 0-15,0 4 0 16,-5 0-1-16,0 5 0 0,0 1 1 16,3 2-1-16,-4 0 0 15,8 2 1-15,-7 3-1 16,5 1 1-16,0 2 0 15,1 4 0-15,1 0 0 0,4 1 0 16,-1 1 1-16,2-1-1 16,4 1 1-16,0-2 0 15,5 0 0-15,2-3 2 16,2 0 0-16,0 2 0 0,0 0 0 16,3 0 0-16,-4 1 1 15,-1 0-1-15,1 3-1 16,-6-1 0-16,4 0 0 15,1-1-1-15,-1-2 0 0,3-1 2 16,0-2-1-16,0-4 2 16,7-3-1-16,0-1 0 15,2-1 2-15,0-7-1 0,1-5-1 16,0-1 0-16,0-4 0 16,1-3 0-16,-4 1-1 15,-3-2-1-15,-6 1 0 0,1-3-1 16,-6-1 0-16,-5-1 0 15,-3 3 0-15,-6-2-1 16,-5-2 1-16,-2 0 0 16,-4 0 0-16,-5 0 0 0,-2-1 0 15,-4 1 0-15,-3 0 0 16,-3 1 0-16,-6 0 0 16,1 0 0-16,-2 1-1 15,-4 1 1-15,-5 1-1 16,1 2 0-16,-6-2 0 0,0 4 0 15,-1 2-1-15,-2 2 1 16,-5 5 0-16,2 2 0 16,-3 5-1-16,2 3 1 0,0 3-1 15,-4 6 0-15,7 6 1 16,2 1-1-16,2 4-1 16,4 2 1-16,5 3 0 0,5 2-1 15,0 1 1-15,6 1 0 16,6 0 0-16,3 0 0 15,4-2 2-15,2-1-1 16,6-2 1-16,1 0 0 0,5-4 1 16,3-3-1-16,4-3 1 15,3 1 0-15,5-3 0 16,0-4-1-16,3 1 0 16,-1-4 0-16,4 2 0 0,2-1 0 15,-2 0-1-15,-1 1 0 16,-2 0 0-16,5 0 1 15,-2-2-1-15,-1 1 0 16,0-1 1-16,2-2-1 0,2-1 0 16,0 0 1-16,2-2 0 15,0-1-1-15,0 0 0 16,0-1 1-16,-1-1-1 0,-5 3 0 16,-2 0 1-16,-3-1-1 15,-5 2 0-15,-2 2 2 16,-3 3-2-16,-2-1 0 15,-3-3 0-15,-1 4 0 0,-3-2 0 16,-1 1 0-16,0-1 0 16,-2 1 0-16,-1-2 0 15,-3 1 0-15,-1 1 0 16,-4-1 0-16,0-3 0 0,-3 3 0 16,-2 0 0-16,-4 1 0 15,-8-5 1-15,15 7-2 16,-15-7 2-16,8 6-1 0,-8-6 0 15,0 0 0-15,0 0 0 16,11 10 0-16,-11-10 0 16,0 0 1-16,0 0 0 15,0 0 1-15,0 0-1 0,0 0 1 16,0 0 0-16,0 0-1 16,0 0 1-16,0 0 0 15,0 0-2-15,0 0 1 0,0-7-1 16,0 7 0-16,0 0 0 15,0-9 0-15,0 9 0 16,0 0-1-16,0 0 2 16,0-10-1-16,0 10 0 0,0 0 0 15,0 0 0-15,0 0 0 16,0 0 0-16,0 0 0 16,0 0-1-16,9-7 1 15,-9 7 0-15,9-2 0 16,-9 2 0-16,13-2 0 0,-13 2 0 15,13 0 0-15,-13 0 0 16,12 0 0-16,-12 0 0 16,14 2 0-16,-14-2 0 0,14 9 0 15,-14-9 0-15,14 5 1 16,-4 0-1-16,-2-2 0 16,1 1 0-16,2 1 0 0,0-3 0 15,0 5 0-15,-2-2 1 16,1 2-1-16,-3-2 0 15,-7-5 0-15,15 16 1 16,-15-16-1-16,6 15 1 16,-6-15-1-16,3 15 0 0,-1-5 1 15,-2-10-1-15,3 17 0 16,-2-7 0-16,2 0 0 16,0 1 0-16,-1-1 0 15,2 0 0-15,-1 4 0 0,0-2 0 16,1 0 0-16,-1 1 1 15,1 0-1-15,0 1 0 16,4-2 1-16,-2 5-1 0,2-1 0 16,-1 3 1-16,2 0-1 15,-2 1-1-15,2 3 2 16,1-2-1-16,0 5-1 16,-2-1 1-16,1-1 0 0,1-2 0 15,-1-1 0-15,-2-1 1 16,-3 0-2-16,-3-3 1 15,-1-5-2-15,-2 1-18 16,2-13-66-16,-17-10 0 0,1-21-8 16,-1-24-5-16</inkml:trace>
  <inkml:trace contextRef="#ctx0" brushRef="#br0" timeOffset="10243.371">15935 10522 39 0,'14'-3'95'0,"-3"2"-5"16,-1 1-3-16,-10 0-3 0,0 0-67 15,-1 6-6-15,-9 4-4 16,-2 5-3-16,-6 10-3 15,-7 11 0-15,-4 11-2 0,-4 7 0 16,-2 6 1-16,2 5-1 16,1 3-1-16,4-3 0 15,5-4 0-15,6-6-1 16,4-13-1-16,8-4-3 16,0-7-1-16,5-8-4 0,0-6-3 15,3-3-6-15,-3-14-6 16,6 10-20-16,6-1-34 0,-2-9-5 15,5 0 0 1</inkml:trace>
  <inkml:trace contextRef="#ctx0" brushRef="#br0" timeOffset="10546.559">16383 10633 49 0,'15'-7'94'16,"-4"7"-2"-16,-11 0-5 16,0 14-5-16,-6 3-66 0,-13 7-7 15,4 8-5-15,-10 7-2 16,-2 11-1-16,-6 6-2 16,-4 7 1-16,-3 5 0 15,-1 4 0-15,-6 6 0 16,4-2 0-16,0-2 1 0,3-6-1 15,6-6 2-15,7-5-7 16,5-10-3-16,10-7-9 16,8-16-13-16,4-10-35 0,12-2-21 15,9-10-7-15,7-3-3 16</inkml:trace>
  <inkml:trace contextRef="#ctx0" brushRef="#br0" timeOffset="10777.775">16746 11050 32 0,'-1'19'95'0,"-8"6"-3"15,-9 3-5-15,-6 6-3 16,-10 6-66-16,-3 6-5 0,-1 7-4 15,-6 4-5-15,0 6-5 16,-7-3-11-16,9 4-70 0,-2-2-4 16,2-6-5-16,6-9-7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1T08:43:09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9412 14648 57 0,'8'8'93'15,"1"0"-4"-15,-9-8-6 16,0 12-5-16,-6-8-80 0,6-4-6 15,-10 0-33-15,10 0-39 16,0-16-7-16,2-11-6 16,-1-16 4-16</inkml:trace>
  <inkml:trace contextRef="#ctx0" brushRef="#br0" timeOffset="4109.281">17184 10524 0 0,'20'2'0'0</inkml:trace>
  <inkml:trace contextRef="#ctx0" brushRef="#br0" timeOffset="4536.355">18651 10524 10 0,'32'5'20'0,"-5"1"1"16,7 3 1-16,-5-2-5 0,7 0 0 16,8 2-4-16,-4-2-6 15,11 1-4-15,-5-1-3 16,9 0-2-16,-1-2 0 15,3 0 0-15,-6-1 1 0,-2 0 0 16,-5 1 2-16,-3-2 0 16,-1 1 1-16,-11 0-2 15,3 2-10-15,2 1-21 0,-9-3-22 16</inkml:trace>
  <inkml:trace contextRef="#ctx0" brushRef="#br0" timeOffset="5335.472">17267 10633 42 0,'0'0'59'0,"0"0"3"0,0 0-6 15,0 0-9-15,0 0-13 16,0 0-11-16,0 0-9 16,3-7-4-16,9 4-5 15,2-2-3-15,14-2-1 0,9 2-2 16,20-5 0-16,12-1 0 15,16 1 1-15,9-4 0 16,15 1 0-16,3 0 1 0,12-1-1 16,6 0 0-16,-4 1 1 15,1-1 1-15,-4 5 0 16,-5-1 2-16,-6 5 2 16,-5 1 0-16,-16 4 1 15,-15 0 2-15,-7 4-2 0,-14 4 0 16,-3-1 0-16,-10 2-2 15,-1-1-1-15,-5-2-2 16,-1 1 0-16,-2-3-1 0,1 1-1 16,-7 0 1-16,-3-1-2 15,-5-2 1-15,-6-1 0 16,-2-1 0-16,-11 0-1 0,0 0-2 16,0 0-6-16,-6 7-38 15,-5-5-34-15,-6-4-6 16,-3-15-6-16,1-12-3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1T08:46:07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16817 5995 4 0,'-12'-3'90'15,"-1"2"2"-15,-3 0-4 16,9-1-7-16,-3-3-55 16,10 5-6-16,0 0-8 0,0-10-4 15,0 10-3-15,0-12-4 16,9 4 0-16,-9 8 0 15,19-13 0-15,-10 7-3 16,7-1 1-16,7 0 2 0,3 3-3 16,0-2 2-16,4 1 1 15,-1 5-2-15,7 0 0 16,2 2 2-16,-2 5-1 0,7-1 0 16,0 1 0-16,8-2 1 15,3 2-2-15,0 0 2 16,3-4 0-16,-1-1-1 15,10 1 1-15,-4 4 0 0,5-2 1 16,1-2-2-16,4-2 1 16,9-1 1-16,4-1-2 15,4-1 0-15,1-4 3 16,1-2-5-16,8 1 2 0,-4 0 2 16,-2 2-2-16,1 0 0 15,2-3 0-15,5 1 0 16,0-3 0-16,-1 5 0 15,6-3 1-15,-4-2-1 0,9 1 0 16,-1 2 1-16,2 3 0 16,0 0-1-16,2-2 2 0,8 0 0 15,-1 3-1-15,6-1 2 16,2-1 1-16,4 1-2 16,4-4 0-16,2 1 1 15,0 2-1-15,5-5-1 16,-1 2 0-16,2-1 0 0,-6 0-2 15,-4 6 0-15,-6 0-3 16,-8-7-12-16,-2-2-70 16,-9 8-1-16,-10-1-9 15,-9-10-5-15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8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89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0DF1E6A-85AA-6FE9-8230-B7863B458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54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35719-03A1-D47A-73D1-7432225F5B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3D0BF2-2A66-8CC5-20EB-46ECCD9EE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684B58E-7485-B82B-D40B-9BFCD2F2D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5531EF-3126-6292-7CD4-1C60220DC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2F0F969-0F31-F132-D84D-354608C15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9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87D24-D549-1E44-F979-A53F203DD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AB488-B4E8-9DD2-882A-F2FCA56F4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6640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14BE2-B2BF-92D7-73E5-C8E24256E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37FBA5-73FA-47C2-BF7A-36C0B5798A34}"/>
                  </a:ext>
                </a:extLst>
              </p14:cNvPr>
              <p14:cNvContentPartPr/>
              <p14:nvPr/>
            </p14:nvContentPartPr>
            <p14:xfrm>
              <a:off x="4861080" y="3387960"/>
              <a:ext cx="1898640" cy="34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37FBA5-73FA-47C2-BF7A-36C0B5798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1720" y="3378600"/>
                <a:ext cx="1917360" cy="3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</a:t>
            </a:r>
            <a:r>
              <a:rPr lang="en-US" dirty="0">
                <a:solidFill>
                  <a:srgbClr val="0070C0"/>
                </a:solidFill>
              </a:rPr>
              <a:t>Flow Control</a:t>
            </a:r>
          </a:p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D5DF54-7482-E222-3D1D-BDB5FC095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D94EB9-E742-42CE-BE46-EDED1EC44992}"/>
                  </a:ext>
                </a:extLst>
              </p14:cNvPr>
              <p14:cNvContentPartPr/>
              <p14:nvPr/>
            </p14:nvContentPartPr>
            <p14:xfrm>
              <a:off x="832320" y="2968560"/>
              <a:ext cx="1598760" cy="8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D94EB9-E742-42CE-BE46-EDED1EC449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960" y="2959200"/>
                <a:ext cx="1617480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14:cNvPr>
              <p14:cNvContentPartPr/>
              <p14:nvPr/>
            </p14:nvContentPartPr>
            <p14:xfrm>
              <a:off x="8058960" y="3215160"/>
              <a:ext cx="57780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760" y="3198960"/>
                <a:ext cx="610200" cy="394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F4DC-2932-A0E8-7EDF-C9E30124D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4CDF5-181D-3B13-54B4-D65E044C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58B12B-9285-4D2B-AA37-CC41A07433B1}"/>
                  </a:ext>
                </a:extLst>
              </p14:cNvPr>
              <p14:cNvContentPartPr/>
              <p14:nvPr/>
            </p14:nvContentPartPr>
            <p14:xfrm>
              <a:off x="3517560" y="3238200"/>
              <a:ext cx="2511360" cy="302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58B12B-9285-4D2B-AA37-CC41A0743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8200" y="3228840"/>
                <a:ext cx="2530080" cy="30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16427-315E-FA56-7577-05F5AF04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C149E2-50BA-4FCB-B708-921713DF9F40}"/>
                  </a:ext>
                </a:extLst>
              </p14:cNvPr>
              <p14:cNvContentPartPr/>
              <p14:nvPr/>
            </p14:nvContentPartPr>
            <p14:xfrm>
              <a:off x="3388320" y="3762720"/>
              <a:ext cx="3636360" cy="1522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C149E2-50BA-4FCB-B708-921713DF9F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8960" y="3753360"/>
                <a:ext cx="3655080" cy="15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FECB3-9CEE-C0EC-7FC9-3D17DC163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A263D-75F9-003D-B306-568ACA68A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67DC1A-96BB-41E1-B396-957ABCD9C40C}"/>
                  </a:ext>
                </a:extLst>
              </p14:cNvPr>
              <p14:cNvContentPartPr/>
              <p14:nvPr/>
            </p14:nvContentPartPr>
            <p14:xfrm>
              <a:off x="6033240" y="2059560"/>
              <a:ext cx="1942560" cy="9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67DC1A-96BB-41E1-B396-957ABCD9C4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3880" y="2050200"/>
                <a:ext cx="196128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</a:t>
            </a:r>
            <a:r>
              <a:rPr lang="en-US" altLang="zh-CN" dirty="0"/>
              <a:t>simultaneously</a:t>
            </a:r>
            <a:endParaRPr lang="en-US" dirty="0"/>
          </a:p>
          <a:p>
            <a:pPr lvl="1"/>
            <a:r>
              <a:rPr lang="en-US" dirty="0"/>
              <a:t>Router will transmit one </a:t>
            </a:r>
            <a:r>
              <a:rPr lang="en-US" altLang="zh-CN" dirty="0"/>
              <a:t>…</a:t>
            </a:r>
            <a:endParaRPr lang="en-US" dirty="0"/>
          </a:p>
          <a:p>
            <a:pPr lvl="1"/>
            <a:r>
              <a:rPr lang="en-US" dirty="0"/>
              <a:t>and buffer the other</a:t>
            </a:r>
          </a:p>
          <a:p>
            <a:r>
              <a:rPr lang="en-US" dirty="0"/>
              <a:t>Internet traffic is </a:t>
            </a:r>
            <a:r>
              <a:rPr lang="en-US" dirty="0">
                <a:solidFill>
                  <a:srgbClr val="D60093"/>
                </a:solidFill>
              </a:rPr>
              <a:t>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packet drops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queueing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A3426-90A1-2129-D712-C28E9F6D3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01C65C-66D6-4685-8885-A5C42925A015}"/>
                  </a:ext>
                </a:extLst>
              </p14:cNvPr>
              <p14:cNvContentPartPr/>
              <p14:nvPr/>
            </p14:nvContentPartPr>
            <p14:xfrm>
              <a:off x="2437560" y="2885400"/>
              <a:ext cx="5478480" cy="159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01C65C-66D6-4685-8885-A5C42925A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200" y="2876040"/>
                <a:ext cx="5497200" cy="16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94F06-DFCC-D5D2-9540-5E4B015C7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445F-9D40-1EC4-7B8B-72159185E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1195C-1A21-2EB0-E146-48FBA5DF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41FCD9-9F63-40D5-97A7-AB677A5CDF19}"/>
                  </a:ext>
                </a:extLst>
              </p14:cNvPr>
              <p14:cNvContentPartPr/>
              <p14:nvPr/>
            </p14:nvContentPartPr>
            <p14:xfrm>
              <a:off x="802440" y="2022120"/>
              <a:ext cx="1169640" cy="10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41FCD9-9F63-40D5-97A7-AB677A5CD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080" y="2012760"/>
                <a:ext cx="11883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11FFE-B7A0-E05A-7D3B-CF91E7ED7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996EE-7B26-A7CE-29CB-D0D0F4D2D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D2A9B-0837-99FC-54D2-C6C475BA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83A97-A5AF-E842-DD15-9393FB671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rate to match instantaneous bandwidth</a:t>
            </a:r>
          </a:p>
          <a:p>
            <a:pPr lvl="1"/>
            <a:r>
              <a:rPr lang="en-US" dirty="0"/>
              <a:t>Assuming you have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5EBD5-DFFF-F4A9-09DB-9E5ED38F4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B98A-2370-68C4-2188-0C303814E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10CA39-D72F-4D0C-8593-C139D75ED57A}"/>
                  </a:ext>
                </a:extLst>
              </p14:cNvPr>
              <p14:cNvContentPartPr/>
              <p14:nvPr/>
            </p14:nvContentPartPr>
            <p14:xfrm>
              <a:off x="5070600" y="4388040"/>
              <a:ext cx="750960" cy="64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10CA39-D72F-4D0C-8593-C139D75ED5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240" y="4378680"/>
                <a:ext cx="76968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CFD23-81E1-0754-8637-739ADB588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C47DB-A1EB-3A51-29AB-7AA31C153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CA429E-7836-9BDC-B541-C0058205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14:cNvPr>
              <p14:cNvContentPartPr/>
              <p14:nvPr/>
            </p14:nvContentPartPr>
            <p14:xfrm>
              <a:off x="774360" y="2382840"/>
              <a:ext cx="2998800" cy="5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00" y="2373480"/>
                <a:ext cx="3017520" cy="604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793F11-6538-A5DC-6DAE-84441B211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60319-204F-5E5F-15F3-EEB3582A2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E4386-EA59-A574-2888-16C33F12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654AC-3925-FC5B-BB72-FAC2651BA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AD624E-8358-B4EA-9FFF-12F6BC14C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2CD44-4A2E-8B58-D4E4-D02E85CDC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23713-7D9A-6CCA-3B33-3698864DE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B9480-E6A6-2FB1-7B45-E839CD2B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4EC19-113F-CDFA-A19B-0FE8FEB4F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8A470-EC35-B708-6CCC-C17106D17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4F062-D499-3C8C-4592-5D8A8D19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80F9D-06DC-D1A4-5C6E-4076CF61F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847D0-E25B-87BA-C53A-473C19ADB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</a:t>
            </a:r>
            <a:r>
              <a:rPr lang="en-US" dirty="0">
                <a:solidFill>
                  <a:srgbClr val="D60093"/>
                </a:solidFill>
              </a:rPr>
              <a:t>CWND = 1</a:t>
            </a:r>
            <a:r>
              <a:rPr lang="zh-CN" altLang="en-US" dirty="0">
                <a:solidFill>
                  <a:srgbClr val="D60093"/>
                </a:solidFill>
              </a:rPr>
              <a:t>*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>
                <a:solidFill>
                  <a:srgbClr val="D60093"/>
                </a:solidFill>
              </a:rPr>
              <a:t>Double</a:t>
            </a:r>
            <a:r>
              <a:rPr lang="en-US" dirty="0"/>
              <a:t>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C1B93-7E13-668B-018B-D3E6E875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1BA54-2B64-B7DB-2502-E572DEDF9761}"/>
              </a:ext>
            </a:extLst>
          </p:cNvPr>
          <p:cNvSpPr txBox="1"/>
          <p:nvPr/>
        </p:nvSpPr>
        <p:spPr>
          <a:xfrm>
            <a:off x="1219200" y="5334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Argument for Increasing TCP’s Initial Congestion Window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https://static.googleusercontent.com/media/research.google.com/en//pubs/archive/36640.pdf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59D5E-FF60-0B12-9E87-87C2C2A5C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B27907-6B91-129E-F0F8-6D4E74B92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F4B2-94AE-7DF8-DD7F-2686957AC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60C84-8B77-6005-1840-894382BA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77A3-3F41-7A18-24EA-275DC95BA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27DAD-A181-EDD8-D3DC-0A6609C7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FD94D-00D4-F14C-8B6F-526613DF3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D7145-3336-CF51-EC21-82ABEE615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5695B9-6E21-CD67-FFE6-0BC5AD5F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958F8-23FC-89BF-3EBB-B71D2B306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6870-26CE-20FE-D183-7D985BA4C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B1D5F-F2FD-50ED-5F2A-CCE5F7DD9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14:cNvPr>
              <p14:cNvContentPartPr/>
              <p14:nvPr/>
            </p14:nvContentPartPr>
            <p14:xfrm>
              <a:off x="7191000" y="2919240"/>
              <a:ext cx="900720" cy="18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400" y="2897640"/>
                <a:ext cx="943920" cy="1859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D779-C93F-2DCD-3533-310399344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FA1D6-A102-E0ED-677B-FA49E2FD5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F2E1-0D8B-1563-5D89-25ED6ABA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D2AC2-A92A-5917-4137-4E97295FF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08E89-1846-AC8C-F321-926FDB288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5383F-0C2C-3204-4782-8DCFCFEA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14:cNvPr>
              <p14:cNvContentPartPr/>
              <p14:nvPr/>
            </p14:nvContentPartPr>
            <p14:xfrm>
              <a:off x="6133320" y="5366160"/>
              <a:ext cx="1121400" cy="16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3960" y="5356800"/>
                <a:ext cx="1140120" cy="186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3CF1A-07BC-4BC1-AD0B-2DD3DF8B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6DBEC-2A9C-92C4-E46A-86FEC0229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0F916-30B4-0C51-51EE-C5B2DA722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F1ABDB-35DB-44A4-852B-3B01B1F023BD}"/>
                  </a:ext>
                </a:extLst>
              </p14:cNvPr>
              <p14:cNvContentPartPr/>
              <p14:nvPr/>
            </p14:nvContentPartPr>
            <p14:xfrm>
              <a:off x="1799640" y="2374200"/>
              <a:ext cx="3366720" cy="218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F1ABDB-35DB-44A4-852B-3B01B1F023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0280" y="2364840"/>
                <a:ext cx="3385440" cy="22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1490460969</TotalTime>
  <Pages>7</Pages>
  <Words>2329</Words>
  <Application>Microsoft Office PowerPoint</Application>
  <PresentationFormat>On-screen Show (4:3)</PresentationFormat>
  <Paragraphs>592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Gill Sans</vt:lpstr>
      <vt:lpstr>Helvetica Neue</vt:lpstr>
      <vt:lpstr>Math3</vt:lpstr>
      <vt:lpstr>Monotype Sorts</vt:lpstr>
      <vt:lpstr>ＭＳ Ｐゴシック</vt:lpstr>
      <vt:lpstr>Arial</vt:lpstr>
      <vt:lpstr>Arial Black</vt:lpstr>
      <vt:lpstr>Courier New</vt:lpstr>
      <vt:lpstr>Helvetica</vt:lpstr>
      <vt:lpstr>Symbol</vt:lpstr>
      <vt:lpstr>Tahoma</vt:lpstr>
      <vt:lpstr>Times New Roman</vt:lpstr>
      <vt:lpstr>Wingdings</vt:lpstr>
      <vt:lpstr>CSCI4430</vt:lpstr>
      <vt:lpstr>Worksheet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English</cp:lastModifiedBy>
  <cp:revision>1350</cp:revision>
  <cp:lastPrinted>1999-09-08T17:25:07Z</cp:lastPrinted>
  <dcterms:created xsi:type="dcterms:W3CDTF">2014-01-14T18:15:50Z</dcterms:created>
  <dcterms:modified xsi:type="dcterms:W3CDTF">2023-02-21T09:16:16Z</dcterms:modified>
  <cp:category/>
</cp:coreProperties>
</file>