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51" d="100"/>
          <a:sy n="151" d="100"/>
        </p:scale>
        <p:origin x="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13:58.437"/>
    </inkml:context>
    <inkml:brush xml:id="br0">
      <inkml:brushProperty name="height" value="0.053" units="cm"/>
      <inkml:brushProperty name="color" value="#FF0000"/>
    </inkml:brush>
  </inkml:definitions>
  <inkml:trace contextRef="#ctx0" brushRef="#br0">22268 11262 8007,'8'-10'-1552,"-6"-5"2351,5 5 0,-7-1 554,0-1 194,0 1-248,0-6-341,0 7-661,0 2 1,0 10 0,0 4-1,-2 7 107,-3 8 0,3 0-214,-4 8 0,2 0-272,-2 5 1,3 8 151,-9 4 1,8-2-678,-1 2 0,-3 2 335,2 9 0,0-4-876,6 5 0,0-5 483,0-1 1,0-10-501,0-8 1,6-1 49,0-10 1115,7-1 0,4-4 0,10-1 0</inkml:trace>
  <inkml:trace contextRef="#ctx0" brushRef="#br0" timeOffset="1">22062 11674 8007,'-12'-2'3140,"1"-3"-611,-1-5-1992,3 0 0,3 3-409,12 7 1,-3 7 0,7 5-1,-1 3-31,1 2 1,-4 2-1,3 4 1,1 6 30,-1 3 0,-3 3-130,6-1 0,-7 1 0,5-3 1,0-1 295,-1-3 1,-3-1-130,5 2 0,-1-4-24,1-8 1,5-6-30,-5 1 1,4-10-102,3-2 0,-1-12-474,0-17 1,6-1 0,2-18 0,0-3-1415,0-5 1,5-9 902,-1 2 0,-4-4 974,-2-1 0,-4 6 0,-2 3 0</inkml:trace>
  <inkml:trace contextRef="#ctx0" brushRef="#br0" timeOffset="2">16297 12499 8061,'-12'-1'1270,"1"-5"1,7 2-879,-2-8 1,12 3 0,7-4 0,8 1 223,8-1 1,5 3 0,8-1 0,10-3-36,9-1 1,21 0-528,10 3 0,-42 5 1,0 1-1,2 2 1,1 0-1,0 0 1,1 1-292,0-1 0,1 0 0,3 0 0,1 0 168,-2 1 0,0 1 0,-5 1 0,0 0 42,-3-2 0,-1 0 0,34 1-1099,-7 2 0,-18 8 586,-5 3 0,-20 4-1632,-3 3 2172,-8-1 0,-4 8 0,0 1 0</inkml:trace>
  <inkml:trace contextRef="#ctx0" brushRef="#br0" timeOffset="3">16365 12173 8011,'18'0'-404,"-7"-6"1,-1-2 0,-1-1 693,1-5 1,-4 5-1,5-1 1,0 1 451,-1-1 0,0 1 1,-7-5 244,3 3 1,0-1-174,-6-5-728,0 8 1,-2 1-209,-4 8 0,-3 0 24,-9 0 0,-1 6 159,-4-1 0,2 9-468,-7-3 1,1 5 164,-2 1 1,-9 2-32,4 4 0,-7-2 171,1 7 1,2-5 248,-8 6 1,6-2-46,-6 1 0,8 5 267,-2-4 1,11-3-87,6 3 0,4-8-3,2 2 1,7-4 138,4-2 0,20-1-28,9-5 1,9 4 28,8-3 1,4-5-125,8-1 0,0-2-162,-1 2 0,3-4-97,3 3 1,-9-3-210,4-2 1,-5 2-617,5 4 0,-6-4 447,0 3 0,-10-1-1167,-1 2 1,-9-2 138,-8 7 1369,-1 1 0,0 13 0,0 1 0</inkml:trace>
  <inkml:trace contextRef="#ctx0" brushRef="#br0" timeOffset="4">10738 12895 8093,'-2'-17'220,"-2"-1"1042,-1 1 1,-9 6 998,3-1-2007,-4 9 0,-1 3 0,5 11 1,3 6 117,1 6 0,3 6-444,-8 11 1,8 2 0,-1 8 0,3-1-29,2 5 0,0 1-242,0-3 1,0-6-466,0-1 0,0-1-211,0 2 1,0-4 419,0-7 1,0-9-219,0-3 0,2 0 324,3-6 1,-3-1 491,4-11 0,-4-3 0,-10-9 0,-1-12 0</inkml:trace>
  <inkml:trace contextRef="#ctx0" brushRef="#br0" timeOffset="5">10463 13359 8093,'-25'-8'0,"6"5"680,-4-9 0,4 8 49,2-1 1,5-3 926,1 2-482,7 0 49,-4 6-816,8 0 0,6 8-127,0 4 0,7 3-225,-1 2 1,3 2 110,2 4 0,0 2-151,0 4 0,1 3 14,-1-3 0,2-3-10,4 3 1,-4-6-75,4 6 0,2-8 61,-2 2 1,0-6 153,-6-6 0,6-3-29,0-8 0,0 0-237,-6 0 1,0-15 82,0-8 1,1-10-1050,-1-7 0,8-4-102,3-7 1,-1 1-495,2 4 0,-6 2 1668,5 4 0,1-4 0,6-7 0</inkml:trace>
  <inkml:trace contextRef="#ctx0" brushRef="#br0" timeOffset="6">15591 14012 7937,'-17'-7'271,"0"-3"0,1-1 1,3-1-1,3-1 0,5-2 393,7-3 0,5 1 0,12 2 0,6 2-261,10 1 1,1 1 0,10-5-1,2 3 3,1 2 1,11 5-198,3-6 1,11 9 0,7-3 0,3 4 103,2 2 1,6 0-319,-1 0 0,-39 0 0,0 0-208,45 0 1,-45 0 0,-1 0 179,41 0 1,-42 0-1,0 0-168,47 0 1,-11 0-165,-6 0 0,-7 0 78,-4 0 1,-6 2-224,0 4 0,-15-5-14,-2 5 1,-8 2-197,-4-2 1,-1 1-466,-4-1 0,-4-4 149,-8 4 1181,-8 3 0,7-7 0,-7 6 0</inkml:trace>
  <inkml:trace contextRef="#ctx0" brushRef="#br0" timeOffset="7">17604 13514 8023,'-17'-17'0,"0"5"382,0 1 1,5 1-1,1-3 1,-2 3 878,-3 3 1,-1-5-586,0 6 1,2-1-1,1 3 1158,3-2-1615,-1 0 1,5 8-27,7 4 0,7 4-99,10 7 0,8-4-40,4 4 1,5-3 130,6 9 0,6-4-233,12-2 1,-5 0 2,5 0 1,1 1-197,-2-1 1,8 0 120,-2 0 0,2 0-4,-1 1 1,-5 1 104,-8 4 1,-1-4 46,-4 4 0,-12-4 124,-11-2 1,-13 0-76,-10 0 0,-17 6-63,-18 0 0,-16 2 33,-18-2 1,-15 2-637,36-11 1,-2 0 0,-3 3 0,-1-1 376,0-2 0,-1 1 0,-2 0 0,-1 2-605,4 0 0,-1 0 0,1 1 1,-1-1 816,4 0 0,-1 0 0,0 0 0,1 1 0,1-1 0,0 0 0,4 0 0,1 0 0,-39 18 0</inkml:trace>
  <inkml:trace contextRef="#ctx0" brushRef="#br0" timeOffset="8">22165 14442 7940,'-12'0'-297,"3"-2"1,1-3-1,4-7 1273,2-3 0,2-2 0,0-1 0,0 1 669,0 0 0,0 0 1264,0 0-2703,0 0 0,-2 15 0,-1 9 0,-5 14-133,-2 14 1,1 1-5,-3 10 1,-1 2-459,7 9 1,-1-4 37,1 5 1,4 1-144,-4-2 1,4-1-560,2-11 0,0 5 436,0-4 0,2-10-325,4-1 0,-2-12 355,7-1 1,-5-2-1058,5-3 669,-7-8 975,12-1 0,-7-16 0,8-1 0</inkml:trace>
  <inkml:trace contextRef="#ctx0" brushRef="#br0" timeOffset="9">21803 14855 7940,'-7'-27'0,"-1"2"852,-3 8 1,-3 0-303,8 0 1,1 0 559,5-1 1,-6 7 127,0-1 857,1 9-1515,5-13 1,0 16-195,0 0 0,1 2-206,5 10 0,-2 7-82,8 9 0,-7 5-35,7 1 1,-7 6 95,7 1 1,-3 4 152,3-5 1,1 6-108,-7-6 0,7 8-178,-1-2 0,1-2 93,-1 2 1,3-8-44,-3 2 1,3-5 69,2-7 0,0-3-3,0-8 1,3-7 31,3-4 1,3-8-27,9-10 0,1-15-1469,4-18 1,4-15 893,8-8 1,-23 29-1,1-1-590,2-5 1,-1-1 0,0 1-1,-1 0 1015,2-4 0,-1 0 0,-2 3 0,0 1 0,2-4 0,1 0 0,0 0 0,1-1 0,0-1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15:25.640"/>
    </inkml:context>
    <inkml:brush xml:id="br0">
      <inkml:brushProperty name="height" value="0.053" units="cm"/>
      <inkml:brushProperty name="color" value="#FF0000"/>
    </inkml:brush>
  </inkml:definitions>
  <inkml:trace contextRef="#ctx0" brushRef="#br0">20237 8459 7853,'0'-17'0,"0"0"1423,0-1 0,-7 3 144,-5 4 1,5 11-1479,1 11 0,-2 4 70,3 3 0,-1 6-107,6 5 1,-2 11 0,-2 6-1,-2 4 77,2 1 1,-3 3-119,1 3 1,-7 2-148,1 4 1,-3 4-199,-2-4 1,5-3 130,1-3 0,-1-6-13,-5-5 1,6-11 22,-1-12-61,8-12 38,-11-3 0,13-18-203,-4-7 1,6-17 77,6-18 1,-2-7 145,7-10 0,1-2-82,5-3 1,-5-5-179,-1-6 0,1-1 790,5 0 1,-2 13-260,-4 4 1,5 14 742,-5 3 0,5 8-130,1 10 0,2 9 187,4 8 0,-4 7-259,4 10 1,-4 0-220,-2 0 1,6 0-262,0 0 1,8 6 87,-3 0 1,5 5-187,1-5 0,-5 5 3,0-5 1,-3 8-512,3-3 1,-4-1 29,-8 1 0,-2 0-161,-3 7 1,-4-1 214,-8 0 0,-2 2 103,-4 4 1,-6-2-30,-10 8 0,-5-1 70,-8 7 0,-7-1 178,-4 1 0,-1-1-68,1 0 0,-4 1 252,4-1 1,-2-1-51,2-5 0,6-3 358,12-8 1,3-5 388,8-1 338,7-7-210,2 4 0,16-8-391,3 0 1,10 0 142,2 0 1,2 5-256,-2 1 0,-2 6 237,8-7 0,-6 9-263,6-3 1,-3 3-558,3-3 1,4 4-330,-5-3 1,5 3-516,1 2 0,-1-5-1202,-5-1 1,7-5 1023,-1 5 1,-5-7-623,5 2 1,-5-4 325,0-2 1458,-5 0 0,1-8 0,2-1 0</inkml:trace>
  <inkml:trace contextRef="#ctx0" brushRef="#br0" timeOffset="1">20909 8545 7853,'9'-25'842,"-1"6"0,-8-6-296,0 8 0,0 6 202,0-1 0,-2 8-299,-4-1 1,2 3-175,-7 2 0,5 7-141,-5 5 0,5 5 78,-6 6 0,7 4-170,-7 7 1,8 6 51,-1 0 1,1 2-85,-2-2 1,4-3 42,-4 3 1,4 2-42,2-2 0,0 0 39,0-6 0,6-1 106,0-4 1,2-1-12,-3-11 1,-1 3 204,8-15-50,-1 1 0,6-10-87,1-7 1,-1-5-73,0-18 1,0 2 60,0-14 0,1 2-336,-1-2 1,-2-2 97,-3 8 0,3 0-268,-4 6 1,-1-1 36,1 1 1,-5 7-413,6 4 206,-9 4 293,5 2 0,-6 7 134,4 5 0,-4 5-85,3 5 0,3 5 770,-2 7 0,5 6 95,-5 0 0,2 13 419,-3-1 0,3 5-322,3 0 1,-1-4-370,-4 4 0,1-2-21,5 2 1,3-3-177,-3 3 0,3-11-78,2-7 1,0-2 49,1-3 1,-1-8-153,0-3 1,0-6 124,0-6 1,1-11-330,-1-12 1,6-11-1297,0-5 0,0 1 741,-6-2 0,0 0-1349,0-6 1,-1 3 1028,-5 3 1,4 4-666,-3 7 1,-3 9 807,3 3 0,-3 9-737,3 3 1587,-4 7 0,-1-4 0,3 8 0</inkml:trace>
  <inkml:trace contextRef="#ctx0" brushRef="#br0" timeOffset="2">21907 8528 7853,'-18'0'1626,"7"0"-894,-1 0 1011,1 0 1,-6 0-838,0 0 1,7 2-362,4 3 1,-3-1-176,-3 8 1,5-1-345,1 6 0,-2 2-61,2 4 1,-1 4-76,1 8 1,-2 5 40,-3 0 1,-4 8 147,3-3 1,-3-1-502,-2 2 0,0-8 65,-1 2 0,7-5-582,-1-6 1,9-5-169,-3-6 314,4-9 1,2-5 262,0-16 0,0-1 90,0-16 1,8-7 120,3-10 0,4-3 94,3-3 0,-1 0 115,0 1 0,0 1-102,0 4 0,-1 4 377,-5 8 0,4 0-176,-3-1 0,-3 8 1346,3 5-598,-8 2 0,9 9 350,-7-1 1,0 11-369,-6 1 1,5 1 162,1 11 1,2-1-159,-3 7 0,-3 5-299,4-1 0,2 9-88,-3-2 0,9-3-112,-3 3 0,-3 0 63,-2 5 1,1 1-25,-1-1 0,6 6 79,-7 0 0,7-2-20,-6-9 1,1 2 179,-1-9 1,2 1-67,3-5 0,4-3-173,-3-4 0,-3-5 165,3-12 0,-1-5-82,7-12 0,-1-10-189,0-7 1,0-9-278,0-3 0,1-1-472,-1-10 0,0 9-947,0 3 1,-5 1 759,-1 10 0,-1-4-1056,1 9 1,3 5 22,-9 13-1142,9-1 1484,-5 1 318,8 8 0,1 1 516,-1 8 0,-6 0 635,1 0 0,-1 0 0,6 0 0</inkml:trace>
  <inkml:trace contextRef="#ctx0" brushRef="#br0" timeOffset="3">22543 8373 7853,'10'0'3254,"-2"0"-630,-8 0 549,0 0-2396,0 8 0,-6-4-389,0 7 1,0 0-290,6 7 1,-5 1-170,-1 4 1,-2 3 89,3 9 0,1 7-173,-8 4 0,6 3 13,-5 3 0,1 0 94,-1-1 0,-2-1-741,7-4 1,-6-1 312,7-10 0,-1 1-589,6-13 1,-2-2-125,-4-9 326,4-5 1,-5-11 91,7-7 0,0-4-92,0-20 1,0 1 87,0-18 1,0-3 772,0-14 0,-8-7 0,-2-3 0</inkml:trace>
  <inkml:trace contextRef="#ctx0" brushRef="#br0" timeOffset="4">22371 8339 7853,'0'-27'0,"0"8"703,0 7 0,0 1 374,0-6 1,0 5 2141,0 1-1076,8 7 1,1-4-1107,9 8 1,7 0 606,3 0 0,5 0-815,1 0 1,8 8-174,4 3 0,2 7-263,-2 5 1,-4-2-167,-8 7 1,1 1-154,-1 5 1,-1 1-202,-5-1 0,-3 0-13,-8 1 0,-7-1-203,-4 1 0,-6-3-444,-6-3 0,-11 3 307,-12-3 1,-13 3-1044,-10 3 0,-7-1 735,-10 0 1,-2-5-746,-3 0 1,3-8 300,-3 2 0,12-12 1232,11-5 0,1-4 0,14-2 0,9 0 0,10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5.341"/>
    </inkml:context>
    <inkml:brush xml:id="br0">
      <inkml:brushProperty name="height" value="0.053" units="cm"/>
      <inkml:brushProperty name="color" value="#FF0000"/>
    </inkml:brush>
  </inkml:definitions>
  <inkml:trace contextRef="#ctx0" brushRef="#br0">17691 6808 7853,'-18'-34'346,"1"0"1,-2 7 227,-4 4 0,2 6 0,-10 5 0,-5 7 0,-10 3 771,-9 2 1,1 15 0,-3 10 0,3 11-125,3 10 0,-3 7 1,1 9-115,1 6 0,4 7-886,14-1 1,1 3 210,5 3 0,5 2-381,11-7 1,8-3-288,16-9 0,3-11-1046,20-12 0,-3-6 764,14-5 1,0-6-1883,5-12 1,3-5 1167,3-12 0,10-5-749,8-12 0,-3-4 1981,-8-7 0,2-6 0,-2 0 0,3 2 0,1 1 0</inkml:trace>
  <inkml:trace contextRef="#ctx0" brushRef="#br0" timeOffset="1">17983 6998 7853,'-8'-33'424,"-3"4"0,-4-1 1,-3 7-1,1 2 1329,0 2 0,6 4 595,-1 3 1,6-1-57,-5 7-103,7 0-1782,-4 6 1,10 8-508,4 3 1,2 7-56,3 5 1,10-2 197,-4 7 1,4 1-258,-3 5 1,-1 6 206,0 0 0,-2 2-101,-3-1 1,3 1-104,-3 3 1,-3-1 359,3-3 1,-3-5-21,3 4 1,1 2 46,-7-2 0,7-7-143,-1-11-154,3-10 1,8-6 66,0-12 1,-2-11 117,-10-12 1,5-3-264,-5-3 0,2 1 46,-1-1 0,1-7-513,-7-3 1,2 1 238,-3-2 0,-3 2-340,4-2 0,-4-2 273,-2 8 1,0 2 166,0 9 1,0-1 329,0 7 1,-2 6-170,-4 5 165,4 8 0,-5-1-69,7 10 1,7 5 957,5 7 0,3 2 150,2 4 0,1 4 524,-1 7 1,6 1-798,0-1 1,5 0-33,-5 1 1,8-1-294,-2 1 1,-3-9-172,3-3 1,-2-4-364,2-1 0,7-9 139,-7-3 1,7-6-289,-7-6 0,-3-11-287,3-12 0,-8-5-740,2-6 1,-4 3-390,-2-3 0,1 6 306,-1 5 1,-8-1-753,-3 7 1,2 6 88,-3 5-829,1 8 2845,-6-3 0,0 14 0,0 3 0</inkml:trace>
  <inkml:trace contextRef="#ctx0" brushRef="#br0" timeOffset="2">19377 6671 7853,'2'-17'1688,"4"0"0,-4 5 112,3 1 3111,-3 7-3433,-2-4 1,-2 8-386,-3 0 0,3 8-807,-4 3 0,-4 12-61,-1 6 0,1 3-647,-1 3 1,-1 7 329,-5 4 1,-2 5-375,-4 6 1,4-3 363,-4 3 1,4 2-777,2-1 0,-1-7-136,1-5 0,2-9-71,3-3 0,5-13 60,7-10 0,0-9 484,0-2 0,7-11 16,5-18 1,3-1 132,2-16 1,6 2-13,0-2 0,-2-2 84,-9 8 1,3-2 287,-3 2 1,1 4-3,-2-4 1,3 5 138,-8 7 0,5-3 582,-5 8 0,1 0-106,-1 6 790,-4 0-465,6 7 515,-1 3 0,-3 14-694,8 5 1,-8 5 840,1 6 0,3 5-765,-2 13 1,-1 2 341,-5 9 1,6 0-411,0-1 0,2 1-146,-3-1 1,-1 1-191,8 0 1,-7-10-400,7-8 0,-1-2 0,6-9 0,1-7 0,-1-11 0,8-7 0,3-9 0,5-16 0,1-19 0,3-11 0,3-6 0,-4-6-1328,4-5 1,2-3-1490,-2-3 0,-1 6-147,-11 11 1,-3 11 282,-8 12 2681,1 4 0,-9 5 0,-3 8 0,-4 8 0</inkml:trace>
  <inkml:trace contextRef="#ctx0" brushRef="#br0" timeOffset="3">20289 6705 7853,'0'-13'540,"0"-4"1,0 9 0,-2-7 0,-2 3 2883,-1 3 0,-9 5-2427,3-2 1,1 4-298,-1 2 1,1 8-275,-1 3 1,-5 12-436,5 6 0,1 4 3,-1 1 0,1 8 69,-1 4 1,-3 11-423,9 6 0,-7-4 279,6-1 0,-5-3-1065,5 2 1,1-3 403,5 3 0,0-13-561,0-10 0,0-7 613,0-10 1,1-7-515,5-4 1,-2-6 297,7-6 1,1-13-46,5-16 1,-5-8 949,-1-15 0,-1-3 0,1-8 0,-3 8 0,-8 4 0,6-2 0,-1 1 0,1 3 393,-6 9 1,0-2-253,0 8 0,-2 6 2040,-4 5 1,4 8-188,-3-2 1,5 6 86,5 6 1,5 1-565,7 4 1,2 4-818,4-3 1,4 3-448,7 2 1,3 6-29,3-1 0,-2 14-345,8-1 0,-8 4 179,2 1 1,-5 4-367,-6 8 0,-5 1 125,-6 4 1,-9 4-192,-3 7 0,-12 5 2,-5 7 1,-20 0-137,-9 11 1,-15-3-462,-9-2 1,28-34-1,-2 1 654,-2 1 1,0 0 0,1-5 0,1-1-240,1 1 0,-1-1 0,-28 17 28,8-8 0,5-13-663,18-10 1,5-9 562,12-14 1,9-13-1985,3-16 2609,12-7 0,3-9 0,9-1 0</inkml:trace>
  <inkml:trace contextRef="#ctx0" brushRef="#br0" timeOffset="4">20995 6980 7853,'-8'-11'1057,"-4"-1"0,3 3 3146,-3-3 1,9-3-2326,-3 4-715,12 3 0,5-7-500,12 3 1,6-1-275,11 2 0,2-5-1568,4 5 0,2-3 765,-8 3 0,6 3-1629,-6 8 0,6 0 1251,-6 0 1,-2 4-1825,-9 8 1,-6 1 327,-12 16 2288,4-1 0,-13 7 0,6-1 0</inkml:trace>
  <inkml:trace contextRef="#ctx0" brushRef="#br0" timeOffset="5">21149 7187 7853,'-26'0'0,"1"0"2667,8 0 1,5 0 2777,1 0-1860,7 0 1,-2 0-2165,12 0 1,5 0-1410,12 0 0,4 0-12,7 0 0,7-6 0,-1 0 0,8-1-1989,-3 1 1,7 4 253,5-4 1735,-11 4 0,12-5 0,-14-3 0</inkml:trace>
  <inkml:trace contextRef="#ctx0" brushRef="#br0" timeOffset="6">22148 6894 7853,'0'-26'932,"0"-5"1,1 8-1,3 2 1243,2 2 0,7 2-1171,-1 0 1,3 0 77,2-1 1,1 3-464,-1 4 0,2 1-196,4 4 1,-2 4-463,8-3 0,-6 10 90,5 7 0,-5 5-535,6 6 0,-8 4 376,2 7 1,-4 2 226,-2 5 0,-5-3-212,-1 8 0,-1-1-448,1 7 1,-1-6-66,-5 0 0,-3-6-98,4 6 1,-2-8 141,2 2 0,-4-6-209,3-5 546,5-4 0,-1-16 1663,9-3 0,-1-8-1140,0-9 0,2-5-298,4-18 0,-2 2 0,8-14 0,-6-2-5380,5-9 3579,-7-4 1,10-6 190,-8 4 1216,0 3 0,-8 9 394,-3-1 0,1 8-139,-7 4 0,0 6 139,-6 5 0,-2 4 395,-4 8 1,-2 6 95,-3-1 1,-4 8 568,3-1 0,2 3 140,-1 2 1,0 0-188,-7 0 1,1 6-155,0-1 0,0 9-354,-1-3 0,-4 4 549,-1 3 1,-8 1-496,2 4 1,-11 5-497,-6 12 0,-3 6-625,-3 12 1,2-3-892,4 8 0,4-2-1760,8 2 0,1 2 3213,5-8 0,1 3 0,8-7 0,2-1 0,3-5 0</inkml:trace>
  <inkml:trace contextRef="#ctx0" brushRef="#br0" timeOffset="7">16262 8940 7853,'0'-17'226,"-6"-2"0,1-2 0,1-2 0,2 2 1335,2 2 0,2 2-687,4 0 0,3 0-152,8-1 0,3 3 321,2 4 0,0-3-482,6 8 1,3-5-212,9 5 1,-4 1-384,4 5 0,-3 1 124,-3 5 1,1 9-309,-1 8 0,-5 8 227,-1-2 1,-7 5-436,2 6 0,-4-2 47,-1 8 0,-7-6-62,1 6 1,-7-6-192,7 6 0,-8-8 198,1 2 1,-3-5-174,-2-7 0,0-3-176,0-8 105,0 1 1,2-9 235,4-3 1,-2-12-394,7-5 1,1-14 212,5-9 1,0-3 148,0-9 0,1-1 472,-1-11 0,0-3 0,0-8 0</inkml:trace>
  <inkml:trace contextRef="#ctx0" brushRef="#br0" timeOffset="8">16985 8769 7853,'-8'-18'7,"-3"1"0,1-2 41,-1-4 1,7 4 315,-2-4 1,4 4 204,2 2 0,0-6-32,0 0 0,6 0 118,0 6 0,1 2 695,-1 3-498,-4-3 101,6 5 0,-10 8-413,-4 8 1,-3 9-14,-9 8 1,-5 4-380,0 7 0,-9 8-427,-2 4 1,-3 4-758,-9 2 1,0 5 489,-5 0 0,1 6-1714,4-6 1,-2 3 169,8-3 2090,0-11 0,6 11 0,-1-13 0</inkml:trace>
  <inkml:trace contextRef="#ctx0" brushRef="#br0" timeOffset="9">17295 8889 8749,'-10'0'2287,"3"0"-1633,7 0-204,0 0-400,-8 0-77,6 7-202,-6-5 12,8 6 289,0-8-252,-7 0-40,5 0 385,-6 0 0,6 0 194,-4 0 362,5 0-64,-7 0 392,8 0-42,0 0-219,0-8 129,0 6-261,0-5-542,0 7 1,2 0 262,4 0-510,-5-8-191,7 6-312,0-5 49,-6 7-2,5 0 1,-7 2-432,0 3 681,0-3 0,0 8-955,0-5 461,0-3-629,0 14-252,0-14 1714,0 5 0,0-7 0,0 0 0</inkml:trace>
  <inkml:trace contextRef="#ctx0" brushRef="#br0" timeOffset="10">17794 8528 7853,'-8'-17'284,"0"-1"1,-5 1 0,4 0 997,1 0 0,0 2 840,2 3-964,5-3 1000,-7 13-988,8-6-736,0 8 1,0 8-172,0 3 1,0 7-168,0 4 1,-6 7-56,0 11 1,-7 4-274,2 8 0,-5-1-82,-1 1 0,0 0 233,0-1 0,1 6-1219,5 1 0,-2-1 543,7-5 1,0-3-615,6-3 1,0-6-21,0-11 436,0-4 1,8-16 281,3-3 0,4-6 248,3-6 0,-3-9 425,-4-8 0,5-8 0,1 5 0,10-9 0</inkml:trace>
  <inkml:trace contextRef="#ctx0" brushRef="#br0" timeOffset="11">17949 8734 7593,'0'-11'2910,"0"-1"-1227,0 8 973,0-3-1814,0 7 1,-6 7-172,0 5 0,0 3-255,6 2 0,0 1-139,0-1 0,0 0-232,0 0 1,0-5 258,0-1-246,8 0 0,2 1-98,7-1 1,0-7-269,0 2 0,0-10-134,1-2 0,5-13-504,0 2 1,0-6-213,-6 0 0,-2-2 500,-3-3 1,-5-5-48,-7 5 1,0 1 276,0-2 1,-2 10 172,-3 2 0,-5 2-20,-7 9 0,0-6-86,-1 7 1,3 1-680,4 10 638,-5 3 0,14 8 22,-3 1 1,5-3 379,5-4 0,5 5 0,7-5 0,2 2 0,4-1 0,-2 3 0,8-3 0,-6-3 0,6 3 0,-7-3-57,7 3 1,-8 1 16,2-7 0,-2 0 7,2-6 99,-4 0 0,6 0 163,-8 0 2914,0 0-1386,1 0 1293,-9 0-2248,-1-8 0,-8 4 65,0-7-722,0 7 174,-8-4-344,-1 8 0,-3 0 108,1 0 0,7 2-195,-2 4 1,4-2 22,2 7 1,0-5-225,0 5 296,0 1 1,6 5 71,0 0 1,7-5 227,-1-1 0,3-5-67,2 5 0,0-1-139,1 1 0,-7-1 107,0-5 0,1-3-391,5 4 0,-5-4 13,-1-2-319,1 0 1,3-8-458,-4-3 337,-3-4 1,-8-3-5,0 1 1,0 0 231,0 0 0,-2 0-50,-4 0 0,3 1 94,-9 5 0,6-5 238,-5 5 0,5 3-301,-5 3-12,7-5 0,-4 6-225,8-7 129,0 7-69,8-4 53,1 8 259,9 0 0,-7 6 289,1 0 0,-9 0 0,13 1 0,-7 3 0</inkml:trace>
  <inkml:trace contextRef="#ctx0" brushRef="#br0" timeOffset="12">18895 8769 17391,'-9'0'834,"1"0"0,6 5-372,-4 1-246,4 7 0,-5-1 199,7 11 1,0-4-201,0 4 0,0 2-175,0-2 1,7-1 257,5-4 1,3 3-89,2-4 1,6 2-266,0-13 0,8-1 125,-3-5 0,5-3-589,1-9 1,-1-1 290,-4-16 0,1 2-485,-7-1 1,-6-5 172,-5 5 1,-8-3 5,1 2 1,-12 5-424,-10 6 1,-8 3 425,-10 4 0,1 3-334,-1 8 1,1 0 33,0 0 831,7 8 0,-6-7 0,7 7 0</inkml:trace>
  <inkml:trace contextRef="#ctx0" brushRef="#br0" timeOffset="13">19566 8958 7975,'0'-12'4863,"0"1"-6,-7 7-2544,5-4-2191,-6 8-9,8-7-1167,0 5-1599,0-6 2653,8 8 0,1-8 0,8-1 0</inkml:trace>
  <inkml:trace contextRef="#ctx0" brushRef="#br0" timeOffset="14">20186 8975 7975,'9'-27'308,"7"-5"0,-5 3 0,4-4 787,3-1 0,1-8-674,4-4 0,-4 2-554,4-2 0,-6 6 186,-6-6 1,3 8-203,-8-2 1,-1 6 172,-5 5 0,-7 6-358,-5 12 0,-11 3 175,-5 8 1,-5 0-9,-1 0 1,-1 13 398,1 5 0,-6 8 190,-1-3 1,3 8 671,10-2 1,-3 3-453,8 2 0,0-5 352,6 0 0,7-3-407,5 3 1,3 4-88,2-5 1,0-3-30,0-2 0,2-2 94,3 2 1,-1-4-246,8 4 1,-3-4-97,3-2 1,3 0-91,-4 1 1,5-1-156,1 0 1,0-2-563,0-3 1,1 3 411,-1-3 1,0 3-667,0 2 0,0 0 338,1 0 1,-3 2 24,-4 4 0,3-7-67,-9 7 1,1-8 21,-6 8 0,0-4 87,0-2 0,-9 0 148,-9 0 1,-1-1-68,-9-5 0,-1 3 113,-5-9 0,-1 1 173,1-6 1,5 0-102,0 0 0,10-9 262,2-9 0,7-7-65,10-9 0,0-8 68,0-4 0,14-2 306,3 3 0,12-5-191,-1 4 0,5-2-424,1 2 1,6 4 110,1 8 0,8 0-1293,3-1 0,-2 3 87,1 3 1160,1 4 0,-8 8 0,8 0 1</inkml:trace>
  <inkml:trace contextRef="#ctx0" brushRef="#br0" timeOffset="15">15591 9800 7953,'-17'-27'0,"-2"3"394,-4 6 0,9 1 0,-1 0 0,4 2 2201,1 3-1842,6-3 0,-3 11-302,7-7 0,7 7 65,5-2 1,5-2-131,6 3 1,0-1 268,11 6 1,-3-6-224,9 1 0,4-1 206,2 6 1,5 0-198,7 0 0,-3 0-38,8 0 1,6 0-261,6 0 0,9 6 92,2-1 1,6 9-475,-44-9 1,1 1-1,5 1 1,-1-1 268,-1 0 1,0 0 0,5 2 0,2-1-268,1-1 1,1 0 0,-1-2 0,0-1 135,3 1 1,0-2 0,2-1-1,0 0-363,1-1 1,0 0 0,3 0 0,0 0 153,3 0 0,-1 0 1,-4 0-1,0 0-181,2 0 0,0 0 1,-5 0-1,0 0 390,2 0 1,0 0 0,0 0 0,0 0-18,3 0 0,0 0 0,-4 0 1,0 0 117,-2 0 0,0 0 0,-5 0 0,0 0-180,0 0 1,-1 0 0,-2 0 0,-1 0 63,4 0 1,-1 0-1,-7 2 1,-1 2 58,0-1 0,0-1 0,46 4-285,-3-6 1,-2 6-27,-10 0 1,-3-1-145,-8-5 0,-1 0 96,1 0 0,-7 0 486,-5 0 1,-4 0-411,-1 0 1,-6 0 599,0 0 1,-10 0-670,-1 0 0,-9-5 386,-8-1 1,-3-2-1106,-4 2 1228,5 5 1,-14-15-1,5 7 1</inkml:trace>
  <inkml:trace contextRef="#ctx0" brushRef="#br0" timeOffset="16">17295 10247 7987,'-8'-11'1008,"-3"-1"1,-10 8 0,-2-1 0,2 3 736,1 2 0,9 0-723,0 0 0,-1 7-425,-5 5 1,2 3-160,3 2 0,4 0-165,8 1 0,0-1 132,0 0 1,6 6-130,0 0 0,7-6 316,-1-5 0,3-3-200,2 3 1,0 1-376,1-7 0,-1-1 50,0-5 1,0 0 185,1 0 1,-1-7-354,0-5 1,-2-9 131,-3-2 1,-5-5-1141,-7 5 1,0-8 477,0 3 0,0 1-1141,0-2 1,-5 6 549,-1-5 0,-9 9-1011,-3 1 1745,1 1 0,-8 15-922,8-4 1,6 6 1408,-1 6 0,8 11 0,-3 10 0</inkml:trace>
  <inkml:trace contextRef="#ctx0" brushRef="#br0" timeOffset="17">17587 10557 7987,'0'-12'1478,"0"1"0,0 5 356,0-6 1467,0 9-2577,0-13 1,0 13 146,0-9-1962,0 8 875,8-3-1368,1 7 0,1 7 257,-4 5 0,-4 3-352,-2 2 0,0 6 1001,0 0 1,2 6 677,3-6 0,-3 7 0,6-3 0</inkml:trace>
  <inkml:trace contextRef="#ctx0" brushRef="#br0" timeOffset="18">18069 10092 7987,'0'-17'3309,"0"0"-315,0 0 466,0 7-1891,8 3 1,-1 9-828,5 3 1,-4 5-574,-8 7 0,0 10 84,0 7 1,-2 4-784,-4 14 1,-4-4-140,-7 9 1,-2 2-410,-4-1 0,2 6-320,-8-1 1,8-3-3797,-2-3 5031,4-3 1,2-3-1,0 1 1</inkml:trace>
  <inkml:trace contextRef="#ctx0" brushRef="#br0" timeOffset="19">21046 9542 9177,'-17'-17'744,"6"6"0,-1 1 1175,-1 2 1642,5-5-2299,0 11 1,18-7-110,7 3 1,2 4-821,10-4 1,5 4-87,7 2 1,4 0-638,-4 0 1,4-6 304,-4 1 1,6-1-453,-1 6 0,4 0 431,2 0 0,-3 0-2150,-3 0 0,2 6 379,-8-1 1,-2 3 324,-9-2 0,-4 2 1552,-8 3 0,-7 12 0,-3-4 0</inkml:trace>
  <inkml:trace contextRef="#ctx0" brushRef="#br0" timeOffset="20">21098 9938 7934,'-17'0'5094,"-6"0"-1941,0 0-1802,7 0 0,11 2-333,10 3 0,20-3-476,15 4 1,10-4-756,8-2 0,-3 0 212,8 0 0,-2 0-2443,2 0 0,-3 0 471,-9 0 1878,1 0 0,-8 0 0,-2 0 1</inkml:trace>
  <inkml:trace contextRef="#ctx0" brushRef="#br0" timeOffset="21">22698 9456 7934,'0'-23'237,"0"0"1,0-5 0,0 5 0,0 2 886,0 2 0,0-4-572,0 0 0,0 0 216,0 6 0,0 5 238,0 1 1715,0 7-1864,0-4 1,-2 16-158,-3 3 1,3 14-239,-4 10 1,-2 7-14,3 9 1,-9 8-33,3 5 0,-5 2-197,-1 3 0,0 0-788,0 0 0,0-6 479,-1 0 1,3-2-12,4 2 1,-3-10-595,8-7 0,-1-13-2435,1 1 923,4-11 0,-4-6 1169,12-11 1,-2-6-2023,7-6 3059,1-3 0,5-24 0,0-3 0</inkml:trace>
  <inkml:trace contextRef="#ctx0" brushRef="#br0" timeOffset="22">23077 9714 7934,'-23'-15'782,"0"3"1,0 5-1,6 5 248,0-4 0,-1 6-142,1 0 0,2 10 56,3 13-472,-3-4 0,13 6-12,-4-8 1,5 6-59,1 0 0,7 5-17,5-5 1,3 6-116,2-6 1,2 0-169,4-6 1,-2-6 87,8 1 0,-2-8-391,1 1 0,3-3 218,-8-2 1,2-6-208,-2 1 1,-10-9 133,4 3 0,-9-4-585,3-3 0,-7 1 38,2 0 0,-12 0-156,-5 0 0,-6-1-405,-6 1 0,2 0 546,-8 0 0,8 5-739,-2 1 1,4 1 151,2-1 1205,-1-4 0,1 5 0,0-7 0</inkml:trace>
  <inkml:trace contextRef="#ctx0" brushRef="#br0" timeOffset="23">23748 8837 7934,'0'-17'265,"0"-6"0,0 0 0,2 4 668,4 6 0,-4-3 628,3 5-652,-3 3-263,-2 1 1,-2 11-210,-3 7 0,-11 2 237,-7 16 0,-2 5-110,2 7 0,-1 12 83,-5-1 1,-7 11-49,7 0 1,-5-4-71,11-2 1,0 1-154,5-7 1,9 3-157,3-14 0,4-2-425,2-9 1,2-6 239,4-12 1,11 2-266,12-7 0,-2-8-275,1-9 1,-1-10-669,2-2 0,1-8 362,-7 3 0,0-5-306,-6-1 0,1 5 418,-1 0 1,-8 3 302,-3-3 0,-4-2-576,-2 8 585,0 1 1,-10 6-34,-7 5 0,-2 3-218,-10 8 0,6 14 638,-5 3 0,-1 11 0,-5-1 0</inkml:trace>
  <inkml:trace contextRef="#ctx0" brushRef="#br0" timeOffset="24">21597 10866 8529,'-17'-25'186,"7"0"0,6-3 0,12 5 1449,15 4 0,21 9-1481,25 4 1,26 12 0,-35-1 0,3 0 159,8-1 1,3 1-875,9 3 0,2 0 0,6-4 0,2 1 638,-29 0 1,1 1-1,1 0 1,0 0-1,1 1 1,1-1-80,2 2 0,1-1 1,0 1-1,1 1 1,1 0-1,0 0 33,3 2 0,1 1 0,-1-1-1530,-3 1 1,0 0 0,-1-1 1497,0-2 0,-1-1 0,0 2 0,-1 2 0,-1 1 0,-1 0 0,-2-2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46:26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4715 15457 8240,'-7'-44'0,"-3"7"0,-9 11 0,-2 3 1694,-2 7 1,-10 1-1,-1 9-209,-10 3 1,-8 10-274,-5 10 1,-4 10-37,-8 13 0,0 12-1007,0 11 0,8 10 329,4 1 1,5 6-259,6-5 0,8 3-349,15-9 0,8-4 90,15-14 0,9-5-118,9 0 181,6 0 0,11-2-911,-1-4 1,1-11 21,-1-6 1,8-4-219,4-2 0,4-8 399,1-3 0,1-4 338,0-2 0,1-15-517,4-8 1,5-10 324,7-7 1,-6-4-130,0-7 0,0-3 239,6-3 0,-14 5 283,-3 1 1,-6 1-2,-1 10 0,-8-6 105,-8 6 1,-10 2-35,-2 9 0,-8 4 194,-9 8 866,-7 8 0,-9 1-490,-6 8 1,-3 0 905,2 0 1,2 8 21,-8 3 0,8 6-180,-2 6 0,10-4-453,1 4 1,3-2 173,-3 2 1,4-4-22,8 4 1,8 2-381,4-2 0,3 6-194,2-6 1,8-1-289,4-4 1,9-7-102,2 1 0,8-9 0,-2 3 0,2-6-122,-3-6 0,3-11-778,-8-11 0,1-11-905,-7-1 0,-7-6 286,-4 6 0,-12-6 736,-5 6 0,-12-6-1003,-5 6 1,-14-6 868,-10 6 1,-1 0-891,-10 6 0,2 1 270,-2 5 1537,4 3 0,8 0 0,-1-2 0</inkml:trace>
  <inkml:trace contextRef="#ctx0" brushRef="#br0" timeOffset="1">5834 15715 8240,'-25'-18'435,"6"1"0,-2 0 0,5 0 1569,5 0 0,1 5 2,-1 1 1,-2-1 636,7-5-1997,0 0 1,6 0-1404,0-1 1,6 7 156,0-1 0,7 7-824,-2-7 1218,5 8 0,1-3-155,0 7 1,-5 2 20,-1 3 1,-7 7-171,2 11 1,-4 4 1030,-2 7 0,0 0-350,0 1 1,0 5 635,0 0 0,0 6-320,0-6 1,0 0 149,0-6 1,0-5-105,0 0 0,1-2-181,5 1 1,-2-5-87,7-11 0,-5 1 0,6-7 1,-1-1-195,6-5 0,-5-3 134,-1-9 1,1-1-289,5-16 0,-2 6-49,-3-5 0,1 5-1,-7-6 0,5 0-52,-5-5 1,6 5-253,-7 1 0,7 5 1,-6-6 0,7 6 178,-2-6 1,5 8 287,1-2-187,0 4 1,0 10 533,0 3 0,-5 6-237,-1 6 1,-5 5-407,6 12 0,-9 4-330,3 7 1,-2 6-489,2 1 0,-2-7-826,7-5 0,2-3 937,10 3 1,-3-4-770,2-8 1,5-7 1740,2-5 0,3 5 0,3-1 0</inkml:trace>
  <inkml:trace contextRef="#ctx0" brushRef="#br0" timeOffset="2">6694 15818 8240,'8'-18'0,"-6"-4"937,3-1 0,-1-8-304,2 2 0,-2 1 46,7-7 1,-1 5-201,1-10 1,3-2-351,-9 2 0,7-6 121,-6 6 1,-1-1-261,-5 7 0,0 5-876,0 1 0,-1 12 555,-5-1 0,-6 12-400,-11-1 0,2 6 281,-7 6 0,5 5 620,-6 12 0,6-2-243,-6 8 0,8-1 949,-2 7 1,4-1-472,2 0 1,8 1 1037,3-1 1,4 1-555,2-1 1,2-7-216,4-4 1,3 1-83,8-1 0,-3-2-80,3-9 1,-4 1-8,10-7 0,-9 5-156,-3-5 1,1 2 245,5-2 1,-8-3-6,-3 9 1,2-6 24,-3 5 1,1 6-382,-6 6 0,0 10-191,0 1 0,0 2-23,0 10 0,0 8 98,0 9 0,-6 11-1158,1 6 0,-7 6 309,6 6 1,-7 2-51,8-46 1,-1 1 0,-4 1 0,-1-1-589,-12 43 1,-2-2-73,2-10 1,4-1 549,-4-16 891,4-8 0,9-19 0,1-3 0,-5-7 0,-5-1 0</inkml:trace>
  <inkml:trace contextRef="#ctx0" brushRef="#br0" timeOffset="3">7038 15766 8240,'-17'-8'7826,"9"7"-6776,8-5 0,10-2 225,13 2 1,6-5-588,11 5 0,-2-7 19,8 1 1,-2-3-260,2-2 0,4-6-143,-5 0 1,5-6-40,2 7 1,-8-7-17,-4 6 1,-6-6-562,-5 6 0,-4-5 287,-8 5 1,-7 0-1214,-5 6 1,-5 1 503,-5 5 0,-7-2-478,-11 7 0,-4 0 395,-7 6 1,-8 2 147,-4 4 1,-4 5 726,-1 12 0,1 2-88,4 4 1,-2 3 869,8-3 1,0 3-548,6 3 0,1 5 528,4 0 0,6 2-64,12-2 1,3-2 204,8 8 1,2-6-957,4 6 0,5-10-733,12-1 0,6-1-550,11-5 0,-2-6 703,8-6 0,0-2-459,6-9 1,0 0 375,-1-6 0,3-2-294,3-4 1,-3-6 188,3-10 1,4-5-1,2-8 1,2-7 443,-2-3 0,4-5 0,-6-2 1</inkml:trace>
  <inkml:trace contextRef="#ctx0" brushRef="#br0" timeOffset="4">8088 15525 8240,'-17'-17'886,"0"0"0,7 0-302,4 0 0,4-1-643,2 1 1,0 0-161,0 0 1,2-2-173,4-4 1,4 4-877,7-4 0,0 4 36,0 2 1231,8-1 0,-6 3 0,4 4 0,-11 3 0,-5 10 0,-7 4 0,0 3 311,0 8 1,0 1 234,0-1 0,-7 6 614,-5 0 0,3-1-316,-3-4 0,6-1 239,-5 0 0,5 0 1237,-5 0-1700,-1 1 0,-5-1-16,0 0 0,2 0-185,3 0 1,-3-5 55,3-1 0,-3 1 443,-2 5-751,0 0 0,1 0-289,5 1 0,-3-7 205,9 0 1,-1 1 171,6 5 0,8-5-40,3-1 0,6-5 297,6 5 1,-2-1-269,8 1 0,-6 5 164,6-5 1,-6 2-222,5-1 1,-7 3-422,2-3 0,2 1 113,-2-2 0,0 5-345,-6-5 1,-2-1-217,-3 1 429,3-7 1,-13 6 41,4-5 0,-6-1 55,-6 8 0,-11-1-567,-12 6 0,-5 2-523,-6 4 1,-2 2-851,-4 4 1,-2 3 2095,8-3 0,-8 3 0,4 3 0</inkml:trace>
  <inkml:trace contextRef="#ctx0" brushRef="#br0" timeOffset="5">9052 15388 8240,'-8'-17'1003,"-3"-1"0,1 1 640,-1 0 1,5 2 1033,-6 3-1794,9 5 214,-5 7 0,2 9-438,0 8 1,-5 10-476,5 13 0,-7 6 67,1 11 0,-5 7-490,-6 10 0,4-1 129,-4 7 0,4-2 311,2 2 1,7-5-887,5-12 0,3-6 70,2-11 0,0 0-2759,0-12 1,7-11 1776,5-17 1,5-4-341,6-2 1937,-4-8 0,14-9 0,-7-10 0</inkml:trace>
  <inkml:trace contextRef="#ctx0" brushRef="#br0" timeOffset="6">8690 15835 8240,'-42'0'0,"2"0"4824,0 0-1464,0 0-1866,28 0 0,-1-2-366,19-4 1,5 2 405,12-7 0,6 5-788,11-5 1,-2 1-254,8-1 1,-6-5-231,6 5 0,-2-2-13,2 1 1,-2-1-190,-4 7 0,-4-5-285,5 5 0,-5 0-295,-2 6 0,-5 0 246,0 0 1,-8 0-901,2 0-240,-4 0 927,-2 8 0,-7 1 372,-5 9 1,-3-7-156,-2 0 0,0 1 321,0 5 0,0 0-73,0 0-547,0 1 1,0 1-33,0 4 1,6-4-144,0 4 1,-1 2 218,-5-2 0,0 7 109,0-1 1,0 3-202,0 3 1,0-7 145,0 1 1,0-8-1004,0 2-64,0 4-508,0-8 1322,0-2 1,8-25-15,4-15 0,3-15 737,2-8 0,8-11 0,2-12 0,7-9 0</inkml:trace>
  <inkml:trace contextRef="#ctx0" brushRef="#br0" timeOffset="7">9430 15353 8240,'-23'-11'1003,"0"0"1475,1-1-876,4 3 349,9 1-2424,1 16 1,16-1 377,3 5 1,10 3-550,2-4 0,6 3-387,-6-3 1,7 5-895,-1-5 0,4 4 1925,1 2 0,0 1 0,1-1 0</inkml:trace>
  <inkml:trace contextRef="#ctx0" brushRef="#br0" timeOffset="8">9775 15749 8240,'-27'8'0,"2"7"1569,8 8 0,-1 2-682,1-2 1,0 3-415,0 9 1,0-3 683,-1-3 1,9 3 1149,3-3 0,4 1 459,2-1 0,2-4-1711,4-8 0,9-2-1055,8-3 0,8-4 0,-3-8 0,7-4 0,5-8 0,-4-1 0,4-16 0,3-1 0,-3-10 0,0 3-1701,-6-3 0,-7-2-833,-4 2 0,-4-8 1313,-2 2 0,-7-1-4,-4 1 1,-8 4-1270,-10 7 0,-7 9 392,-15 3 2102,-16 11 0,4 5 0,-13 7 0</inkml:trace>
  <inkml:trace contextRef="#ctx0" brushRef="#br0" timeOffset="9">9964 15697 8240,'25'0'0,"-4"0"0,7 0 0,-7 0 0,2 0 0,-4 6 0,-1 0 0,7 0 9192,-6 1-2520,6-5-4163,-8 6-1343,-8-1-1593,-1-5 396,0 14 1,-6-13-841,3 9 837,-3-1 1,-2 6-1721,0 1 1,0-1 172,0 0 0,0 2-149,0 4 1,0-4 871,0 4 0,-6 2 384,1-2 1,-1 0-639,6-6 723,0 8 1,2-8 431,4 0 0,3-7-118,8-10 0,8-10 32,4-7 0,5-10 102,6-13 1,-3 2 262,3-8 0,2 8 582,-2-2 1,-2 3-449,-9 3 0,2 7 174,-8 4 0,-2 4 213,-10 2 1251,-3 8-1433,-8 1 0,0 10 157,0 4 1,0 5-455,0 12 1,0-2-292,0 8 0,2-6-1725,3 5 0,-1-5 1051,8 6 1,-8-6 600,1 5 0,5 1 0,-1 5 0</inkml:trace>
  <inkml:trace contextRef="#ctx0" brushRef="#br0" timeOffset="10">12907 14872 8240,'-23'-17'0,"0"0"0,-6 7 0,6 4 0,-6 4 0,6 2 0,-5 8 0,5 4 0,-8 11 0,2 5 0,3 5 0,-3 1 0,2 8 0,-1 4 0,-3 4 0,8 1 0,-6 6 0,6 1 0,-1-1 2318,1-5 0,3-1-1163,-2 1 1,2-3-1713,3-3 1,6-9 133,-1-9 0,8-7-337,-1 2 502,3-4 1,4-9-21,3-4 0,7-16-180,11-13 0,9-11-23,9-18 1,6-7 229,-1-4 0,-2-4-153,2-2 0,-8 2 153,2 4 1,-3 4-499,-3 8 0,-7-3 1037,-4-3 1,-6 3-52,-5-3 0,-5 5 1280,-7 7 1,-2 4-389,-3 13 1,-5-1-146,-7 12 1,5-2 623,1 13-500,7 0 1,-4 8-731,8 4 1,0 13-113,0 15 1,8 12-319,4 17 0,-3 4-35,3 19 0,-7-2-309,1-35 1,0 0 0,-3-1 0,0 1 261,2 3 0,1-1 0,-4 0 0,0 0-278,0-2 0,2-1 0,3 44-2,-1-12 1,2-4-74,-3-7 1,-3-15-464,4-9-228,-4-14 1178,-2-14 0,8-17 0,1-9 0</inkml:trace>
  <inkml:trace contextRef="#ctx0" brushRef="#br0" timeOffset="11">12580 15422 8240,'-50'-15'0,"4"4"0,4-3 2794,7 8 0,9 1 1097,3 5 1265,4 0-4540,9 0 1,4 0-1072,12 0 1,6 5-1011,10 1 0,13 0 987,11-6 0,5 0-996,7 0 1,-3 0 844,8 0 1,2-6-3905,10 0 4256,-4-7 1,5 3-1,-7-7 1</inkml:trace>
  <inkml:trace contextRef="#ctx0" brushRef="#br0" timeOffset="12">13320 15543 8240,'-25'-18'3165,"6"7"-2453,-4-1 1,3 7 2996,3-7-1779,0 8-269,7-3-1386,3 7 1,7 2-391,0 3 0,6 5-339,-1 7 1,9 6 356,-3 0 0,3 8 90,-3-3 0,2 7 193,-7 5 1,6-4 449,-7 4 1,7-2-171,-6 3 1,7-11 280,-2 4 0,3-5-163,-3 0 0,5-10 6,-5-8 1,6-9-116,6-2 1,2-11 88,4-18 0,1-7-1411,-7-16 0,8-9 607,-2-8 0,-3 1-2725,3-7 1,-10 12 1454,-2 6 0,1 13-1449,-7 9 1,-3 3 2958,-3 9 0,-1 2 0,-10 10 0,-7 3 0</inkml:trace>
  <inkml:trace contextRef="#ctx0" brushRef="#br0" timeOffset="13">14008 15629 8240,'-17'0'5397,"-1"0"-3862,1 0 0,4 1-710,-4 5 1,3-2 1295,-9 7 0,4 1-1017,2 5 1,2 0-498,3 1 0,-1 4-123,7 1 0,0 2 145,6-2 0,8-4-418,3 4 0,7-4-211,5-2 0,1-1 0,5-5 0,4-3 0,-5-8 0,5 0 0,1 0 0,-5-8 0,0-3 0,-6-12-586,5-6 0,-7-3-809,2-3 0,-6-1-1208,-5-4 1,-4 2-167,-8-8 0,-2 4 1517,-4 2 0,-11 1-586,-12 17 1,-5 4 1076,-7 7 0,5 9 761,-4 2 0,-4 8 0,0 9 0</inkml:trace>
  <inkml:trace contextRef="#ctx0" brushRef="#br0" timeOffset="14">14559 15629 10903,'11'-6'7771,"0"0"-3571,-7 0-802,4 6-2964,-8 0-2341,0 0 0,0 8 1304,0 3 0,0 7-1458,0 5 1,0 3 688,0 9 0,-6-1 358,0 0 1,-1 3 445,1 3 1,4-6-21,-4 1 0,5-3-440,1-9 1,0 0 414,0-6 0,7-7-379,5-5 992,3-18 0,17-14 0,5-17 0</inkml:trace>
  <inkml:trace contextRef="#ctx0" brushRef="#br0" timeOffset="15">14817 15268 8240,'-18'-18'0,"1"1"4840,0 0-393,0 7 877,0 3-4997,7 7 1,4 7-1086,12 5 0,4 3-2478,7 2 1,6 1 3235,0-1 0,7 0 0,-3 0 0</inkml:trace>
  <inkml:trace contextRef="#ctx0" brushRef="#br0" timeOffset="16">15247 15886 8240,'9'-26'563,"7"-1"0,-7 6 0,3-4 574,-1-2 1,-7 6-467,2-2 1,-4-1-90,-2 1 1,-2 0 1,-4 6 0,-5-1 282,-12 1 1,-4 8-307,-8 3 0,1 4-183,0 2 0,-1 0 136,1 0 0,-1 8-74,1 3 1,1 10-409,5 2 0,3 8 88,8-3 1,7-1-11,4 2 0,5-6-109,1 5 0,1-7 61,5 2 1,0-6-224,11-5 1,-4 1 64,10-7 1,4-2-264,2-10 1,3-5-129,3-12 1,7-12-318,4-11 1,5-7 190,7-10 0,-3-15-105,-23 30 1,-1-2 0,1-6 0,-1-3 375,4 0 0,-1-2 0,-6 0 0,-2 0 103,-3 3 1,0 1 0,-4 2 0,0 1 245,-1 5 0,-2 1 0,5-28-92,-3 18 1,-13 14 581,1 16 1,-12 3 432,-5 8 0,1 7 992,-1 4 1,-6 6 20,-6 6 0,-2 6-472,2 10 0,4 7 290,-4 11 1,2 12-1761,-2 11 0,4 8 0,-4 9 0,2 0-364,-2 12 0,6 3 364,8-46 0,0 0 0,0 1 0,1 1 0,2 0 0,1 1 0,0-2 0,2-1 0,-3 43 0,12-4-40,5-19 0,10-4-1676,2-14 0,8-11-1665,-2-11 0,9-6 1823,2-17 0,10-3-916,1-8 0,1-12 447,5-12 2027,5-11 0,-13 0 0,9-12 0,3-7 0,4-6 0</inkml:trace>
  <inkml:trace contextRef="#ctx0" brushRef="#br0" timeOffset="17">16245 15749 8240,'-17'-17'1913,"0"0"1,-1-1-871,1 1 0,0-2 938,0-4 1,0 4-999,-1-4 1,1 4-75,0 2 0,-6 0-591,0-1 1,-2 7-456,2-1 1,2 9 68,-8-3 1,7 6-127,-7 6 1,2 11 229,-2 12 1,3 3 168,3 2 1,4 3-12,-4 3 0,11 2-269,6 4 1,5-4 66,1-8 0,0 2 47,0 4 1,9-11 75,8 0 0,2-8 47,10-4 1,2-2-61,9-3 1,-2-7 159,8-10 0,0-7-198,5-11 0,-1 2 552,-4-7 0,-4 5-214,-7-6 1,-3 2 295,-3-1 1,-4-5-380,-8 5 1,-8 1-338,-3-2 0,2 6-9,-2-5 1,-3 7-322,-8-2 1,1 5 238,-8 7 190,1-4 0,-6 7-1179,-1-3 1,7 3 497,-1 8 0,7 8 61,-7 3 1,8 10 11,-1 2 1,-3 6-11,2-6 1,1 5 139,5-5 0,0 8-27,0-3 1,1-1-69,5 2 1,-2-8 64,8 2 1,-1-4-30,6-2 0,8-5 82,4-1 0,-2-7 563,1 2 0,7-12-33,5-6 1,6-11 21,-6-5 1,0-5 528,-6-1 1,-1-1-405,-4 1 1,-5 5-6,-6 1 0,-3 1 56,-4-2 0,3-1-406,-8 7 0,-1 0 213,-5 6 1,-2 0 163,-3-1-193,3 1-165,-14 8 1,13 1-35,-9 8-156,8 0 1,-3 8-305,7 3 0,5 4 271,1 3 1,6 6-135,-7 5 1,1 4 116,-6 1 0,2 0 121,4 1 1,-4-1-85,3 0 1,-3 1 177,-2-1 1,0-1-108,0-5 77,0 5-413,0-14 347,8-2 1,7-19 412,8-15 1,2-8-176,-2-9 1,-2-1 568,8 1 0,-8-6 128,2 0 0,0 2 472,-6 9 0,4-3 68,-10 3 1,3 4-656,-3 2 1,-3 4 216,-8 2 1,0 5 192,0 1-772,7 7 1,-3-2-305,8 12 0,-7 4 0,7 7 0,-6 8 0,5 3 0,-5 7-865,5 5 0,-5-2-588,6 8 0,-7-8-1694,7 2 0,-6-4-3352,5-1 6499,0-8 0,7 5 0,-1-5 0</inkml:trace>
  <inkml:trace contextRef="#ctx0" brushRef="#br0" timeOffset="18">17931 15646 7921,'-24'-17'509,"4"-1"0,-2 3 0,2 4 1022,3 5 0,0 4-15,0 2 0,-2 2-708,-4 4 0,4 9 171,-4 8 0,4 7-260,1-1 0,1 9 25,0 2 1,7 6-291,5-6 1,5 2-62,5-2 1,13-3-42,10 3 0,12-6-134,6-5 1,12-6-264,5-12 0,4-3 133,1-8 0,7-15-304,0-8 1,3-10-588,-9-7 1,2-6-421,-14-11 0,-4-2-462,-12-4 1,-11-2 851,-18 7 1,-5 3 16,-7 9 1,-9 4 345,-8 8 1,-16 13 367,-13 4 0,-5 11-89,-7 0 1,5 14 1718,-5 9 1,12 2 511,6 10 1,12 1 913,5 10 1,5 4-2443,7 8 0,21 0-293,18-1 0,12-1-3287,12-4 1,13 1-577,4-6 3644,11-9 0,-5-5 0,7-4 0,0 5 0,-2 5 0</inkml:trace>
  <inkml:trace contextRef="#ctx0" brushRef="#br0" timeOffset="19">20719 15113 7906,'-42'-35'834,"-2"5"1,-7 7 0,-3 11 245,-3 9 0,-6 12-850,-12 8 1,10 10 922,-4 13 0,14 8-131,3 15 1,8 4-229,10 19 1,9-10-676,8 10 1,17-13 57,17-4 1,27-8-1684,25-10 1,15-14 1222,-34-22 1,3-2 0,5-2 0,1-3-1074,0-1 0,2-2 0,5-3 0,0-2 310,0-2 0,0-2 1046,-6-6 0,0-1 0,6 5 0,-2-1 0,-6-7 0,-1-1 0,1 1 0,-1-1 0</inkml:trace>
  <inkml:trace contextRef="#ctx0" brushRef="#br0" timeOffset="20">21907 15061 7906,'-25'-49'325,"-4"3"1,-1 6-1,-1 11 2147,2 6 0,-1 4-1162,-11 2 0,-2 7 104,-9 4 0,0 12-771,1 6 1,-1 12-40,0 11 0,3 13 53,3 9 0,0 8-400,11-2 1,7 4-455,16 2 1,7 5 173,10 1 0,22-3-1790,19-9 0,19-6 409,15-11 0,-32-24 0,2-4 84,1-2 0,1-3 0,2-3 0,1-3 717,0-3 1,-1-2-1,-1-3 1,-1-2 602,3 1 0,-1-2 0,-1-2 0,-1-3 0,0 1 0,0-1 0,-1-3 0,1-1 0</inkml:trace>
  <inkml:trace contextRef="#ctx0" brushRef="#br0" timeOffset="21">22905 14717 7906,'-27'-15'0,"4"4"0,4-3 2772,2 8 0,-2-5-623,-4 5 0,-4 2 49,-8 10 0,-1 11-870,-4 12 0,-4 5-703,-8 7 1,6 10-506,1 12 0,4 6-165,-4 5 1,4 1-55,-5 11 1,14-4-160,14-36 1,2 0-1,-7 34-425,0-6 1,9-10-98,3-7 1,7-11-3044,-2-6 1807,12-12 1,4-8 1066,7-9 0,2-9 44,4-2 1,4-15 369,7-14 1,2-11-655,5-6 1,1-11 516,3-6 1,3-6 671,-8-6 0,6-5 0,-25 35 0,-2-2 0,2 0 0,-1-1 0</inkml:trace>
  <inkml:trace contextRef="#ctx0" brushRef="#br0" timeOffset="22">22750 14803 7906,'0'-59'0,"0"7"1133,0 1 1,0 3-467,0 14 1,0-3 4690,0 15-2764,0-1 509,0 13 1,8 18-1618,3 15 1,2 17-1472,-1 11 1,3 14-16,-3 10 0,3 15-244,2 1 1,-8-42-1,-1 0 244,1-1 0,0 1 0,-3 1 0,-1-1-94,6 43 1,-5 0-1455,6-6 0,-7-8 782,7-3 0,-8-12-708,1-6 0,3-13 57,-2-10-1609,0-7 1678,1-17 0,-5-5 113,4-10 1,-4 1-570,-2-8 1,0 7 1921,0-7 0,-8-7 1,-1-8-1</inkml:trace>
  <inkml:trace contextRef="#ctx0" brushRef="#br0" timeOffset="23">22647 15439 7906,'-29'-26'0,"0"3"4915,8 4 0,2 7 287,8 1 531,7 7-5733,-4-4 0,18 8 0,7 0 0,8 0 0,9 0 0,6 0 0,1 0 0,6 6-1824,-1 0 1,10 1 689,1-1 1,8-2 1133,-2 7 0,-4 1 0,1 5 0</inkml:trace>
  <inkml:trace contextRef="#ctx0" brushRef="#br0" timeOffset="24">23645 14786 7841,'-17'-17'2486,"-1"0"0,13 3 6669,10 9-7741,5 14 0,17 20-123,-4 11 1,3 6 0,7 13-1292,-4 10 0,3 7 0,-7 14-967,-11-42 1,1 1 966,-2 3 0,-2 1 0,-5 7 0,-2 1 0,0 0 0,0 0-155,-3-3 0,-2-1 0,-6 0 0,-4-2 155,-17 37-486,9-45 0,-2-2 16,-8-2 0,-2 0 0,1-2 1,-1 0-38,-2-3 1,-3-2-2199,-1-1 0,-2-3 922,-32 20 1,-11-8 1782,7-4 0,-3-10 0,1-5 0,-3-6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9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4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0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9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9D698-D577-6408-C266-CED98A31B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EC931-2187-EBA5-7F5D-F32F1E4E0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17C62E-5D2F-51C3-44D4-DD27D5D69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FE52B9-AAD7-1829-21C4-3865DEA59B60}"/>
                  </a:ext>
                </a:extLst>
              </p14:cNvPr>
              <p14:cNvContentPartPr/>
              <p14:nvPr/>
            </p14:nvContentPartPr>
            <p14:xfrm>
              <a:off x="7199280" y="2958480"/>
              <a:ext cx="1071000" cy="39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FE52B9-AAD7-1829-21C4-3865DEA59B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9920" y="2949120"/>
                <a:ext cx="10897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B497F-1D8A-760C-518A-49C2364C1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EA23D-A1D1-5DE0-C933-1A7E8A9CC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5967-F439-DF30-2282-BBACBECC4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FD29C-1098-97C1-E88C-0DFA2023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7FF01E-D0C4-33AE-72B9-FB121FE50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C8B94-1478-8DB9-5BF0-91046A252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69825-D24B-8C4A-F157-D1DDA1DC8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17D19-DF19-7DF4-3389-4EDAD800B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8FF1D-AF48-7DD6-740E-689ADDEA2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39A3D-5ABB-16DD-8923-0102163D9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34EF5-D480-B5BE-B939-335B030223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DA701-2409-5330-0B0C-28826CBE4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D075B5-A77A-418C-5E6B-AF19F54BD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089FF-B904-0D24-514C-03B9313680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A170A-421A-CFB0-4C24-99FFF36A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93261-5202-5B50-1A77-587594E27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077CA-B61F-FE96-AD06-0F0157217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58ED1-7AE0-DCFD-D0D6-1565ABAB9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C1A01-34D8-39D7-822A-F4C4A8FB37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E952AE-37BC-8F38-D3B1-B5615DDA48B0}"/>
                  </a:ext>
                </a:extLst>
              </p14:cNvPr>
              <p14:cNvContentPartPr/>
              <p14:nvPr/>
            </p14:nvContentPartPr>
            <p14:xfrm>
              <a:off x="3717000" y="4016880"/>
              <a:ext cx="4473360" cy="154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E952AE-37BC-8F38-D3B1-B5615DDA48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7640" y="4007520"/>
                <a:ext cx="4492080" cy="15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8EFA9-48CF-DCF7-7F85-21BC3D5AA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EDDA8-B4B9-0DA7-9AB4-06100F97C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09DA9-1B1F-ED5E-03AE-C6B668A4C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C3C23-3532-F50A-A69E-16D4A331A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77183-0AB5-3DE7-0AF2-7FCF59D3F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B96D3-E442-2D53-FD48-66893B266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B01A0-04C0-BCE6-6103-A1BB02309D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83B9E-0804-4E61-88CF-30F849595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2FC46-D575-2A73-67CC-46F85B8E9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C748C-6747-1795-9A63-3A2E7D4BE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5F42-081B-24BD-197E-2512BF3393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91DDD-D2DC-7E3D-7E0D-E84652F2A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14:cNvPr>
              <p14:cNvContentPartPr/>
              <p14:nvPr/>
            </p14:nvContentPartPr>
            <p14:xfrm>
              <a:off x="5569560" y="2364480"/>
              <a:ext cx="3161520" cy="160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64333-3688-5E62-2226-C3D565B94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0200" y="2355120"/>
                <a:ext cx="3180240" cy="16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FF74E-8BCB-8DEC-F7CC-34286C8B1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7A757-C6BF-683F-41A1-E32CF75AA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032295-4FAC-C1DE-6CB8-3CE5F8AA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C57D-B665-F51B-0566-972671409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E6601-0821-C770-1BAC-7B9556D2A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14:cNvPr>
              <p14:cNvContentPartPr/>
              <p14:nvPr/>
            </p14:nvContentPartPr>
            <p14:xfrm>
              <a:off x="1387800" y="5208120"/>
              <a:ext cx="7211880" cy="101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5A37092-A74E-B818-EAB0-B4F8E1BEFD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440" y="5198760"/>
                <a:ext cx="723060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BC70-AE11-2CAC-5FE3-EE5F1FB5F8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3D3341-5D01-7D52-8FF0-9AEA3E2C0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BCB75-E4CC-B341-B611-02FE4F641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1D49C-88AA-C22B-7019-AB3ACB732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3D105-DED7-0CFB-7B8C-EC64E7F50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BDDFA-D93C-67E1-24D9-7DB1CCF08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2AAB6-8C52-39E1-1C02-FDD4F5FB8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A45A-CA01-B9E9-23CB-5E52E7611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FBB03F-DEC1-E034-169C-A9B88A75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2E7C-7E4F-68CD-DB75-15F65924A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1B18-E459-81A1-A3C9-80938E8C9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E1002-D83E-71BA-C06D-F2ADE92E7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7FA0E-FEBC-9880-AD89-DA6EEE0407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18DED-AB38-6465-BEF2-2EBC8BF2D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5B256-4B6C-9C87-FBF6-A93D0C5FC4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1287B-798B-CCBC-3341-87E659739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97B15-9F9E-4E15-BD29-8E0C680C1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A711E-37AB-9C9D-CA93-678A35206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1490460990</TotalTime>
  <Pages>7</Pages>
  <Words>2331</Words>
  <Application>Microsoft Macintosh PowerPoint</Application>
  <PresentationFormat>On-screen Show (4:3)</PresentationFormat>
  <Paragraphs>594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 teaching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 8: Transport Layer –  TCP flow control, congestion control</dc:title>
  <dc:subject/>
  <dc:creator/>
  <cp:keywords/>
  <dc:description/>
  <cp:lastModifiedBy>Hong Xu (CSD)</cp:lastModifiedBy>
  <cp:revision>1372</cp:revision>
  <cp:lastPrinted>2023-10-18T06:31:24Z</cp:lastPrinted>
  <dcterms:created xsi:type="dcterms:W3CDTF">2014-01-14T18:15:50Z</dcterms:created>
  <dcterms:modified xsi:type="dcterms:W3CDTF">2023-10-25T08:29:14Z</dcterms:modified>
  <cp:category/>
</cp:coreProperties>
</file>