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9491C6-FD31-4FA7-98FA-39E25D0B6578}" v="12" dt="2022-01-09T11:29:04.756"/>
    <p1510:client id="{A2A67607-707D-9A4B-B498-57C0CB8C6AF6}" v="85" dt="2022-01-09T09:17:51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94648"/>
  </p:normalViewPr>
  <p:slideViewPr>
    <p:cSldViewPr snapToGrid="0" snapToObjects="1">
      <p:cViewPr varScale="1">
        <p:scale>
          <a:sx n="94" d="100"/>
          <a:sy n="94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, Qingyu" userId="498998f4-7f18-4549-a740-dcfb6e1e3d22" providerId="ADAL" clId="{A2A67607-707D-9A4B-B498-57C0CB8C6AF6}"/>
    <pc:docChg chg="undo custSel addSld delSld modSld">
      <pc:chgData name="SONG, Qingyu" userId="498998f4-7f18-4549-a740-dcfb6e1e3d22" providerId="ADAL" clId="{A2A67607-707D-9A4B-B498-57C0CB8C6AF6}" dt="2022-01-09T09:39:47.453" v="739" actId="20577"/>
      <pc:docMkLst>
        <pc:docMk/>
      </pc:docMkLst>
      <pc:sldChg chg="modSp mod">
        <pc:chgData name="SONG, Qingyu" userId="498998f4-7f18-4549-a740-dcfb6e1e3d22" providerId="ADAL" clId="{A2A67607-707D-9A4B-B498-57C0CB8C6AF6}" dt="2022-01-09T08:43:56.456" v="166" actId="27636"/>
        <pc:sldMkLst>
          <pc:docMk/>
          <pc:sldMk cId="356419186" sldId="256"/>
        </pc:sldMkLst>
        <pc:spChg chg="mod">
          <ac:chgData name="SONG, Qingyu" userId="498998f4-7f18-4549-a740-dcfb6e1e3d22" providerId="ADAL" clId="{A2A67607-707D-9A4B-B498-57C0CB8C6AF6}" dt="2022-01-09T08:43:56.456" v="166" actId="27636"/>
          <ac:spMkLst>
            <pc:docMk/>
            <pc:sldMk cId="356419186" sldId="256"/>
            <ac:spMk id="3" creationId="{6CEAD46B-2981-B54E-B7BD-5B165BCFE3E7}"/>
          </ac:spMkLst>
        </pc:spChg>
      </pc:sldChg>
      <pc:sldChg chg="modSp mod">
        <pc:chgData name="SONG, Qingyu" userId="498998f4-7f18-4549-a740-dcfb6e1e3d22" providerId="ADAL" clId="{A2A67607-707D-9A4B-B498-57C0CB8C6AF6}" dt="2022-01-09T09:39:47.453" v="739" actId="20577"/>
        <pc:sldMkLst>
          <pc:docMk/>
          <pc:sldMk cId="1947847713" sldId="257"/>
        </pc:sldMkLst>
        <pc:spChg chg="mod">
          <ac:chgData name="SONG, Qingyu" userId="498998f4-7f18-4549-a740-dcfb6e1e3d22" providerId="ADAL" clId="{A2A67607-707D-9A4B-B498-57C0CB8C6AF6}" dt="2022-01-09T08:44:45.239" v="171" actId="20577"/>
          <ac:spMkLst>
            <pc:docMk/>
            <pc:sldMk cId="1947847713" sldId="25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39:47.453" v="739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add mod">
        <pc:chgData name="SONG, Qingyu" userId="498998f4-7f18-4549-a740-dcfb6e1e3d22" providerId="ADAL" clId="{A2A67607-707D-9A4B-B498-57C0CB8C6AF6}" dt="2022-01-09T08:45:17.052" v="215" actId="20577"/>
        <pc:sldMkLst>
          <pc:docMk/>
          <pc:sldMk cId="440415094" sldId="258"/>
        </pc:sldMkLst>
        <pc:spChg chg="mod">
          <ac:chgData name="SONG, Qingyu" userId="498998f4-7f18-4549-a740-dcfb6e1e3d22" providerId="ADAL" clId="{A2A67607-707D-9A4B-B498-57C0CB8C6AF6}" dt="2022-01-09T08:45:00.824" v="186" actId="20577"/>
          <ac:spMkLst>
            <pc:docMk/>
            <pc:sldMk cId="440415094" sldId="25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5:17.052" v="215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new del">
        <pc:chgData name="SONG, Qingyu" userId="498998f4-7f18-4549-a740-dcfb6e1e3d22" providerId="ADAL" clId="{A2A67607-707D-9A4B-B498-57C0CB8C6AF6}" dt="2022-01-09T08:44:50.281" v="173" actId="680"/>
        <pc:sldMkLst>
          <pc:docMk/>
          <pc:sldMk cId="1741813886" sldId="258"/>
        </pc:sldMkLst>
      </pc:sldChg>
      <pc:sldChg chg="modSp add mod">
        <pc:chgData name="SONG, Qingyu" userId="498998f4-7f18-4549-a740-dcfb6e1e3d22" providerId="ADAL" clId="{A2A67607-707D-9A4B-B498-57C0CB8C6AF6}" dt="2022-01-09T08:46:18.147" v="243" actId="123"/>
        <pc:sldMkLst>
          <pc:docMk/>
          <pc:sldMk cId="1573737923" sldId="259"/>
        </pc:sldMkLst>
        <pc:spChg chg="mod">
          <ac:chgData name="SONG, Qingyu" userId="498998f4-7f18-4549-a740-dcfb6e1e3d22" providerId="ADAL" clId="{A2A67607-707D-9A4B-B498-57C0CB8C6AF6}" dt="2022-01-09T08:45:34.361" v="219"/>
          <ac:spMkLst>
            <pc:docMk/>
            <pc:sldMk cId="1573737923" sldId="25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6:18.147" v="243" actId="123"/>
          <ac:spMkLst>
            <pc:docMk/>
            <pc:sldMk cId="1573737923" sldId="259"/>
            <ac:spMk id="3" creationId="{8F20472D-613F-3748-9CBD-88055CDB4B08}"/>
          </ac:spMkLst>
        </pc:spChg>
      </pc:sldChg>
      <pc:sldChg chg="add del">
        <pc:chgData name="SONG, Qingyu" userId="498998f4-7f18-4549-a740-dcfb6e1e3d22" providerId="ADAL" clId="{A2A67607-707D-9A4B-B498-57C0CB8C6AF6}" dt="2022-01-09T08:45:26.162" v="217"/>
        <pc:sldMkLst>
          <pc:docMk/>
          <pc:sldMk cId="2702226723" sldId="259"/>
        </pc:sldMkLst>
      </pc:sldChg>
      <pc:sldChg chg="addSp delSp modSp add mod">
        <pc:chgData name="SONG, Qingyu" userId="498998f4-7f18-4549-a740-dcfb6e1e3d22" providerId="ADAL" clId="{A2A67607-707D-9A4B-B498-57C0CB8C6AF6}" dt="2022-01-09T08:48:11.318" v="252" actId="1076"/>
        <pc:sldMkLst>
          <pc:docMk/>
          <pc:sldMk cId="2648031906" sldId="260"/>
        </pc:sldMkLst>
        <pc:spChg chg="mod">
          <ac:chgData name="SONG, Qingyu" userId="498998f4-7f18-4549-a740-dcfb6e1e3d22" providerId="ADAL" clId="{A2A67607-707D-9A4B-B498-57C0CB8C6AF6}" dt="2022-01-09T08:47:00.476" v="248"/>
          <ac:spMkLst>
            <pc:docMk/>
            <pc:sldMk cId="2648031906" sldId="260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01.560" v="250"/>
          <ac:spMkLst>
            <pc:docMk/>
            <pc:sldMk cId="2648031906" sldId="260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11.318" v="252" actId="1076"/>
          <ac:picMkLst>
            <pc:docMk/>
            <pc:sldMk cId="2648031906" sldId="260"/>
            <ac:picMk id="4" creationId="{E1F1B7FF-0FBF-3D45-81DD-BA45BC44D742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48:40.756" v="255"/>
        <pc:sldMkLst>
          <pc:docMk/>
          <pc:sldMk cId="2279024797" sldId="261"/>
        </pc:sldMkLst>
        <pc:spChg chg="mod">
          <ac:chgData name="SONG, Qingyu" userId="498998f4-7f18-4549-a740-dcfb6e1e3d22" providerId="ADAL" clId="{A2A67607-707D-9A4B-B498-57C0CB8C6AF6}" dt="2022-01-09T08:48:28.653" v="253"/>
          <ac:spMkLst>
            <pc:docMk/>
            <pc:sldMk cId="2279024797" sldId="261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40.756" v="255"/>
          <ac:spMkLst>
            <pc:docMk/>
            <pc:sldMk cId="2279024797" sldId="261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40.756" v="255"/>
          <ac:picMkLst>
            <pc:docMk/>
            <pc:sldMk cId="2279024797" sldId="261"/>
            <ac:picMk id="4" creationId="{E0803F26-69FA-F141-8053-17ADFC76B873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52:22.570" v="367"/>
        <pc:sldMkLst>
          <pc:docMk/>
          <pc:sldMk cId="2946419580" sldId="262"/>
        </pc:sldMkLst>
        <pc:spChg chg="mod">
          <ac:chgData name="SONG, Qingyu" userId="498998f4-7f18-4549-a740-dcfb6e1e3d22" providerId="ADAL" clId="{A2A67607-707D-9A4B-B498-57C0CB8C6AF6}" dt="2022-01-09T08:52:22.570" v="367"/>
          <ac:spMkLst>
            <pc:docMk/>
            <pc:sldMk cId="2946419580" sldId="262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9:04.320" v="257"/>
          <ac:spMkLst>
            <pc:docMk/>
            <pc:sldMk cId="2946419580" sldId="262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8:49:30.001" v="288" actId="1076"/>
          <ac:spMkLst>
            <pc:docMk/>
            <pc:sldMk cId="2946419580" sldId="262"/>
            <ac:spMk id="5" creationId="{99B591B7-0ED3-894C-A352-8477ED74F3BB}"/>
          </ac:spMkLst>
        </pc:spChg>
        <pc:spChg chg="add mod">
          <ac:chgData name="SONG, Qingyu" userId="498998f4-7f18-4549-a740-dcfb6e1e3d22" providerId="ADAL" clId="{A2A67607-707D-9A4B-B498-57C0CB8C6AF6}" dt="2022-01-09T08:49:34.916" v="289" actId="1076"/>
          <ac:spMkLst>
            <pc:docMk/>
            <pc:sldMk cId="2946419580" sldId="262"/>
            <ac:spMk id="6" creationId="{95A8685D-FCCD-1D48-84F7-D47520F09B5B}"/>
          </ac:spMkLst>
        </pc:spChg>
        <pc:picChg chg="add mod">
          <ac:chgData name="SONG, Qingyu" userId="498998f4-7f18-4549-a740-dcfb6e1e3d22" providerId="ADAL" clId="{A2A67607-707D-9A4B-B498-57C0CB8C6AF6}" dt="2022-01-09T08:49:04.320" v="257"/>
          <ac:picMkLst>
            <pc:docMk/>
            <pc:sldMk cId="2946419580" sldId="262"/>
            <ac:picMk id="4" creationId="{8D11AF92-8AD0-444F-83E3-E11532277980}"/>
          </ac:picMkLst>
        </pc:picChg>
      </pc:sldChg>
      <pc:sldChg chg="addSp modSp add mod">
        <pc:chgData name="SONG, Qingyu" userId="498998f4-7f18-4549-a740-dcfb6e1e3d22" providerId="ADAL" clId="{A2A67607-707D-9A4B-B498-57C0CB8C6AF6}" dt="2022-01-09T09:02:56.402" v="628" actId="1076"/>
        <pc:sldMkLst>
          <pc:docMk/>
          <pc:sldMk cId="2477746496" sldId="263"/>
        </pc:sldMkLst>
        <pc:spChg chg="mod">
          <ac:chgData name="SONG, Qingyu" userId="498998f4-7f18-4549-a740-dcfb6e1e3d22" providerId="ADAL" clId="{A2A67607-707D-9A4B-B498-57C0CB8C6AF6}" dt="2022-01-09T08:57:23.226" v="476" actId="20577"/>
          <ac:spMkLst>
            <pc:docMk/>
            <pc:sldMk cId="2477746496" sldId="263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36.805" v="554" actId="14100"/>
          <ac:spMkLst>
            <pc:docMk/>
            <pc:sldMk cId="2477746496" sldId="263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42.462" v="558" actId="403"/>
          <ac:spMkLst>
            <pc:docMk/>
            <pc:sldMk cId="2477746496" sldId="263"/>
            <ac:spMk id="5" creationId="{D0C166B3-D1B0-6A4E-9334-36DA412495C4}"/>
          </ac:spMkLst>
        </pc:spChg>
        <pc:picChg chg="add mod">
          <ac:chgData name="SONG, Qingyu" userId="498998f4-7f18-4549-a740-dcfb6e1e3d22" providerId="ADAL" clId="{A2A67607-707D-9A4B-B498-57C0CB8C6AF6}" dt="2022-01-09T09:02:56.402" v="628" actId="1076"/>
          <ac:picMkLst>
            <pc:docMk/>
            <pc:sldMk cId="2477746496" sldId="263"/>
            <ac:picMk id="4" creationId="{89B148E8-50D7-4542-A495-2257CE9D6A0C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0:55.037" v="585" actId="1036"/>
        <pc:sldMkLst>
          <pc:docMk/>
          <pc:sldMk cId="3355003134" sldId="264"/>
        </pc:sldMkLst>
        <pc:spChg chg="mod">
          <ac:chgData name="SONG, Qingyu" userId="498998f4-7f18-4549-a740-dcfb6e1e3d22" providerId="ADAL" clId="{A2A67607-707D-9A4B-B498-57C0CB8C6AF6}" dt="2022-01-09T08:52:41.807" v="379"/>
          <ac:spMkLst>
            <pc:docMk/>
            <pc:sldMk cId="3355003134" sldId="264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59:52.346" v="535" actId="14100"/>
          <ac:spMkLst>
            <pc:docMk/>
            <pc:sldMk cId="3355003134" sldId="264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50.651" v="567" actId="1036"/>
          <ac:spMkLst>
            <pc:docMk/>
            <pc:sldMk cId="3355003134" sldId="264"/>
            <ac:spMk id="6" creationId="{8B586356-C565-9B40-BF75-839DA7B53FCB}"/>
          </ac:spMkLst>
        </pc:spChg>
        <pc:picChg chg="del">
          <ac:chgData name="SONG, Qingyu" userId="498998f4-7f18-4549-a740-dcfb6e1e3d22" providerId="ADAL" clId="{A2A67607-707D-9A4B-B498-57C0CB8C6AF6}" dt="2022-01-09T08:53:07.781" v="381" actId="478"/>
          <ac:picMkLst>
            <pc:docMk/>
            <pc:sldMk cId="3355003134" sldId="264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0:55.037" v="585" actId="1036"/>
          <ac:picMkLst>
            <pc:docMk/>
            <pc:sldMk cId="3355003134" sldId="264"/>
            <ac:picMk id="5" creationId="{273285BD-3165-3D46-A0CB-9A06242E6EF4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1:01.172" v="602" actId="1036"/>
        <pc:sldMkLst>
          <pc:docMk/>
          <pc:sldMk cId="3781525919" sldId="265"/>
        </pc:sldMkLst>
        <pc:spChg chg="mod">
          <ac:chgData name="SONG, Qingyu" userId="498998f4-7f18-4549-a740-dcfb6e1e3d22" providerId="ADAL" clId="{A2A67607-707D-9A4B-B498-57C0CB8C6AF6}" dt="2022-01-09T08:56:55.874" v="468"/>
          <ac:spMkLst>
            <pc:docMk/>
            <pc:sldMk cId="3781525919" sldId="265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13.333" v="541" actId="14100"/>
          <ac:spMkLst>
            <pc:docMk/>
            <pc:sldMk cId="3781525919" sldId="265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24.761" v="547" actId="404"/>
          <ac:spMkLst>
            <pc:docMk/>
            <pc:sldMk cId="3781525919" sldId="265"/>
            <ac:spMk id="6" creationId="{3B692967-652C-AB4A-9FFE-F0D2464A2DD4}"/>
          </ac:spMkLst>
        </pc:spChg>
        <pc:picChg chg="del">
          <ac:chgData name="SONG, Qingyu" userId="498998f4-7f18-4549-a740-dcfb6e1e3d22" providerId="ADAL" clId="{A2A67607-707D-9A4B-B498-57C0CB8C6AF6}" dt="2022-01-09T08:55:10.406" v="439" actId="478"/>
          <ac:picMkLst>
            <pc:docMk/>
            <pc:sldMk cId="3781525919" sldId="265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1:01.172" v="602" actId="1036"/>
          <ac:picMkLst>
            <pc:docMk/>
            <pc:sldMk cId="3781525919" sldId="265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408" v="466" actId="2696"/>
        <pc:sldMkLst>
          <pc:docMk/>
          <pc:sldMk cId="1610562717" sldId="266"/>
        </pc:sldMkLst>
      </pc:sldChg>
      <pc:sldChg chg="addSp delSp modSp add mod">
        <pc:chgData name="SONG, Qingyu" userId="498998f4-7f18-4549-a740-dcfb6e1e3d22" providerId="ADAL" clId="{A2A67607-707D-9A4B-B498-57C0CB8C6AF6}" dt="2022-01-09T09:01:29.138" v="610" actId="1076"/>
        <pc:sldMkLst>
          <pc:docMk/>
          <pc:sldMk cId="3863058764" sldId="266"/>
        </pc:sldMkLst>
        <pc:spChg chg="mod">
          <ac:chgData name="SONG, Qingyu" userId="498998f4-7f18-4549-a740-dcfb6e1e3d22" providerId="ADAL" clId="{A2A67607-707D-9A4B-B498-57C0CB8C6AF6}" dt="2022-01-09T08:57:52.495" v="484" actId="20577"/>
          <ac:spMkLst>
            <pc:docMk/>
            <pc:sldMk cId="3863058764" sldId="266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1:24.526" v="609" actId="14100"/>
          <ac:spMkLst>
            <pc:docMk/>
            <pc:sldMk cId="3863058764" sldId="266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1:29.138" v="610" actId="1076"/>
          <ac:spMkLst>
            <pc:docMk/>
            <pc:sldMk cId="3863058764" sldId="266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1:20.609" v="608" actId="1076"/>
          <ac:picMkLst>
            <pc:docMk/>
            <pc:sldMk cId="3863058764" sldId="266"/>
            <ac:picMk id="4" creationId="{A1D5C397-6034-9D41-9BB4-A827A6FAA1BD}"/>
          </ac:picMkLst>
        </pc:picChg>
        <pc:picChg chg="add del">
          <ac:chgData name="SONG, Qingyu" userId="498998f4-7f18-4549-a740-dcfb6e1e3d22" providerId="ADAL" clId="{A2A67607-707D-9A4B-B498-57C0CB8C6AF6}" dt="2022-01-09T08:59:15.791" v="520" actId="478"/>
          <ac:picMkLst>
            <pc:docMk/>
            <pc:sldMk cId="3863058764" sldId="266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926" v="467" actId="2696"/>
        <pc:sldMkLst>
          <pc:docMk/>
          <pc:sldMk cId="2034820447" sldId="267"/>
        </pc:sldMkLst>
      </pc:sldChg>
      <pc:sldChg chg="addSp delSp modSp add mod">
        <pc:chgData name="SONG, Qingyu" userId="498998f4-7f18-4549-a740-dcfb6e1e3d22" providerId="ADAL" clId="{A2A67607-707D-9A4B-B498-57C0CB8C6AF6}" dt="2022-01-09T09:03:51.796" v="655" actId="1037"/>
        <pc:sldMkLst>
          <pc:docMk/>
          <pc:sldMk cId="4271156151" sldId="267"/>
        </pc:sldMkLst>
        <pc:spChg chg="mod">
          <ac:chgData name="SONG, Qingyu" userId="498998f4-7f18-4549-a740-dcfb6e1e3d22" providerId="ADAL" clId="{A2A67607-707D-9A4B-B498-57C0CB8C6AF6}" dt="2022-01-09T09:02:05.389" v="619" actId="20577"/>
          <ac:spMkLst>
            <pc:docMk/>
            <pc:sldMk cId="4271156151" sldId="26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2:19.743" v="620"/>
          <ac:spMkLst>
            <pc:docMk/>
            <pc:sldMk cId="4271156151" sldId="267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2:29.871" v="622" actId="20577"/>
          <ac:spMkLst>
            <pc:docMk/>
            <pc:sldMk cId="4271156151" sldId="267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2:39.138" v="623" actId="478"/>
          <ac:picMkLst>
            <pc:docMk/>
            <pc:sldMk cId="4271156151" sldId="267"/>
            <ac:picMk id="4" creationId="{A1D5C397-6034-9D41-9BB4-A827A6FAA1BD}"/>
          </ac:picMkLst>
        </pc:picChg>
        <pc:picChg chg="add mod">
          <ac:chgData name="SONG, Qingyu" userId="498998f4-7f18-4549-a740-dcfb6e1e3d22" providerId="ADAL" clId="{A2A67607-707D-9A4B-B498-57C0CB8C6AF6}" dt="2022-01-09T09:03:51.796" v="655" actId="1037"/>
          <ac:picMkLst>
            <pc:docMk/>
            <pc:sldMk cId="4271156151" sldId="267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4:30.224" v="673" actId="1076"/>
        <pc:sldMkLst>
          <pc:docMk/>
          <pc:sldMk cId="3168600580" sldId="268"/>
        </pc:sldMkLst>
        <pc:spChg chg="mod">
          <ac:chgData name="SONG, Qingyu" userId="498998f4-7f18-4549-a740-dcfb6e1e3d22" providerId="ADAL" clId="{A2A67607-707D-9A4B-B498-57C0CB8C6AF6}" dt="2022-01-09T09:04:04.507" v="667" actId="20577"/>
          <ac:spMkLst>
            <pc:docMk/>
            <pc:sldMk cId="3168600580" sldId="26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09.928" v="668"/>
          <ac:spMkLst>
            <pc:docMk/>
            <pc:sldMk cId="3168600580" sldId="268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4:14.145" v="669"/>
          <ac:spMkLst>
            <pc:docMk/>
            <pc:sldMk cId="3168600580" sldId="268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4:30.224" v="673" actId="1076"/>
          <ac:picMkLst>
            <pc:docMk/>
            <pc:sldMk cId="3168600580" sldId="268"/>
            <ac:picMk id="4" creationId="{E04675FE-F79E-C645-8EAA-C00F491721EB}"/>
          </ac:picMkLst>
        </pc:picChg>
        <pc:picChg chg="del">
          <ac:chgData name="SONG, Qingyu" userId="498998f4-7f18-4549-a740-dcfb6e1e3d22" providerId="ADAL" clId="{A2A67607-707D-9A4B-B498-57C0CB8C6AF6}" dt="2022-01-09T09:03:55.689" v="656" actId="478"/>
          <ac:picMkLst>
            <pc:docMk/>
            <pc:sldMk cId="3168600580" sldId="268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5:24.298" v="694" actId="1076"/>
        <pc:sldMkLst>
          <pc:docMk/>
          <pc:sldMk cId="1589765134" sldId="269"/>
        </pc:sldMkLst>
        <pc:spChg chg="mod">
          <ac:chgData name="SONG, Qingyu" userId="498998f4-7f18-4549-a740-dcfb6e1e3d22" providerId="ADAL" clId="{A2A67607-707D-9A4B-B498-57C0CB8C6AF6}" dt="2022-01-09T09:04:45.920" v="676"/>
          <ac:spMkLst>
            <pc:docMk/>
            <pc:sldMk cId="1589765134" sldId="26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55.810" v="687" actId="20577"/>
          <ac:spMkLst>
            <pc:docMk/>
            <pc:sldMk cId="1589765134" sldId="269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5:09.254" v="690"/>
          <ac:spMkLst>
            <pc:docMk/>
            <pc:sldMk cId="1589765134" sldId="269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5:18.814" v="691" actId="478"/>
          <ac:picMkLst>
            <pc:docMk/>
            <pc:sldMk cId="1589765134" sldId="269"/>
            <ac:picMk id="4" creationId="{E04675FE-F79E-C645-8EAA-C00F491721EB}"/>
          </ac:picMkLst>
        </pc:picChg>
        <pc:picChg chg="add mod">
          <ac:chgData name="SONG, Qingyu" userId="498998f4-7f18-4549-a740-dcfb6e1e3d22" providerId="ADAL" clId="{A2A67607-707D-9A4B-B498-57C0CB8C6AF6}" dt="2022-01-09T09:05:24.298" v="694" actId="1076"/>
          <ac:picMkLst>
            <pc:docMk/>
            <pc:sldMk cId="1589765134" sldId="269"/>
            <ac:picMk id="5" creationId="{7827AB7E-88BC-F041-A7B3-C9FD27A79BE9}"/>
          </ac:picMkLst>
        </pc:picChg>
      </pc:sldChg>
      <pc:sldChg chg="delSp modSp add mod">
        <pc:chgData name="SONG, Qingyu" userId="498998f4-7f18-4549-a740-dcfb6e1e3d22" providerId="ADAL" clId="{A2A67607-707D-9A4B-B498-57C0CB8C6AF6}" dt="2022-01-09T09:17:41.699" v="736"/>
        <pc:sldMkLst>
          <pc:docMk/>
          <pc:sldMk cId="1871005255" sldId="270"/>
        </pc:sldMkLst>
        <pc:spChg chg="mod">
          <ac:chgData name="SONG, Qingyu" userId="498998f4-7f18-4549-a740-dcfb6e1e3d22" providerId="ADAL" clId="{A2A67607-707D-9A4B-B498-57C0CB8C6AF6}" dt="2022-01-09T09:05:37.022" v="695"/>
          <ac:spMkLst>
            <pc:docMk/>
            <pc:sldMk cId="1871005255" sldId="270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7:41.699" v="736"/>
          <ac:spMkLst>
            <pc:docMk/>
            <pc:sldMk cId="1871005255" sldId="270"/>
            <ac:spMk id="3" creationId="{8F20472D-613F-3748-9CBD-88055CDB4B08}"/>
          </ac:spMkLst>
        </pc:spChg>
        <pc:spChg chg="del mod">
          <ac:chgData name="SONG, Qingyu" userId="498998f4-7f18-4549-a740-dcfb6e1e3d22" providerId="ADAL" clId="{A2A67607-707D-9A4B-B498-57C0CB8C6AF6}" dt="2022-01-09T09:07:05.309" v="699" actId="478"/>
          <ac:spMkLst>
            <pc:docMk/>
            <pc:sldMk cId="1871005255" sldId="270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7:02.226" v="697" actId="478"/>
          <ac:picMkLst>
            <pc:docMk/>
            <pc:sldMk cId="1871005255" sldId="270"/>
            <ac:picMk id="4" creationId="{E04675FE-F79E-C645-8EAA-C00F491721EB}"/>
          </ac:picMkLst>
        </pc:picChg>
      </pc:sldChg>
      <pc:sldChg chg="modSp add mod">
        <pc:chgData name="SONG, Qingyu" userId="498998f4-7f18-4549-a740-dcfb6e1e3d22" providerId="ADAL" clId="{A2A67607-707D-9A4B-B498-57C0CB8C6AF6}" dt="2022-01-09T09:10:29.220" v="720" actId="403"/>
        <pc:sldMkLst>
          <pc:docMk/>
          <pc:sldMk cId="616564471" sldId="271"/>
        </pc:sldMkLst>
        <pc:spChg chg="mod">
          <ac:chgData name="SONG, Qingyu" userId="498998f4-7f18-4549-a740-dcfb6e1e3d22" providerId="ADAL" clId="{A2A67607-707D-9A4B-B498-57C0CB8C6AF6}" dt="2022-01-09T09:08:29.862" v="701"/>
          <ac:spMkLst>
            <pc:docMk/>
            <pc:sldMk cId="616564471" sldId="271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0:29.220" v="720" actId="403"/>
          <ac:spMkLst>
            <pc:docMk/>
            <pc:sldMk cId="616564471" sldId="271"/>
            <ac:spMk id="3" creationId="{8F20472D-613F-3748-9CBD-88055CDB4B08}"/>
          </ac:spMkLst>
        </pc:spChg>
      </pc:sldChg>
      <pc:sldChg chg="addSp delSp modSp new mod">
        <pc:chgData name="SONG, Qingyu" userId="498998f4-7f18-4549-a740-dcfb6e1e3d22" providerId="ADAL" clId="{A2A67607-707D-9A4B-B498-57C0CB8C6AF6}" dt="2022-01-09T09:11:07.645" v="730" actId="1076"/>
        <pc:sldMkLst>
          <pc:docMk/>
          <pc:sldMk cId="3216618933" sldId="272"/>
        </pc:sldMkLst>
        <pc:spChg chg="del">
          <ac:chgData name="SONG, Qingyu" userId="498998f4-7f18-4549-a740-dcfb6e1e3d22" providerId="ADAL" clId="{A2A67607-707D-9A4B-B498-57C0CB8C6AF6}" dt="2022-01-09T09:10:47.797" v="722" actId="478"/>
          <ac:spMkLst>
            <pc:docMk/>
            <pc:sldMk cId="3216618933" sldId="272"/>
            <ac:spMk id="2" creationId="{900EDBAF-B262-2241-AC45-A243A09C313B}"/>
          </ac:spMkLst>
        </pc:spChg>
        <pc:spChg chg="del">
          <ac:chgData name="SONG, Qingyu" userId="498998f4-7f18-4549-a740-dcfb6e1e3d22" providerId="ADAL" clId="{A2A67607-707D-9A4B-B498-57C0CB8C6AF6}" dt="2022-01-09T09:10:50.341" v="723" actId="478"/>
          <ac:spMkLst>
            <pc:docMk/>
            <pc:sldMk cId="3216618933" sldId="272"/>
            <ac:spMk id="3" creationId="{CE685DE1-EC4A-014A-BCA4-FAC5A190BA84}"/>
          </ac:spMkLst>
        </pc:spChg>
        <pc:spChg chg="add mod">
          <ac:chgData name="SONG, Qingyu" userId="498998f4-7f18-4549-a740-dcfb6e1e3d22" providerId="ADAL" clId="{A2A67607-707D-9A4B-B498-57C0CB8C6AF6}" dt="2022-01-09T09:11:07.645" v="730" actId="1076"/>
          <ac:spMkLst>
            <pc:docMk/>
            <pc:sldMk cId="3216618933" sldId="272"/>
            <ac:spMk id="4" creationId="{A8D2CAE8-E323-A14E-A62F-188A25405FEA}"/>
          </ac:spMkLst>
        </pc:spChg>
      </pc:sldChg>
    </pc:docChg>
  </pc:docChgLst>
  <pc:docChgLst>
    <pc:chgData name="Qingyu Song" userId="O4NG2utMRSC9bShTQouuMd1Uq3x00QhxVtEheGSGOoU=" providerId="None" clId="Web-{1A9491C6-FD31-4FA7-98FA-39E25D0B6578}"/>
    <pc:docChg chg="modSld">
      <pc:chgData name="Qingyu Song" userId="O4NG2utMRSC9bShTQouuMd1Uq3x00QhxVtEheGSGOoU=" providerId="None" clId="Web-{1A9491C6-FD31-4FA7-98FA-39E25D0B6578}" dt="2022-01-09T11:29:04.756" v="11" actId="20577"/>
      <pc:docMkLst>
        <pc:docMk/>
      </pc:docMkLst>
      <pc:sldChg chg="modSp">
        <pc:chgData name="Qingyu Song" userId="O4NG2utMRSC9bShTQouuMd1Uq3x00QhxVtEheGSGOoU=" providerId="None" clId="Web-{1A9491C6-FD31-4FA7-98FA-39E25D0B6578}" dt="2022-01-09T11:29:04.756" v="11" actId="20577"/>
        <pc:sldMkLst>
          <pc:docMk/>
          <pc:sldMk cId="1947847713" sldId="257"/>
        </pc:sldMkLst>
        <pc:spChg chg="mod">
          <ac:chgData name="Qingyu Song" userId="O4NG2utMRSC9bShTQouuMd1Uq3x00QhxVtEheGSGOoU=" providerId="None" clId="Web-{1A9491C6-FD31-4FA7-98FA-39E25D0B6578}" dt="2022-01-09T11:29:04.756" v="11" actId="20577"/>
          <ac:spMkLst>
            <pc:docMk/>
            <pc:sldMk cId="1947847713" sldId="257"/>
            <ac:spMk id="3" creationId="{8F20472D-613F-3748-9CBD-88055CDB4B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81B1-2540-6743-ABB4-0E292A122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AD417-B984-E443-AB4F-C92143CD1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006C3-5569-404A-A00F-D4521490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9AC1B-9F9B-7C4C-AD2B-75AB8387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0CFE-8FE9-EB4E-A8E1-AE36C51E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1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CAB9-FB2B-C540-B5C7-A162BB5F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419EE-DACB-ED41-9BC3-137129D6F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D66E-AA24-0A49-872D-17B77856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7280-38D0-E542-8CFE-089B78DF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E1198-80CE-3D48-8EEE-D994007D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4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F88F6-3858-2147-8565-3ABE064AB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9688-6666-4A47-AB44-B55E2BF0E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EBA88-1DD5-DC4A-AFB4-8B03BBD4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944A-C4EB-B943-8190-BF118811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E4696-702A-BD44-9A3C-F8C85C27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5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011E-DCDE-C342-A56C-2EAC9B22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A12E-F58F-7A41-BFC0-F72ABF92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EBF6-8755-7E49-B0D7-FB2F3BB9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A0E9-4BD6-7644-BA8D-7470DF76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FEFB-6605-6C41-87AB-0F5AA21F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2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4326-D9A3-1A44-8452-04D5A488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07CA1-149F-4C4E-8D54-13D1A925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652F9-B0E8-F941-8A14-1BEB86F9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F3F9B-475A-C14C-A0E3-E96F9ED3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E635-695A-2C43-855F-CF2C41BD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2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479-481A-0E49-8D52-0BE021ED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41EA-D1C3-8E4A-B80B-8390B466F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E356B-D1EA-5247-B0F3-0476CB93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A32C0-D4EC-FD47-BD75-CDDACA44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3B967-A303-124B-BA06-4BAEC049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3EAE9-F2F8-7E42-9BF7-5A60A32A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0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2CE6-C39C-9045-94F8-9B43CA9D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926E9-9778-2846-B43B-4A7267120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96341-9374-DF4E-B9F6-A94758E38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E4306-B762-C746-B6F4-16DFD70CB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04D85-B6B3-0A42-925A-38933F782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CA7DE-DF2D-DD4B-8D9A-4B40F820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E122F-5BD1-454E-A133-FE0AB5CD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3D25-9E17-0044-9543-53299894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4217-17EF-3B45-93F5-B23C5414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CDDD4-A221-CE49-9EB3-456758E5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879A2-4394-CD4B-9263-3DDC707A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ECC98-0E91-594B-AC7F-127A4DD3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2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70CAD-9D94-0544-90C0-985EDEA9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39153-BA93-C64C-B9BC-ECAD2417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EC52B-8EB5-C146-B069-115FF804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9339-BB2A-AB4C-A011-36281FB8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B9FD2-C72C-D746-8FEF-4B09D248F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212A7-AD11-0642-87B6-8FC8A5763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EE618-4BEB-D848-A755-D0B3815B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F7CBA-7A19-1743-9814-DDBE48E6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F1DF5-1759-1846-85A4-293FE906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E6E1-ED4F-1D4C-B60C-89E3D8EF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6747D-0A18-D14E-9E1F-8914CD611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873C7-5733-564B-AEBA-F2F0FEFCC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7B211-4DF6-9442-9953-6292F187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0981E-2ABE-7048-AC75-D8C84772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66DC9-3D33-FE44-A5E3-A0B734DF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3DFB7-9581-4D48-AAE2-C1752931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3503A-E2B1-0944-B035-77EF7A94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9E476-F670-2B47-81DC-675E7D1F7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5905D-C0C4-D040-B3F5-79CCA23FA4E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F1A25-0D30-0E4C-A201-3259214D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BE1C-D630-6544-8677-F74CB5078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5yiMqmsdN9P8O_H_M_DrURkETPwPpxZF/view?usp=sharing" TargetMode="External"/><Relationship Id="rId2" Type="http://schemas.openxmlformats.org/officeDocument/2006/relationships/hyperlink" Target="https://github.com/eecs482/bgreeves-socket-exampl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ecs482/bgreeves-socket-example" TargetMode="External"/><Relationship Id="rId2" Type="http://schemas.openxmlformats.org/officeDocument/2006/relationships/hyperlink" Target="https://beej.us/guide/bgnet/html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5C1B-43BC-8B40-A7BE-D3C3F3D8A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5674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/>
              <a:t>CSCI 4430 - Spring 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AD46B-2981-B54E-B7BD-5B165BCFE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2817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dirty="0"/>
              <a:t>Tutorial 1</a:t>
            </a:r>
          </a:p>
          <a:p>
            <a:endParaRPr lang="en-US" sz="3600" b="1" dirty="0"/>
          </a:p>
          <a:p>
            <a:pPr algn="r"/>
            <a:r>
              <a:rPr lang="en-US" sz="2000" b="1" dirty="0"/>
              <a:t>Credits to </a:t>
            </a:r>
            <a:r>
              <a:rPr lang="en-US" altLang="zh-CN" sz="2000" b="1" dirty="0" err="1"/>
              <a:t>Umich</a:t>
            </a:r>
            <a:r>
              <a:rPr lang="en-US" altLang="zh-CN" sz="2000" b="1" dirty="0"/>
              <a:t> </a:t>
            </a:r>
            <a:r>
              <a:rPr lang="en-US" sz="2000" b="1" dirty="0"/>
              <a:t>EECS 489 Discussion 1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0C243-66EE-9844-B6C9-297837E8D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9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Programming-Server: listen()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Listen for connections on a socket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80844-4AD9-7945-A207-E3FE35124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9" y="2844801"/>
            <a:ext cx="7366000" cy="711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692967-652C-AB4A-9FFE-F0D2464A2DD4}"/>
              </a:ext>
            </a:extLst>
          </p:cNvPr>
          <p:cNvSpPr/>
          <p:nvPr/>
        </p:nvSpPr>
        <p:spPr>
          <a:xfrm>
            <a:off x="838200" y="3953040"/>
            <a:ext cx="23820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listen(</a:t>
            </a:r>
            <a:r>
              <a:rPr lang="en-US" sz="2400" dirty="0" err="1"/>
              <a:t>sockfd</a:t>
            </a:r>
            <a:r>
              <a:rPr lang="en-US" sz="2400" dirty="0"/>
              <a:t>, 10);</a:t>
            </a:r>
          </a:p>
        </p:txBody>
      </p:sp>
    </p:spTree>
    <p:extLst>
      <p:ext uri="{BB962C8B-B14F-4D97-AF65-F5344CB8AC3E}">
        <p14:creationId xmlns:p14="http://schemas.microsoft.com/office/powerpoint/2010/main" val="3781525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Programming-Client: connect()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Initiate a connection on a socket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D5C397-6034-9D41-9BB4-A827A6FAA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57" y="2616200"/>
            <a:ext cx="10337800" cy="812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5A69BD-EADE-DA43-8E5A-0F49CD1E94FF}"/>
              </a:ext>
            </a:extLst>
          </p:cNvPr>
          <p:cNvSpPr/>
          <p:nvPr/>
        </p:nvSpPr>
        <p:spPr>
          <a:xfrm>
            <a:off x="838200" y="3717658"/>
            <a:ext cx="88500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/>
              <a:t>struct </a:t>
            </a:r>
            <a:r>
              <a:rPr lang="en-US" sz="2400" dirty="0" err="1"/>
              <a:t>hostent</a:t>
            </a:r>
            <a:r>
              <a:rPr lang="en-US" sz="2400" dirty="0"/>
              <a:t> *server = </a:t>
            </a:r>
            <a:r>
              <a:rPr lang="en-US" sz="2400" dirty="0" err="1"/>
              <a:t>gethostbyname</a:t>
            </a:r>
            <a:r>
              <a:rPr lang="en-US" sz="2400" dirty="0"/>
              <a:t>(hostname); </a:t>
            </a:r>
          </a:p>
          <a:p>
            <a:pPr hangingPunct="0"/>
            <a:r>
              <a:rPr lang="en-US" sz="2400" dirty="0"/>
              <a:t>struct </a:t>
            </a:r>
            <a:r>
              <a:rPr lang="en-US" sz="2400" dirty="0" err="1"/>
              <a:t>sockaddr_in</a:t>
            </a:r>
            <a:r>
              <a:rPr lang="en-US" sz="2400" dirty="0"/>
              <a:t> </a:t>
            </a:r>
            <a:r>
              <a:rPr lang="en-US" sz="2400" dirty="0" err="1"/>
              <a:t>addr</a:t>
            </a:r>
            <a:r>
              <a:rPr lang="en-US" sz="2400" dirty="0"/>
              <a:t>; </a:t>
            </a:r>
          </a:p>
          <a:p>
            <a:pPr hangingPunct="0"/>
            <a:r>
              <a:rPr lang="en-US" sz="2400" dirty="0" err="1"/>
              <a:t>memset</a:t>
            </a:r>
            <a:r>
              <a:rPr lang="en-US" sz="2400" dirty="0"/>
              <a:t>(&amp;</a:t>
            </a:r>
            <a:r>
              <a:rPr lang="en-US" sz="2400" dirty="0" err="1"/>
              <a:t>addr</a:t>
            </a:r>
            <a:r>
              <a:rPr lang="en-US" sz="2400" dirty="0"/>
              <a:t>, 0,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addr</a:t>
            </a:r>
            <a:r>
              <a:rPr lang="en-US" sz="2400" dirty="0"/>
              <a:t>)); </a:t>
            </a:r>
          </a:p>
          <a:p>
            <a:pPr hangingPunct="0"/>
            <a:r>
              <a:rPr lang="en-US" sz="2400" dirty="0" err="1"/>
              <a:t>addr.sin_family</a:t>
            </a:r>
            <a:r>
              <a:rPr lang="en-US" sz="2400" dirty="0"/>
              <a:t> = AF_INET; </a:t>
            </a:r>
          </a:p>
          <a:p>
            <a:pPr hangingPunct="0"/>
            <a:r>
              <a:rPr lang="en-US" sz="2400" dirty="0" err="1"/>
              <a:t>addr.sin_addr.s_addr</a:t>
            </a:r>
            <a:r>
              <a:rPr lang="en-US" sz="2400" dirty="0"/>
              <a:t> = * (unsigned long *) server-&gt;</a:t>
            </a:r>
            <a:r>
              <a:rPr lang="en-US" sz="2400" dirty="0" err="1"/>
              <a:t>h_addr_list</a:t>
            </a:r>
            <a:r>
              <a:rPr lang="en-US" sz="2400" dirty="0"/>
              <a:t>[0]; </a:t>
            </a:r>
          </a:p>
          <a:p>
            <a:pPr hangingPunct="0"/>
            <a:r>
              <a:rPr lang="en-US" sz="2400" dirty="0" err="1"/>
              <a:t>addr.sin_port</a:t>
            </a:r>
            <a:r>
              <a:rPr lang="en-US" sz="2400" dirty="0"/>
              <a:t> = </a:t>
            </a:r>
            <a:r>
              <a:rPr lang="en-US" sz="2400" dirty="0" err="1"/>
              <a:t>htons</a:t>
            </a:r>
            <a:r>
              <a:rPr lang="en-US" sz="2400" dirty="0"/>
              <a:t>(</a:t>
            </a:r>
            <a:r>
              <a:rPr lang="en-US" sz="2400" dirty="0" err="1"/>
              <a:t>server_port</a:t>
            </a:r>
            <a:r>
              <a:rPr lang="en-US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63058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Programming-Server: accept()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Accept a connection on a socket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5A69BD-EADE-DA43-8E5A-0F49CD1E94FF}"/>
              </a:ext>
            </a:extLst>
          </p:cNvPr>
          <p:cNvSpPr/>
          <p:nvPr/>
        </p:nvSpPr>
        <p:spPr>
          <a:xfrm>
            <a:off x="838200" y="3717658"/>
            <a:ext cx="88500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 err="1"/>
              <a:t>socklen_t</a:t>
            </a:r>
            <a:r>
              <a:rPr lang="en-US" sz="2400" dirty="0"/>
              <a:t> </a:t>
            </a:r>
            <a:r>
              <a:rPr lang="en-US" sz="2400" dirty="0" err="1"/>
              <a:t>addr_len</a:t>
            </a:r>
            <a:r>
              <a:rPr lang="en-US" sz="2400" dirty="0"/>
              <a:t> =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addr</a:t>
            </a:r>
            <a:r>
              <a:rPr lang="en-US" sz="2400" dirty="0"/>
              <a:t>); </a:t>
            </a:r>
          </a:p>
          <a:p>
            <a:pPr hangingPunct="0"/>
            <a:r>
              <a:rPr lang="en-US" sz="2400" dirty="0"/>
              <a:t>int conn = accept(</a:t>
            </a:r>
            <a:r>
              <a:rPr lang="en-US" sz="2400" dirty="0" err="1"/>
              <a:t>sockfd</a:t>
            </a:r>
            <a:r>
              <a:rPr lang="en-US" sz="2400" dirty="0"/>
              <a:t>, (struct </a:t>
            </a:r>
            <a:r>
              <a:rPr lang="en-US" sz="2400" dirty="0" err="1"/>
              <a:t>sockaddr</a:t>
            </a:r>
            <a:r>
              <a:rPr lang="en-US" sz="2400" dirty="0"/>
              <a:t> *) &amp;</a:t>
            </a:r>
            <a:r>
              <a:rPr lang="en-US" sz="2400" dirty="0" err="1"/>
              <a:t>addr</a:t>
            </a:r>
            <a:r>
              <a:rPr lang="en-US" sz="2400" dirty="0"/>
              <a:t>, &amp;</a:t>
            </a:r>
            <a:r>
              <a:rPr lang="en-US" sz="2400" dirty="0" err="1"/>
              <a:t>addr_len</a:t>
            </a:r>
            <a:r>
              <a:rPr lang="en-US" sz="2400" dirty="0"/>
              <a:t>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8ECFB-DBDD-7147-A6FE-FB32D105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73" y="2676298"/>
            <a:ext cx="11339285" cy="74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56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send()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Send a message on a socket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5A69BD-EADE-DA43-8E5A-0F49CD1E94FF}"/>
              </a:ext>
            </a:extLst>
          </p:cNvPr>
          <p:cNvSpPr/>
          <p:nvPr/>
        </p:nvSpPr>
        <p:spPr>
          <a:xfrm>
            <a:off x="838200" y="3717658"/>
            <a:ext cx="88500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/>
              <a:t>send(conn, buffer, MSG_SIZE, MSG_NOSIGNAL);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675FE-F79E-C645-8EAA-C00F49172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31794"/>
            <a:ext cx="11027229" cy="79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00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</a:t>
            </a:r>
            <a:r>
              <a:rPr lang="en-US" b="1" dirty="0" err="1"/>
              <a:t>recv</a:t>
            </a:r>
            <a:r>
              <a:rPr lang="en-US" b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Receive a message on a socket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5A69BD-EADE-DA43-8E5A-0F49CD1E94FF}"/>
              </a:ext>
            </a:extLst>
          </p:cNvPr>
          <p:cNvSpPr/>
          <p:nvPr/>
        </p:nvSpPr>
        <p:spPr>
          <a:xfrm>
            <a:off x="838200" y="3717658"/>
            <a:ext cx="88500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 err="1"/>
              <a:t>byte_recved</a:t>
            </a:r>
            <a:r>
              <a:rPr lang="en-US" sz="2400" dirty="0"/>
              <a:t> = </a:t>
            </a:r>
            <a:r>
              <a:rPr lang="en-US" sz="2400" dirty="0" err="1"/>
              <a:t>recv</a:t>
            </a:r>
            <a:r>
              <a:rPr lang="en-US" sz="2400" dirty="0"/>
              <a:t>(conn, buffer, </a:t>
            </a:r>
            <a:r>
              <a:rPr lang="en-US" sz="2400" dirty="0" err="1"/>
              <a:t>len</a:t>
            </a:r>
            <a:r>
              <a:rPr lang="en-US" sz="2400" dirty="0"/>
              <a:t>, MSG_NOSIGNAL);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27AB7E-88BC-F041-A7B3-C9FD27A79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78" y="2718141"/>
            <a:ext cx="10730593" cy="71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65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A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>
            <a:normAutofit/>
          </a:bodyPr>
          <a:lstStyle/>
          <a:p>
            <a:r>
              <a:rPr lang="en-HK" dirty="0">
                <a:hlinkClick r:id="rId2"/>
              </a:rPr>
              <a:t>eecs482/</a:t>
            </a:r>
            <a:r>
              <a:rPr lang="en-HK" dirty="0" err="1">
                <a:hlinkClick r:id="rId2"/>
              </a:rPr>
              <a:t>bgreeves</a:t>
            </a:r>
            <a:r>
              <a:rPr lang="en-HK" dirty="0">
                <a:hlinkClick r:id="rId2"/>
              </a:rPr>
              <a:t>-socket-example: Sockets example from discussion</a:t>
            </a:r>
            <a:endParaRPr lang="en-HK" dirty="0"/>
          </a:p>
          <a:p>
            <a:r>
              <a:rPr lang="en-HK" dirty="0"/>
              <a:t>Linux or Mac OS.</a:t>
            </a:r>
          </a:p>
          <a:p>
            <a:r>
              <a:rPr lang="en-HK" dirty="0"/>
              <a:t>A virtual machine is provided </a:t>
            </a:r>
            <a:r>
              <a:rPr lang="en-HK" dirty="0">
                <a:hlinkClick r:id="rId3"/>
              </a:rPr>
              <a:t>here</a:t>
            </a:r>
            <a:r>
              <a:rPr lang="en-HK" dirty="0"/>
              <a:t>. (The password </a:t>
            </a:r>
            <a:r>
              <a:rPr lang="en-HK"/>
              <a:t>is username.)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871005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07632"/>
          </a:xfrm>
        </p:spPr>
        <p:txBody>
          <a:bodyPr>
            <a:normAutofit/>
          </a:bodyPr>
          <a:lstStyle/>
          <a:p>
            <a:r>
              <a:rPr lang="en-HK" dirty="0">
                <a:hlinkClick r:id="rId2"/>
              </a:rPr>
              <a:t>Beej's Guide to Network Programming</a:t>
            </a:r>
            <a:endParaRPr lang="en-HK" dirty="0"/>
          </a:p>
          <a:p>
            <a:r>
              <a:rPr lang="en-HK" dirty="0">
                <a:hlinkClick r:id="rId3"/>
              </a:rPr>
              <a:t>eecs482/bgreeves-socket-example: Sockets example from discussion</a:t>
            </a:r>
            <a:endParaRPr lang="en-HK" dirty="0"/>
          </a:p>
          <a:p>
            <a:r>
              <a:rPr lang="en-HK" dirty="0"/>
              <a:t>man is always your good friend</a:t>
            </a:r>
          </a:p>
          <a:p>
            <a:pPr lvl="1"/>
            <a:r>
              <a:rPr lang="en-HK" sz="2800" dirty="0"/>
              <a:t>man socket</a:t>
            </a:r>
            <a:endParaRPr lang="en-HK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616564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2CAE8-E323-A14E-A62F-188A25405FEA}"/>
              </a:ext>
            </a:extLst>
          </p:cNvPr>
          <p:cNvSpPr/>
          <p:nvPr/>
        </p:nvSpPr>
        <p:spPr>
          <a:xfrm>
            <a:off x="5350732" y="3136612"/>
            <a:ext cx="14905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21661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1 is 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Due: Sat, 29 Jan. 11:59:59 p.m.</a:t>
            </a:r>
          </a:p>
          <a:p>
            <a:r>
              <a:rPr lang="en-US" sz="3200" dirty="0"/>
              <a:t>Get yourself familiar with the basic socket programming</a:t>
            </a:r>
          </a:p>
          <a:p>
            <a:r>
              <a:rPr lang="en-US" sz="3200" dirty="0"/>
              <a:t>START EARLY!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784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 to socket programming</a:t>
            </a:r>
          </a:p>
          <a:p>
            <a:endParaRPr lang="en-US" sz="3200" dirty="0"/>
          </a:p>
          <a:p>
            <a:r>
              <a:rPr lang="en-US" sz="3200" dirty="0"/>
              <a:t>A simple demo.</a:t>
            </a:r>
          </a:p>
        </p:txBody>
      </p:sp>
    </p:spTree>
    <p:extLst>
      <p:ext uri="{BB962C8B-B14F-4D97-AF65-F5344CB8AC3E}">
        <p14:creationId xmlns:p14="http://schemas.microsoft.com/office/powerpoint/2010/main" val="44041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is a socket?</a:t>
            </a:r>
          </a:p>
          <a:p>
            <a:pPr marL="0" indent="0">
              <a:buNone/>
            </a:pPr>
            <a:r>
              <a:rPr lang="en-US" sz="3200" dirty="0"/>
              <a:t>- Communication endpoint at the end hosts.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Why do we use a socket?</a:t>
            </a:r>
          </a:p>
          <a:p>
            <a:pPr marL="0" indent="0">
              <a:buNone/>
            </a:pPr>
            <a:r>
              <a:rPr lang="en-US" sz="3200" dirty="0"/>
              <a:t>- It provides an application programming interface to exchange data between processes on the same or different machines.</a:t>
            </a:r>
          </a:p>
        </p:txBody>
      </p:sp>
    </p:spTree>
    <p:extLst>
      <p:ext uri="{BB962C8B-B14F-4D97-AF65-F5344CB8AC3E}">
        <p14:creationId xmlns:p14="http://schemas.microsoft.com/office/powerpoint/2010/main" val="157373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Server Side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F1B7FF-0FBF-3D45-81DD-BA45BC44D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4072" y="1429063"/>
            <a:ext cx="1863856" cy="48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3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Client Side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803F26-69FA-F141-8053-17ADFC76B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2382044"/>
            <a:ext cx="19558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24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Complete 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11AF92-8AD0-444F-83E3-E11532277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290" y="1825625"/>
            <a:ext cx="5639420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B591B7-0ED3-894C-A352-8477ED74F3BB}"/>
              </a:ext>
            </a:extLst>
          </p:cNvPr>
          <p:cNvSpPr txBox="1"/>
          <p:nvPr/>
        </p:nvSpPr>
        <p:spPr>
          <a:xfrm>
            <a:off x="1436914" y="3708906"/>
            <a:ext cx="1252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8685D-FCCD-1D48-84F7-D47520F09B5B}"/>
              </a:ext>
            </a:extLst>
          </p:cNvPr>
          <p:cNvSpPr txBox="1"/>
          <p:nvPr/>
        </p:nvSpPr>
        <p:spPr>
          <a:xfrm>
            <a:off x="9688285" y="3708906"/>
            <a:ext cx="1147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2946419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socket()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Create a socket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B148E8-50D7-4542-A495-2257CE9D6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690" y="2919109"/>
            <a:ext cx="9616620" cy="6295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C166B3-D1B0-6A4E-9334-36DA412495C4}"/>
              </a:ext>
            </a:extLst>
          </p:cNvPr>
          <p:cNvSpPr/>
          <p:nvPr/>
        </p:nvSpPr>
        <p:spPr>
          <a:xfrm>
            <a:off x="838200" y="4200009"/>
            <a:ext cx="7635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socket_fd</a:t>
            </a:r>
            <a:r>
              <a:rPr lang="en-US" sz="2400" dirty="0"/>
              <a:t> = socket(AF_INET, SOCK_STREAM, IPPROTO_TCP);</a:t>
            </a:r>
          </a:p>
        </p:txBody>
      </p:sp>
    </p:spTree>
    <p:extLst>
      <p:ext uri="{BB962C8B-B14F-4D97-AF65-F5344CB8AC3E}">
        <p14:creationId xmlns:p14="http://schemas.microsoft.com/office/powerpoint/2010/main" val="247774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Programming-Server: bind()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54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/>
              <a:t>Bind an address to a socket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285BD-3165-3D46-A0CB-9A06242E6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74" y="2674261"/>
            <a:ext cx="10541000" cy="863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586356-C565-9B40-BF75-839DA7B53FCB}"/>
              </a:ext>
            </a:extLst>
          </p:cNvPr>
          <p:cNvSpPr/>
          <p:nvPr/>
        </p:nvSpPr>
        <p:spPr>
          <a:xfrm>
            <a:off x="838199" y="3889059"/>
            <a:ext cx="74458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struct </a:t>
            </a:r>
            <a:r>
              <a:rPr lang="en-US" sz="2400" dirty="0" err="1"/>
              <a:t>sockaddr_in</a:t>
            </a:r>
            <a:r>
              <a:rPr lang="en-US" sz="2400" dirty="0"/>
              <a:t> </a:t>
            </a:r>
            <a:r>
              <a:rPr lang="en-US" sz="2400" dirty="0" err="1"/>
              <a:t>addr</a:t>
            </a:r>
            <a:r>
              <a:rPr lang="en-US" sz="2400" dirty="0"/>
              <a:t>; </a:t>
            </a:r>
          </a:p>
          <a:p>
            <a:r>
              <a:rPr lang="en-US" sz="2400" dirty="0" err="1"/>
              <a:t>memset</a:t>
            </a:r>
            <a:r>
              <a:rPr lang="en-US" sz="2400" dirty="0"/>
              <a:t>(&amp;</a:t>
            </a:r>
            <a:r>
              <a:rPr lang="en-US" sz="2400" dirty="0" err="1"/>
              <a:t>addr</a:t>
            </a:r>
            <a:r>
              <a:rPr lang="en-US" sz="2400" dirty="0"/>
              <a:t>, 0,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addr</a:t>
            </a:r>
            <a:r>
              <a:rPr lang="en-US" sz="2400" dirty="0"/>
              <a:t>)); </a:t>
            </a:r>
          </a:p>
          <a:p>
            <a:r>
              <a:rPr lang="en-US" sz="2400" dirty="0" err="1"/>
              <a:t>addr.sin_family</a:t>
            </a:r>
            <a:r>
              <a:rPr lang="en-US" sz="2400" dirty="0"/>
              <a:t> = AF_INET; </a:t>
            </a:r>
          </a:p>
          <a:p>
            <a:r>
              <a:rPr lang="en-US" sz="2400" dirty="0" err="1"/>
              <a:t>addr.sin_addr.s_addr</a:t>
            </a:r>
            <a:r>
              <a:rPr lang="en-US" sz="2400" dirty="0"/>
              <a:t> = INADDR_ANY; </a:t>
            </a:r>
          </a:p>
          <a:p>
            <a:r>
              <a:rPr lang="en-US" sz="2400" dirty="0" err="1"/>
              <a:t>addr.sin_port</a:t>
            </a:r>
            <a:r>
              <a:rPr lang="en-US" sz="2400" dirty="0"/>
              <a:t> = </a:t>
            </a:r>
            <a:r>
              <a:rPr lang="en-US" sz="2400" dirty="0" err="1"/>
              <a:t>htons</a:t>
            </a:r>
            <a:r>
              <a:rPr lang="en-US" sz="2400" dirty="0"/>
              <a:t>(port); </a:t>
            </a:r>
          </a:p>
          <a:p>
            <a:r>
              <a:rPr lang="en-US" sz="2400" dirty="0"/>
              <a:t>bind(</a:t>
            </a:r>
            <a:r>
              <a:rPr lang="en-US" sz="2400" dirty="0" err="1"/>
              <a:t>sockfd</a:t>
            </a:r>
            <a:r>
              <a:rPr lang="en-US" sz="2400" dirty="0"/>
              <a:t>, (struct </a:t>
            </a:r>
            <a:r>
              <a:rPr lang="en-US" sz="2400" dirty="0" err="1"/>
              <a:t>sockaddr</a:t>
            </a:r>
            <a:r>
              <a:rPr lang="en-US" sz="2400" dirty="0"/>
              <a:t> *) &amp;</a:t>
            </a:r>
            <a:r>
              <a:rPr lang="en-US" sz="2400" dirty="0" err="1"/>
              <a:t>addr</a:t>
            </a:r>
            <a:r>
              <a:rPr lang="en-US" sz="2400" dirty="0"/>
              <a:t>,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addr</a:t>
            </a:r>
            <a:r>
              <a:rPr lang="en-US" sz="2400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355003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464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CSCI 4430 - Spring 22</vt:lpstr>
      <vt:lpstr>Assignment 1 is out!</vt:lpstr>
      <vt:lpstr>Outline</vt:lpstr>
      <vt:lpstr>Socket Programming: Intro</vt:lpstr>
      <vt:lpstr>Socket Programming: Server Side</vt:lpstr>
      <vt:lpstr>Socket Programming: Client Side</vt:lpstr>
      <vt:lpstr>Socket Programming: Complete Flow</vt:lpstr>
      <vt:lpstr>Socket Programming: socket()</vt:lpstr>
      <vt:lpstr>Socket Programming-Server: bind()</vt:lpstr>
      <vt:lpstr>Socket Programming-Server: listen()</vt:lpstr>
      <vt:lpstr>Socket Programming-Client: connect()</vt:lpstr>
      <vt:lpstr>Socket Programming-Server: accept()</vt:lpstr>
      <vt:lpstr>Socket Programming: send()</vt:lpstr>
      <vt:lpstr>Socket Programming: recv()</vt:lpstr>
      <vt:lpstr>Socket Programming: A Demo</vt:lpstr>
      <vt:lpstr>Socket Programming: 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4430 - Spring 22</dc:title>
  <dc:creator>SONG, Qingyu</dc:creator>
  <cp:lastModifiedBy>SONG, Qingyu</cp:lastModifiedBy>
  <cp:revision>27</cp:revision>
  <dcterms:created xsi:type="dcterms:W3CDTF">2022-01-09T08:27:06Z</dcterms:created>
  <dcterms:modified xsi:type="dcterms:W3CDTF">2022-01-10T13:28:15Z</dcterms:modified>
</cp:coreProperties>
</file>