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/tree/2023_spring/tutorial/T04/select_exam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/tree/2023_spring/tutorial/T04/select_example" TargetMode="External"/><Relationship Id="rId2" Type="http://schemas.openxmlformats.org/officeDocument/2006/relationships/hyperlink" Target="https://man7.org/linux/man-pages/man2/select.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3Br6bptZzkibGm9uMPU7oa_hU34_dwlh4QPC1k4Ytb0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</a:t>
            </a:r>
            <a:r>
              <a:rPr lang="en-US" altLang="zh-CN" sz="6600" b="1" dirty="0"/>
              <a:t>3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4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4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282955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2: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call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select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2CADC-A63C-A24A-BB31-52FB3D6E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" y="1988810"/>
            <a:ext cx="12034796" cy="38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7611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server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accept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connection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A6165-3079-C843-99F1-388D235A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29" y="1879600"/>
            <a:ext cx="726041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95930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/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client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do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something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8F3F8-3E6F-B04D-9261-0A9C4BEB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95" y="2107208"/>
            <a:ext cx="6287305" cy="42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en-US" b="1" dirty="0"/>
              <a:t>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echo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server</a:t>
            </a:r>
            <a:endParaRPr lang="en-US" altLang="zh-CN" dirty="0"/>
          </a:p>
          <a:p>
            <a:r>
              <a:rPr lang="en-HK" dirty="0"/>
              <a:t>Linux or Mac OS.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netcat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en-US" altLang="zh-CN" dirty="0" err="1"/>
              <a:t>nc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“echo</a:t>
            </a:r>
            <a:r>
              <a:rPr lang="zh-CN" altLang="en-US" dirty="0"/>
              <a:t> </a:t>
            </a:r>
            <a:r>
              <a:rPr lang="en-US" altLang="zh-CN" dirty="0"/>
              <a:t>server”.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elect</a:t>
            </a:r>
            <a:r>
              <a:rPr lang="en-US" b="1" dirty="0"/>
              <a:t> Programming</a:t>
            </a:r>
            <a:r>
              <a:rPr lang="zh-CN" altLang="en-US" b="1" dirty="0"/>
              <a:t> </a:t>
            </a:r>
            <a:r>
              <a:rPr lang="en-US" altLang="zh-CN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“s</a:t>
            </a:r>
            <a:r>
              <a:rPr lang="en-HK" dirty="0"/>
              <a:t>elect</a:t>
            </a:r>
            <a:r>
              <a:rPr lang="en-US" altLang="zh-CN" dirty="0"/>
              <a:t>”</a:t>
            </a:r>
            <a:r>
              <a:rPr lang="en-HK" dirty="0"/>
              <a:t> document: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HK" altLang="zh-CN" dirty="0">
                <a:hlinkClick r:id="rId2"/>
              </a:rPr>
              <a:t>https://man7.org/</a:t>
            </a:r>
            <a:r>
              <a:rPr lang="en-HK" altLang="zh-CN" dirty="0" err="1">
                <a:hlinkClick r:id="rId2"/>
              </a:rPr>
              <a:t>linux</a:t>
            </a:r>
            <a:r>
              <a:rPr lang="en-HK" altLang="zh-CN" dirty="0">
                <a:hlinkClick r:id="rId2"/>
              </a:rPr>
              <a:t>/man-pages/man2/select.2.html</a:t>
            </a:r>
            <a:endParaRPr lang="en-HK" dirty="0"/>
          </a:p>
          <a:p>
            <a:r>
              <a:rPr lang="en-US" altLang="zh-CN" dirty="0"/>
              <a:t>“select”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>
                <a:hlinkClick r:id="rId3"/>
              </a:rPr>
              <a:t>https://github.com/henryhxu/CSCI4430-ESTR4120/tree/2023_spring/tutorial/T04/select_example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US" altLang="zh-CN" sz="2800" dirty="0"/>
              <a:t>“</a:t>
            </a:r>
            <a:r>
              <a:rPr lang="en-HK" sz="2800" dirty="0"/>
              <a:t>man s</a:t>
            </a:r>
            <a:r>
              <a:rPr lang="en-US" altLang="zh-CN" sz="2800" dirty="0"/>
              <a:t>elect”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details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select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</a:t>
            </a:r>
            <a:r>
              <a:rPr lang="en-US" altLang="zh-CN" b="1" dirty="0"/>
              <a:t>grouping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Try to form a group of </a:t>
            </a:r>
            <a:r>
              <a:rPr lang="en-US" sz="3200" b="1" dirty="0">
                <a:cs typeface="Calibri"/>
              </a:rPr>
              <a:t>exactly 2 students</a:t>
            </a:r>
            <a:r>
              <a:rPr lang="en-US" sz="3200" dirty="0">
                <a:cs typeface="Calibri"/>
              </a:rPr>
              <a:t> as soon as possible.</a:t>
            </a:r>
          </a:p>
          <a:p>
            <a:r>
              <a:rPr lang="en-US" sz="3200" dirty="0">
                <a:cs typeface="Calibri"/>
              </a:rPr>
              <a:t>Use this </a:t>
            </a:r>
            <a:r>
              <a:rPr lang="en-US" sz="3200" dirty="0">
                <a:cs typeface="Calibri"/>
                <a:hlinkClick r:id="rId2"/>
              </a:rPr>
              <a:t>link</a:t>
            </a:r>
            <a:r>
              <a:rPr lang="en-US" sz="3200" dirty="0">
                <a:cs typeface="Calibri"/>
              </a:rPr>
              <a:t> to enter the group info for your group</a:t>
            </a:r>
          </a:p>
          <a:p>
            <a:r>
              <a:rPr lang="en-US" sz="3200" dirty="0">
                <a:cs typeface="Calibri"/>
              </a:rPr>
              <a:t>The </a:t>
            </a:r>
            <a:r>
              <a:rPr lang="en-US" sz="3200" b="1" dirty="0">
                <a:cs typeface="Calibri"/>
              </a:rPr>
              <a:t>deadline</a:t>
            </a:r>
            <a:r>
              <a:rPr lang="en-US" sz="3200" dirty="0">
                <a:cs typeface="Calibri"/>
              </a:rPr>
              <a:t> for grouping is: </a:t>
            </a:r>
            <a:r>
              <a:rPr lang="en-US" sz="3200" b="1" dirty="0">
                <a:cs typeface="Calibri"/>
              </a:rPr>
              <a:t>23:59:59, Feb 21, 2023</a:t>
            </a:r>
            <a:r>
              <a:rPr lang="en-US" sz="3200" dirty="0">
                <a:cs typeface="Calibri"/>
              </a:rPr>
              <a:t>, the next Tuesday.</a:t>
            </a: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programming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066007"/>
            <a:ext cx="7023100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select(): I/O Multiplexing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517650" y="3627735"/>
            <a:ext cx="915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</a:rPr>
              <a:t>Allow a program to monitor multiple file descriptors, waiting until one or more of the file descriptors becomes "ready" for some class of I/O operation.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1577976"/>
            <a:ext cx="71882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Why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“select”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instead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f</a:t>
            </a:r>
            <a:r>
              <a:rPr lang="zh-CN" altLang="en-US" sz="49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multi-threading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828800" y="3615035"/>
            <a:ext cx="915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</a:rPr>
              <a:t>Non-blocking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only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one</a:t>
            </a:r>
            <a:r>
              <a:rPr lang="en-US" altLang="zh-CN" sz="2800" dirty="0"/>
              <a:t>-</a:t>
            </a:r>
            <a:r>
              <a:rPr lang="en-US" altLang="zh-CN" sz="2800" dirty="0">
                <a:effectLst/>
              </a:rPr>
              <a:t>threaded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program.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Less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system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resource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required.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(although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more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complex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coding)</a:t>
            </a:r>
          </a:p>
        </p:txBody>
      </p:sp>
    </p:spTree>
    <p:extLst>
      <p:ext uri="{BB962C8B-B14F-4D97-AF65-F5344CB8AC3E}">
        <p14:creationId xmlns:p14="http://schemas.microsoft.com/office/powerpoint/2010/main" val="6260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802"/>
            <a:ext cx="9375321" cy="39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7CBD2-E246-BC4E-8E61-596B90F7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8680450" cy="36115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838200" y="1771412"/>
            <a:ext cx="3351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</a:rPr>
              <a:t>Some useful macros: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1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01BF3-6769-8F4A-A9DB-78EDFCBD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80" y="0"/>
            <a:ext cx="4804497" cy="6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0565-D564-D443-82E0-A70E961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30" y="1863801"/>
            <a:ext cx="5349338" cy="44407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5745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1: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initialize(FD_ZERO)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set(FD_SET)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sockets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055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366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CSCI 4430 - Spring 23</vt:lpstr>
      <vt:lpstr>Assignment 2 grouping</vt:lpstr>
      <vt:lpstr>Outline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Select Programming: A Demo</vt:lpstr>
      <vt:lpstr>Select Programming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127</cp:revision>
  <dcterms:created xsi:type="dcterms:W3CDTF">2022-01-09T08:27:06Z</dcterms:created>
  <dcterms:modified xsi:type="dcterms:W3CDTF">2023-02-15T13:43:02Z</dcterms:modified>
</cp:coreProperties>
</file>