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87" r:id="rId3"/>
    <p:sldId id="294" r:id="rId4"/>
    <p:sldId id="295" r:id="rId5"/>
    <p:sldId id="296" r:id="rId6"/>
    <p:sldId id="298" r:id="rId7"/>
    <p:sldId id="299" r:id="rId8"/>
    <p:sldId id="300" r:id="rId9"/>
    <p:sldId id="301" r:id="rId10"/>
    <p:sldId id="302" r:id="rId11"/>
    <p:sldId id="30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33CD5-0235-6947-ABC8-E553F61C59AB}" v="75" dt="2023-04-12T11:22:58.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0"/>
    <p:restoredTop sz="67360"/>
  </p:normalViewPr>
  <p:slideViewPr>
    <p:cSldViewPr snapToGrid="0" snapToObjects="1">
      <p:cViewPr varScale="1">
        <p:scale>
          <a:sx n="112" d="100"/>
          <a:sy n="112" d="100"/>
        </p:scale>
        <p:origin x="1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ngyu Song" userId="O4NG2utMRSC9bShTQouuMd1Uq3x00QhxVtEheGSGOoU=" providerId="None" clId="Web-{1A9491C6-FD31-4FA7-98FA-39E25D0B6578}"/>
    <pc:docChg chg="modSld">
      <pc:chgData name="Qingyu Song" userId="O4NG2utMRSC9bShTQouuMd1Uq3x00QhxVtEheGSGOoU=" providerId="None" clId="Web-{1A9491C6-FD31-4FA7-98FA-39E25D0B6578}" dt="2022-01-09T11:29:04.756" v="11" actId="20577"/>
      <pc:docMkLst>
        <pc:docMk/>
      </pc:docMkLst>
      <pc:sldChg chg="modSp">
        <pc:chgData name="Qingyu Song" userId="O4NG2utMRSC9bShTQouuMd1Uq3x00QhxVtEheGSGOoU=" providerId="None" clId="Web-{1A9491C6-FD31-4FA7-98FA-39E25D0B6578}" dt="2022-01-09T11:29:04.756" v="11" actId="20577"/>
        <pc:sldMkLst>
          <pc:docMk/>
          <pc:sldMk cId="1947847713" sldId="257"/>
        </pc:sldMkLst>
        <pc:spChg chg="mod">
          <ac:chgData name="Qingyu Song" userId="O4NG2utMRSC9bShTQouuMd1Uq3x00QhxVtEheGSGOoU=" providerId="None" clId="Web-{1A9491C6-FD31-4FA7-98FA-39E25D0B6578}" dt="2022-01-09T11:29:04.756" v="11" actId="20577"/>
          <ac:spMkLst>
            <pc:docMk/>
            <pc:sldMk cId="1947847713" sldId="257"/>
            <ac:spMk id="3" creationId="{8F20472D-613F-3748-9CBD-88055CDB4B08}"/>
          </ac:spMkLst>
        </pc:spChg>
      </pc:sldChg>
    </pc:docChg>
  </pc:docChgLst>
  <pc:docChgLst>
    <pc:chgData name="SONG, Qingyu" userId="498998f4-7f18-4549-a740-dcfb6e1e3d22" providerId="ADAL" clId="{0F84402B-494A-D841-9A43-F49E88B6429E}"/>
    <pc:docChg chg="undo redo custSel addSld delSld modSld">
      <pc:chgData name="SONG, Qingyu" userId="498998f4-7f18-4549-a740-dcfb6e1e3d22" providerId="ADAL" clId="{0F84402B-494A-D841-9A43-F49E88B6429E}" dt="2022-01-20T01:06:45.773" v="90"/>
      <pc:docMkLst>
        <pc:docMk/>
      </pc:docMkLst>
      <pc:sldChg chg="addSp">
        <pc:chgData name="SONG, Qingyu" userId="498998f4-7f18-4549-a740-dcfb6e1e3d22" providerId="ADAL" clId="{0F84402B-494A-D841-9A43-F49E88B6429E}" dt="2022-01-19T14:28:08.480" v="0"/>
        <pc:sldMkLst>
          <pc:docMk/>
          <pc:sldMk cId="356419186" sldId="256"/>
        </pc:sldMkLst>
        <pc:picChg chg="add">
          <ac:chgData name="SONG, Qingyu" userId="498998f4-7f18-4549-a740-dcfb6e1e3d22" providerId="ADAL" clId="{0F84402B-494A-D841-9A43-F49E88B6429E}" dt="2022-01-19T14:28:08.480" v="0"/>
          <ac:picMkLst>
            <pc:docMk/>
            <pc:sldMk cId="356419186" sldId="256"/>
            <ac:picMk id="6" creationId="{919BED88-AA1D-3144-ABB6-9C775BCC2765}"/>
          </ac:picMkLst>
        </pc:picChg>
      </pc:sldChg>
      <pc:sldChg chg="modSp mod">
        <pc:chgData name="SONG, Qingyu" userId="498998f4-7f18-4549-a740-dcfb6e1e3d22" providerId="ADAL" clId="{0F84402B-494A-D841-9A43-F49E88B6429E}" dt="2022-01-19T14:28:15.459" v="2" actId="20577"/>
        <pc:sldMkLst>
          <pc:docMk/>
          <pc:sldMk cId="1947847713" sldId="257"/>
        </pc:sldMkLst>
        <pc:spChg chg="mod">
          <ac:chgData name="SONG, Qingyu" userId="498998f4-7f18-4549-a740-dcfb6e1e3d22" providerId="ADAL" clId="{0F84402B-494A-D841-9A43-F49E88B6429E}" dt="2022-01-19T14:28:15.459" v="2" actId="20577"/>
          <ac:spMkLst>
            <pc:docMk/>
            <pc:sldMk cId="1947847713" sldId="257"/>
            <ac:spMk id="3" creationId="{8F20472D-613F-3748-9CBD-88055CDB4B08}"/>
          </ac:spMkLst>
        </pc:spChg>
      </pc:sldChg>
      <pc:sldChg chg="modSp mod">
        <pc:chgData name="SONG, Qingyu" userId="498998f4-7f18-4549-a740-dcfb6e1e3d22" providerId="ADAL" clId="{0F84402B-494A-D841-9A43-F49E88B6429E}" dt="2022-01-19T14:28:33.707" v="8" actId="20577"/>
        <pc:sldMkLst>
          <pc:docMk/>
          <pc:sldMk cId="440415094" sldId="258"/>
        </pc:sldMkLst>
        <pc:spChg chg="mod">
          <ac:chgData name="SONG, Qingyu" userId="498998f4-7f18-4549-a740-dcfb6e1e3d22" providerId="ADAL" clId="{0F84402B-494A-D841-9A43-F49E88B6429E}" dt="2022-01-19T14:28:33.707" v="8" actId="20577"/>
          <ac:spMkLst>
            <pc:docMk/>
            <pc:sldMk cId="440415094" sldId="258"/>
            <ac:spMk id="3" creationId="{8F20472D-613F-3748-9CBD-88055CDB4B08}"/>
          </ac:spMkLst>
        </pc:spChg>
      </pc:sldChg>
      <pc:sldChg chg="modSp mod">
        <pc:chgData name="SONG, Qingyu" userId="498998f4-7f18-4549-a740-dcfb6e1e3d22" providerId="ADAL" clId="{0F84402B-494A-D841-9A43-F49E88B6429E}" dt="2022-01-19T14:52:36.846" v="53" actId="20577"/>
        <pc:sldMkLst>
          <pc:docMk/>
          <pc:sldMk cId="746100141" sldId="274"/>
        </pc:sldMkLst>
        <pc:spChg chg="mod">
          <ac:chgData name="SONG, Qingyu" userId="498998f4-7f18-4549-a740-dcfb6e1e3d22" providerId="ADAL" clId="{0F84402B-494A-D841-9A43-F49E88B6429E}" dt="2022-01-19T14:30:51.589" v="9" actId="20577"/>
          <ac:spMkLst>
            <pc:docMk/>
            <pc:sldMk cId="746100141" sldId="274"/>
            <ac:spMk id="2" creationId="{45C79BA1-37A3-5741-B0A1-E64646E4283C}"/>
          </ac:spMkLst>
        </pc:spChg>
        <pc:spChg chg="mod">
          <ac:chgData name="SONG, Qingyu" userId="498998f4-7f18-4549-a740-dcfb6e1e3d22" providerId="ADAL" clId="{0F84402B-494A-D841-9A43-F49E88B6429E}" dt="2022-01-19T14:52:36.846" v="53" actId="20577"/>
          <ac:spMkLst>
            <pc:docMk/>
            <pc:sldMk cId="746100141" sldId="274"/>
            <ac:spMk id="3" creationId="{8F20472D-613F-3748-9CBD-88055CDB4B08}"/>
          </ac:spMkLst>
        </pc:spChg>
      </pc:sldChg>
      <pc:sldChg chg="modSp mod modAnim">
        <pc:chgData name="SONG, Qingyu" userId="498998f4-7f18-4549-a740-dcfb6e1e3d22" providerId="ADAL" clId="{0F84402B-494A-D841-9A43-F49E88B6429E}" dt="2022-01-19T14:53:09.710" v="57" actId="20577"/>
        <pc:sldMkLst>
          <pc:docMk/>
          <pc:sldMk cId="442365464" sldId="275"/>
        </pc:sldMkLst>
        <pc:spChg chg="mod">
          <ac:chgData name="SONG, Qingyu" userId="498998f4-7f18-4549-a740-dcfb6e1e3d22" providerId="ADAL" clId="{0F84402B-494A-D841-9A43-F49E88B6429E}" dt="2022-01-19T14:30:56.113" v="10"/>
          <ac:spMkLst>
            <pc:docMk/>
            <pc:sldMk cId="442365464" sldId="275"/>
            <ac:spMk id="2" creationId="{45C79BA1-37A3-5741-B0A1-E64646E4283C}"/>
          </ac:spMkLst>
        </pc:spChg>
        <pc:spChg chg="mod">
          <ac:chgData name="SONG, Qingyu" userId="498998f4-7f18-4549-a740-dcfb6e1e3d22" providerId="ADAL" clId="{0F84402B-494A-D841-9A43-F49E88B6429E}" dt="2022-01-19T14:53:09.710" v="57" actId="20577"/>
          <ac:spMkLst>
            <pc:docMk/>
            <pc:sldMk cId="442365464" sldId="275"/>
            <ac:spMk id="3" creationId="{8F20472D-613F-3748-9CBD-88055CDB4B08}"/>
          </ac:spMkLst>
        </pc:spChg>
        <pc:spChg chg="mod">
          <ac:chgData name="SONG, Qingyu" userId="498998f4-7f18-4549-a740-dcfb6e1e3d22" providerId="ADAL" clId="{0F84402B-494A-D841-9A43-F49E88B6429E}" dt="2022-01-19T14:52:30.806" v="49" actId="1036"/>
          <ac:spMkLst>
            <pc:docMk/>
            <pc:sldMk cId="442365464" sldId="275"/>
            <ac:spMk id="7" creationId="{B4F2FCAB-565E-4178-BECE-B014B8B03F74}"/>
          </ac:spMkLst>
        </pc:spChg>
      </pc:sldChg>
      <pc:sldChg chg="modSp del">
        <pc:chgData name="SONG, Qingyu" userId="498998f4-7f18-4549-a740-dcfb6e1e3d22" providerId="ADAL" clId="{0F84402B-494A-D841-9A43-F49E88B6429E}" dt="2022-01-19T14:53:04.928" v="55" actId="2696"/>
        <pc:sldMkLst>
          <pc:docMk/>
          <pc:sldMk cId="3494430642" sldId="276"/>
        </pc:sldMkLst>
        <pc:spChg chg="mod">
          <ac:chgData name="SONG, Qingyu" userId="498998f4-7f18-4549-a740-dcfb6e1e3d22" providerId="ADAL" clId="{0F84402B-494A-D841-9A43-F49E88B6429E}" dt="2022-01-19T14:31:04.578" v="12"/>
          <ac:spMkLst>
            <pc:docMk/>
            <pc:sldMk cId="3494430642" sldId="276"/>
            <ac:spMk id="2" creationId="{45C79BA1-37A3-5741-B0A1-E64646E4283C}"/>
          </ac:spMkLst>
        </pc:spChg>
      </pc:sldChg>
      <pc:sldChg chg="modSp mod">
        <pc:chgData name="SONG, Qingyu" userId="498998f4-7f18-4549-a740-dcfb6e1e3d22" providerId="ADAL" clId="{0F84402B-494A-D841-9A43-F49E88B6429E}" dt="2022-01-20T01:06:31.128" v="89" actId="20577"/>
        <pc:sldMkLst>
          <pc:docMk/>
          <pc:sldMk cId="4278079293" sldId="277"/>
        </pc:sldMkLst>
        <pc:spChg chg="mod">
          <ac:chgData name="SONG, Qingyu" userId="498998f4-7f18-4549-a740-dcfb6e1e3d22" providerId="ADAL" clId="{0F84402B-494A-D841-9A43-F49E88B6429E}" dt="2022-01-19T14:31:06.498" v="13" actId="20577"/>
          <ac:spMkLst>
            <pc:docMk/>
            <pc:sldMk cId="4278079293" sldId="277"/>
            <ac:spMk id="2" creationId="{45C79BA1-37A3-5741-B0A1-E64646E4283C}"/>
          </ac:spMkLst>
        </pc:spChg>
        <pc:spChg chg="mod">
          <ac:chgData name="SONG, Qingyu" userId="498998f4-7f18-4549-a740-dcfb6e1e3d22" providerId="ADAL" clId="{0F84402B-494A-D841-9A43-F49E88B6429E}" dt="2022-01-20T01:06:31.128" v="89" actId="20577"/>
          <ac:spMkLst>
            <pc:docMk/>
            <pc:sldMk cId="4278079293" sldId="277"/>
            <ac:spMk id="3" creationId="{8F20472D-613F-3748-9CBD-88055CDB4B08}"/>
          </ac:spMkLst>
        </pc:spChg>
      </pc:sldChg>
      <pc:sldChg chg="modSp">
        <pc:chgData name="SONG, Qingyu" userId="498998f4-7f18-4549-a740-dcfb6e1e3d22" providerId="ADAL" clId="{0F84402B-494A-D841-9A43-F49E88B6429E}" dt="2022-01-19T14:31:13.089" v="14"/>
        <pc:sldMkLst>
          <pc:docMk/>
          <pc:sldMk cId="3882663473" sldId="278"/>
        </pc:sldMkLst>
        <pc:spChg chg="mod">
          <ac:chgData name="SONG, Qingyu" userId="498998f4-7f18-4549-a740-dcfb6e1e3d22" providerId="ADAL" clId="{0F84402B-494A-D841-9A43-F49E88B6429E}" dt="2022-01-19T14:31:13.089" v="14"/>
          <ac:spMkLst>
            <pc:docMk/>
            <pc:sldMk cId="3882663473" sldId="278"/>
            <ac:spMk id="2" creationId="{45C79BA1-37A3-5741-B0A1-E64646E4283C}"/>
          </ac:spMkLst>
        </pc:spChg>
      </pc:sldChg>
      <pc:sldChg chg="modSp mod">
        <pc:chgData name="SONG, Qingyu" userId="498998f4-7f18-4549-a740-dcfb6e1e3d22" providerId="ADAL" clId="{0F84402B-494A-D841-9A43-F49E88B6429E}" dt="2022-01-20T01:06:45.773" v="90"/>
        <pc:sldMkLst>
          <pc:docMk/>
          <pc:sldMk cId="3927078520" sldId="279"/>
        </pc:sldMkLst>
        <pc:spChg chg="mod">
          <ac:chgData name="SONG, Qingyu" userId="498998f4-7f18-4549-a740-dcfb6e1e3d22" providerId="ADAL" clId="{0F84402B-494A-D841-9A43-F49E88B6429E}" dt="2022-01-19T14:31:16.215" v="15"/>
          <ac:spMkLst>
            <pc:docMk/>
            <pc:sldMk cId="3927078520" sldId="279"/>
            <ac:spMk id="2" creationId="{45C79BA1-37A3-5741-B0A1-E64646E4283C}"/>
          </ac:spMkLst>
        </pc:spChg>
        <pc:spChg chg="mod">
          <ac:chgData name="SONG, Qingyu" userId="498998f4-7f18-4549-a740-dcfb6e1e3d22" providerId="ADAL" clId="{0F84402B-494A-D841-9A43-F49E88B6429E}" dt="2022-01-20T01:06:45.773" v="90"/>
          <ac:spMkLst>
            <pc:docMk/>
            <pc:sldMk cId="3927078520" sldId="279"/>
            <ac:spMk id="3" creationId="{8F20472D-613F-3748-9CBD-88055CDB4B08}"/>
          </ac:spMkLst>
        </pc:spChg>
      </pc:sldChg>
      <pc:sldChg chg="modSp">
        <pc:chgData name="SONG, Qingyu" userId="498998f4-7f18-4549-a740-dcfb6e1e3d22" providerId="ADAL" clId="{0F84402B-494A-D841-9A43-F49E88B6429E}" dt="2022-01-19T14:31:20.046" v="16"/>
        <pc:sldMkLst>
          <pc:docMk/>
          <pc:sldMk cId="1261831385" sldId="280"/>
        </pc:sldMkLst>
        <pc:spChg chg="mod">
          <ac:chgData name="SONG, Qingyu" userId="498998f4-7f18-4549-a740-dcfb6e1e3d22" providerId="ADAL" clId="{0F84402B-494A-D841-9A43-F49E88B6429E}" dt="2022-01-19T14:31:20.046" v="16"/>
          <ac:spMkLst>
            <pc:docMk/>
            <pc:sldMk cId="1261831385" sldId="280"/>
            <ac:spMk id="2" creationId="{45C79BA1-37A3-5741-B0A1-E64646E4283C}"/>
          </ac:spMkLst>
        </pc:spChg>
      </pc:sldChg>
      <pc:sldChg chg="modSp add mod">
        <pc:chgData name="SONG, Qingyu" userId="498998f4-7f18-4549-a740-dcfb6e1e3d22" providerId="ADAL" clId="{0F84402B-494A-D841-9A43-F49E88B6429E}" dt="2022-01-19T14:55:18" v="62" actId="20577"/>
        <pc:sldMkLst>
          <pc:docMk/>
          <pc:sldMk cId="11664182" sldId="281"/>
        </pc:sldMkLst>
        <pc:spChg chg="mod">
          <ac:chgData name="SONG, Qingyu" userId="498998f4-7f18-4549-a740-dcfb6e1e3d22" providerId="ADAL" clId="{0F84402B-494A-D841-9A43-F49E88B6429E}" dt="2022-01-19T14:55:18" v="62" actId="20577"/>
          <ac:spMkLst>
            <pc:docMk/>
            <pc:sldMk cId="11664182" sldId="281"/>
            <ac:spMk id="3" creationId="{8F20472D-613F-3748-9CBD-88055CDB4B08}"/>
          </ac:spMkLst>
        </pc:spChg>
      </pc:sldChg>
    </pc:docChg>
  </pc:docChgLst>
  <pc:docChgLst>
    <pc:chgData name="DING, Wenlong" userId="2462c282-915a-45d3-817d-b87203e0e2e0" providerId="ADAL" clId="{B0333CD5-0235-6947-ABC8-E553F61C59AB}"/>
    <pc:docChg chg="undo custSel modSld">
      <pc:chgData name="DING, Wenlong" userId="2462c282-915a-45d3-817d-b87203e0e2e0" providerId="ADAL" clId="{B0333CD5-0235-6947-ABC8-E553F61C59AB}" dt="2023-04-12T11:24:18.094" v="722" actId="313"/>
      <pc:docMkLst>
        <pc:docMk/>
      </pc:docMkLst>
      <pc:sldChg chg="modSp mod">
        <pc:chgData name="DING, Wenlong" userId="2462c282-915a-45d3-817d-b87203e0e2e0" providerId="ADAL" clId="{B0333CD5-0235-6947-ABC8-E553F61C59AB}" dt="2023-04-12T11:01:05.001" v="270" actId="20577"/>
        <pc:sldMkLst>
          <pc:docMk/>
          <pc:sldMk cId="356419186" sldId="256"/>
        </pc:sldMkLst>
        <pc:spChg chg="mod">
          <ac:chgData name="DING, Wenlong" userId="2462c282-915a-45d3-817d-b87203e0e2e0" providerId="ADAL" clId="{B0333CD5-0235-6947-ABC8-E553F61C59AB}" dt="2023-04-12T11:01:02.019" v="267" actId="20577"/>
          <ac:spMkLst>
            <pc:docMk/>
            <pc:sldMk cId="356419186" sldId="256"/>
            <ac:spMk id="2" creationId="{37E55C1B-43BC-8B40-A7BE-D3C3F3D8A40E}"/>
          </ac:spMkLst>
        </pc:spChg>
        <pc:spChg chg="mod">
          <ac:chgData name="DING, Wenlong" userId="2462c282-915a-45d3-817d-b87203e0e2e0" providerId="ADAL" clId="{B0333CD5-0235-6947-ABC8-E553F61C59AB}" dt="2023-04-12T11:01:05.001" v="270" actId="20577"/>
          <ac:spMkLst>
            <pc:docMk/>
            <pc:sldMk cId="356419186" sldId="256"/>
            <ac:spMk id="3" creationId="{6CEAD46B-2981-B54E-B7BD-5B165BCFE3E7}"/>
          </ac:spMkLst>
        </pc:spChg>
      </pc:sldChg>
      <pc:sldChg chg="modSp mod modNotesTx">
        <pc:chgData name="DING, Wenlong" userId="2462c282-915a-45d3-817d-b87203e0e2e0" providerId="ADAL" clId="{B0333CD5-0235-6947-ABC8-E553F61C59AB}" dt="2023-04-12T11:24:18.094" v="722" actId="313"/>
        <pc:sldMkLst>
          <pc:docMk/>
          <pc:sldMk cId="267997120" sldId="287"/>
        </pc:sldMkLst>
        <pc:spChg chg="mod">
          <ac:chgData name="DING, Wenlong" userId="2462c282-915a-45d3-817d-b87203e0e2e0" providerId="ADAL" clId="{B0333CD5-0235-6947-ABC8-E553F61C59AB}" dt="2023-04-12T11:15:16.538" v="559" actId="113"/>
          <ac:spMkLst>
            <pc:docMk/>
            <pc:sldMk cId="267997120" sldId="287"/>
            <ac:spMk id="3" creationId="{8F20472D-613F-3748-9CBD-88055CDB4B08}"/>
          </ac:spMkLst>
        </pc:spChg>
        <pc:spChg chg="mod">
          <ac:chgData name="DING, Wenlong" userId="2462c282-915a-45d3-817d-b87203e0e2e0" providerId="ADAL" clId="{B0333CD5-0235-6947-ABC8-E553F61C59AB}" dt="2023-04-12T11:22:58.767" v="638" actId="20577"/>
          <ac:spMkLst>
            <pc:docMk/>
            <pc:sldMk cId="267997120" sldId="287"/>
            <ac:spMk id="17" creationId="{8DE9AFD5-F739-1940-89F5-7B1C83C2CD31}"/>
          </ac:spMkLst>
        </pc:spChg>
      </pc:sldChg>
      <pc:sldChg chg="modSp mod">
        <pc:chgData name="DING, Wenlong" userId="2462c282-915a-45d3-817d-b87203e0e2e0" providerId="ADAL" clId="{B0333CD5-0235-6947-ABC8-E553F61C59AB}" dt="2023-04-12T10:41:16.078" v="27" actId="114"/>
        <pc:sldMkLst>
          <pc:docMk/>
          <pc:sldMk cId="3826810362" sldId="295"/>
        </pc:sldMkLst>
        <pc:spChg chg="mod">
          <ac:chgData name="DING, Wenlong" userId="2462c282-915a-45d3-817d-b87203e0e2e0" providerId="ADAL" clId="{B0333CD5-0235-6947-ABC8-E553F61C59AB}" dt="2023-04-12T10:41:16.078" v="27" actId="114"/>
          <ac:spMkLst>
            <pc:docMk/>
            <pc:sldMk cId="3826810362" sldId="295"/>
            <ac:spMk id="3" creationId="{8F20472D-613F-3748-9CBD-88055CDB4B08}"/>
          </ac:spMkLst>
        </pc:spChg>
      </pc:sldChg>
      <pc:sldChg chg="addSp modSp mod modNotesTx">
        <pc:chgData name="DING, Wenlong" userId="2462c282-915a-45d3-817d-b87203e0e2e0" providerId="ADAL" clId="{B0333CD5-0235-6947-ABC8-E553F61C59AB}" dt="2023-04-12T10:54:50.335" v="145" actId="1076"/>
        <pc:sldMkLst>
          <pc:docMk/>
          <pc:sldMk cId="1025172961" sldId="296"/>
        </pc:sldMkLst>
        <pc:spChg chg="add mod">
          <ac:chgData name="DING, Wenlong" userId="2462c282-915a-45d3-817d-b87203e0e2e0" providerId="ADAL" clId="{B0333CD5-0235-6947-ABC8-E553F61C59AB}" dt="2023-04-12T10:53:56.956" v="100" actId="207"/>
          <ac:spMkLst>
            <pc:docMk/>
            <pc:sldMk cId="1025172961" sldId="296"/>
            <ac:spMk id="5" creationId="{0FFA8BB0-DCDA-8D8F-7FF0-4C747BD83244}"/>
          </ac:spMkLst>
        </pc:spChg>
        <pc:spChg chg="add mod">
          <ac:chgData name="DING, Wenlong" userId="2462c282-915a-45d3-817d-b87203e0e2e0" providerId="ADAL" clId="{B0333CD5-0235-6947-ABC8-E553F61C59AB}" dt="2023-04-12T10:54:50.335" v="145" actId="1076"/>
          <ac:spMkLst>
            <pc:docMk/>
            <pc:sldMk cId="1025172961" sldId="296"/>
            <ac:spMk id="6" creationId="{45FAD744-3AFE-1A3F-E25A-C046348026FE}"/>
          </ac:spMkLst>
        </pc:spChg>
        <pc:spChg chg="mod">
          <ac:chgData name="DING, Wenlong" userId="2462c282-915a-45d3-817d-b87203e0e2e0" providerId="ADAL" clId="{B0333CD5-0235-6947-ABC8-E553F61C59AB}" dt="2023-04-12T10:54:00.915" v="101" actId="113"/>
          <ac:spMkLst>
            <pc:docMk/>
            <pc:sldMk cId="1025172961" sldId="296"/>
            <ac:spMk id="19" creationId="{1A34CE17-A028-A044-834B-4FA18763ACA1}"/>
          </ac:spMkLst>
        </pc:spChg>
      </pc:sldChg>
      <pc:sldChg chg="modSp mod">
        <pc:chgData name="DING, Wenlong" userId="2462c282-915a-45d3-817d-b87203e0e2e0" providerId="ADAL" clId="{B0333CD5-0235-6947-ABC8-E553F61C59AB}" dt="2023-04-12T10:57:51.903" v="200" actId="1076"/>
        <pc:sldMkLst>
          <pc:docMk/>
          <pc:sldMk cId="1808535727" sldId="298"/>
        </pc:sldMkLst>
        <pc:spChg chg="mod">
          <ac:chgData name="DING, Wenlong" userId="2462c282-915a-45d3-817d-b87203e0e2e0" providerId="ADAL" clId="{B0333CD5-0235-6947-ABC8-E553F61C59AB}" dt="2023-04-12T10:57:51.903" v="200" actId="1076"/>
          <ac:spMkLst>
            <pc:docMk/>
            <pc:sldMk cId="1808535727" sldId="298"/>
            <ac:spMk id="43" creationId="{6BCF7533-92EB-554C-9438-929709CD5390}"/>
          </ac:spMkLst>
        </pc:spChg>
        <pc:spChg chg="mod">
          <ac:chgData name="DING, Wenlong" userId="2462c282-915a-45d3-817d-b87203e0e2e0" providerId="ADAL" clId="{B0333CD5-0235-6947-ABC8-E553F61C59AB}" dt="2023-04-12T10:57:47.321" v="199" actId="1076"/>
          <ac:spMkLst>
            <pc:docMk/>
            <pc:sldMk cId="1808535727" sldId="298"/>
            <ac:spMk id="47" creationId="{A1DA8869-B50B-DB4B-A832-B3328EBBE7CA}"/>
          </ac:spMkLst>
        </pc:spChg>
        <pc:spChg chg="mod">
          <ac:chgData name="DING, Wenlong" userId="2462c282-915a-45d3-817d-b87203e0e2e0" providerId="ADAL" clId="{B0333CD5-0235-6947-ABC8-E553F61C59AB}" dt="2023-04-12T10:57:43.756" v="198" actId="1076"/>
          <ac:spMkLst>
            <pc:docMk/>
            <pc:sldMk cId="1808535727" sldId="298"/>
            <ac:spMk id="51" creationId="{A1DA8869-B50B-DB4B-A832-B3328EBBE7CA}"/>
          </ac:spMkLst>
        </pc:spChg>
      </pc:sldChg>
      <pc:sldChg chg="modSp mod">
        <pc:chgData name="DING, Wenlong" userId="2462c282-915a-45d3-817d-b87203e0e2e0" providerId="ADAL" clId="{B0333CD5-0235-6947-ABC8-E553F61C59AB}" dt="2023-04-12T10:59:04.210" v="236" actId="1076"/>
        <pc:sldMkLst>
          <pc:docMk/>
          <pc:sldMk cId="2731778516" sldId="299"/>
        </pc:sldMkLst>
        <pc:spChg chg="mod">
          <ac:chgData name="DING, Wenlong" userId="2462c282-915a-45d3-817d-b87203e0e2e0" providerId="ADAL" clId="{B0333CD5-0235-6947-ABC8-E553F61C59AB}" dt="2023-04-12T10:58:34.523" v="222" actId="1076"/>
          <ac:spMkLst>
            <pc:docMk/>
            <pc:sldMk cId="2731778516" sldId="299"/>
            <ac:spMk id="43" creationId="{6BCF7533-92EB-554C-9438-929709CD5390}"/>
          </ac:spMkLst>
        </pc:spChg>
        <pc:spChg chg="mod">
          <ac:chgData name="DING, Wenlong" userId="2462c282-915a-45d3-817d-b87203e0e2e0" providerId="ADAL" clId="{B0333CD5-0235-6947-ABC8-E553F61C59AB}" dt="2023-04-12T10:58:27.538" v="221" actId="1076"/>
          <ac:spMkLst>
            <pc:docMk/>
            <pc:sldMk cId="2731778516" sldId="299"/>
            <ac:spMk id="47" creationId="{A1DA8869-B50B-DB4B-A832-B3328EBBE7CA}"/>
          </ac:spMkLst>
        </pc:spChg>
        <pc:spChg chg="mod">
          <ac:chgData name="DING, Wenlong" userId="2462c282-915a-45d3-817d-b87203e0e2e0" providerId="ADAL" clId="{B0333CD5-0235-6947-ABC8-E553F61C59AB}" dt="2023-04-12T10:59:04.210" v="236" actId="1076"/>
          <ac:spMkLst>
            <pc:docMk/>
            <pc:sldMk cId="2731778516" sldId="299"/>
            <ac:spMk id="51" creationId="{A1DA8869-B50B-DB4B-A832-B3328EBBE7CA}"/>
          </ac:spMkLst>
        </pc:spChg>
      </pc:sldChg>
      <pc:sldChg chg="modSp mod">
        <pc:chgData name="DING, Wenlong" userId="2462c282-915a-45d3-817d-b87203e0e2e0" providerId="ADAL" clId="{B0333CD5-0235-6947-ABC8-E553F61C59AB}" dt="2023-04-12T11:00:08.723" v="265" actId="1076"/>
        <pc:sldMkLst>
          <pc:docMk/>
          <pc:sldMk cId="1908193616" sldId="300"/>
        </pc:sldMkLst>
        <pc:spChg chg="mod">
          <ac:chgData name="DING, Wenlong" userId="2462c282-915a-45d3-817d-b87203e0e2e0" providerId="ADAL" clId="{B0333CD5-0235-6947-ABC8-E553F61C59AB}" dt="2023-04-12T11:00:08.723" v="265" actId="1076"/>
          <ac:spMkLst>
            <pc:docMk/>
            <pc:sldMk cId="1908193616" sldId="300"/>
            <ac:spMk id="8" creationId="{A4807F85-B733-7C4D-99B3-21DB167086BE}"/>
          </ac:spMkLst>
        </pc:spChg>
        <pc:spChg chg="mod">
          <ac:chgData name="DING, Wenlong" userId="2462c282-915a-45d3-817d-b87203e0e2e0" providerId="ADAL" clId="{B0333CD5-0235-6947-ABC8-E553F61C59AB}" dt="2023-04-12T11:00:08.723" v="265" actId="1076"/>
          <ac:spMkLst>
            <pc:docMk/>
            <pc:sldMk cId="1908193616" sldId="300"/>
            <ac:spMk id="28" creationId="{976E4121-46EF-304C-8A9A-EBC8C12BD25C}"/>
          </ac:spMkLst>
        </pc:spChg>
        <pc:spChg chg="mod">
          <ac:chgData name="DING, Wenlong" userId="2462c282-915a-45d3-817d-b87203e0e2e0" providerId="ADAL" clId="{B0333CD5-0235-6947-ABC8-E553F61C59AB}" dt="2023-04-12T10:59:23.906" v="242" actId="20577"/>
          <ac:spMkLst>
            <pc:docMk/>
            <pc:sldMk cId="1908193616" sldId="300"/>
            <ac:spMk id="37" creationId="{A758C430-D682-C646-8B66-4341DDBCEF6F}"/>
          </ac:spMkLst>
        </pc:spChg>
        <pc:spChg chg="mod">
          <ac:chgData name="DING, Wenlong" userId="2462c282-915a-45d3-817d-b87203e0e2e0" providerId="ADAL" clId="{B0333CD5-0235-6947-ABC8-E553F61C59AB}" dt="2023-04-12T11:00:08.723" v="265" actId="1076"/>
          <ac:spMkLst>
            <pc:docMk/>
            <pc:sldMk cId="1908193616" sldId="300"/>
            <ac:spMk id="40" creationId="{1C3CDAA5-5D03-0C45-83CF-53ECF7A30418}"/>
          </ac:spMkLst>
        </pc:spChg>
        <pc:spChg chg="mod">
          <ac:chgData name="DING, Wenlong" userId="2462c282-915a-45d3-817d-b87203e0e2e0" providerId="ADAL" clId="{B0333CD5-0235-6947-ABC8-E553F61C59AB}" dt="2023-04-12T11:00:08.723" v="265" actId="1076"/>
          <ac:spMkLst>
            <pc:docMk/>
            <pc:sldMk cId="1908193616" sldId="300"/>
            <ac:spMk id="41" creationId="{057C5068-2B00-0E4B-81EC-9ABBC6059EEB}"/>
          </ac:spMkLst>
        </pc:spChg>
        <pc:spChg chg="mod">
          <ac:chgData name="DING, Wenlong" userId="2462c282-915a-45d3-817d-b87203e0e2e0" providerId="ADAL" clId="{B0333CD5-0235-6947-ABC8-E553F61C59AB}" dt="2023-04-12T11:00:08.723" v="265" actId="1076"/>
          <ac:spMkLst>
            <pc:docMk/>
            <pc:sldMk cId="1908193616" sldId="300"/>
            <ac:spMk id="43" creationId="{6BCF7533-92EB-554C-9438-929709CD5390}"/>
          </ac:spMkLst>
        </pc:spChg>
      </pc:sldChg>
      <pc:sldChg chg="modSp mod">
        <pc:chgData name="DING, Wenlong" userId="2462c282-915a-45d3-817d-b87203e0e2e0" providerId="ADAL" clId="{B0333CD5-0235-6947-ABC8-E553F61C59AB}" dt="2023-04-12T11:01:38.300" v="271" actId="2711"/>
        <pc:sldMkLst>
          <pc:docMk/>
          <pc:sldMk cId="923177593" sldId="301"/>
        </pc:sldMkLst>
        <pc:spChg chg="mod">
          <ac:chgData name="DING, Wenlong" userId="2462c282-915a-45d3-817d-b87203e0e2e0" providerId="ADAL" clId="{B0333CD5-0235-6947-ABC8-E553F61C59AB}" dt="2023-04-12T11:01:38.300" v="271" actId="2711"/>
          <ac:spMkLst>
            <pc:docMk/>
            <pc:sldMk cId="923177593" sldId="301"/>
            <ac:spMk id="2" creationId="{45C79BA1-37A3-5741-B0A1-E64646E4283C}"/>
          </ac:spMkLst>
        </pc:spChg>
      </pc:sldChg>
      <pc:sldChg chg="modSp mod modNotesTx">
        <pc:chgData name="DING, Wenlong" userId="2462c282-915a-45d3-817d-b87203e0e2e0" providerId="ADAL" clId="{B0333CD5-0235-6947-ABC8-E553F61C59AB}" dt="2023-04-12T11:11:52.354" v="438" actId="20577"/>
        <pc:sldMkLst>
          <pc:docMk/>
          <pc:sldMk cId="942769615" sldId="302"/>
        </pc:sldMkLst>
        <pc:spChg chg="mod">
          <ac:chgData name="DING, Wenlong" userId="2462c282-915a-45d3-817d-b87203e0e2e0" providerId="ADAL" clId="{B0333CD5-0235-6947-ABC8-E553F61C59AB}" dt="2023-04-12T11:01:45.383" v="272" actId="2711"/>
          <ac:spMkLst>
            <pc:docMk/>
            <pc:sldMk cId="942769615" sldId="302"/>
            <ac:spMk id="2" creationId="{45C79BA1-37A3-5741-B0A1-E64646E4283C}"/>
          </ac:spMkLst>
        </pc:spChg>
        <pc:picChg chg="mod">
          <ac:chgData name="DING, Wenlong" userId="2462c282-915a-45d3-817d-b87203e0e2e0" providerId="ADAL" clId="{B0333CD5-0235-6947-ABC8-E553F61C59AB}" dt="2023-04-12T10:43:19.759" v="29" actId="1076"/>
          <ac:picMkLst>
            <pc:docMk/>
            <pc:sldMk cId="942769615" sldId="302"/>
            <ac:picMk id="5" creationId="{1BDB98C2-343C-A241-B81B-548C2C603AA2}"/>
          </ac:picMkLst>
        </pc:picChg>
      </pc:sldChg>
      <pc:sldChg chg="modSp mod">
        <pc:chgData name="DING, Wenlong" userId="2462c282-915a-45d3-817d-b87203e0e2e0" providerId="ADAL" clId="{B0333CD5-0235-6947-ABC8-E553F61C59AB}" dt="2023-04-12T11:01:50.968" v="273" actId="2711"/>
        <pc:sldMkLst>
          <pc:docMk/>
          <pc:sldMk cId="3071699613" sldId="303"/>
        </pc:sldMkLst>
        <pc:spChg chg="mod">
          <ac:chgData name="DING, Wenlong" userId="2462c282-915a-45d3-817d-b87203e0e2e0" providerId="ADAL" clId="{B0333CD5-0235-6947-ABC8-E553F61C59AB}" dt="2023-04-12T11:01:50.968" v="273" actId="2711"/>
          <ac:spMkLst>
            <pc:docMk/>
            <pc:sldMk cId="3071699613" sldId="303"/>
            <ac:spMk id="2" creationId="{45C79BA1-37A3-5741-B0A1-E64646E4283C}"/>
          </ac:spMkLst>
        </pc:spChg>
      </pc:sldChg>
    </pc:docChg>
  </pc:docChgLst>
  <pc:docChgLst>
    <pc:chgData name="DING, Wenlong" userId="2462c282-915a-45d3-817d-b87203e0e2e0" providerId="ADAL" clId="{96B75BA1-16A4-F142-AD52-99BD5FDE6B08}"/>
    <pc:docChg chg="undo custSel delSld modSld">
      <pc:chgData name="DING, Wenlong" userId="2462c282-915a-45d3-817d-b87203e0e2e0" providerId="ADAL" clId="{96B75BA1-16A4-F142-AD52-99BD5FDE6B08}" dt="2023-04-05T14:47:54.566" v="282" actId="1076"/>
      <pc:docMkLst>
        <pc:docMk/>
      </pc:docMkLst>
      <pc:sldChg chg="addSp delSp modSp mod">
        <pc:chgData name="DING, Wenlong" userId="2462c282-915a-45d3-817d-b87203e0e2e0" providerId="ADAL" clId="{96B75BA1-16A4-F142-AD52-99BD5FDE6B08}" dt="2023-04-05T14:47:54.566" v="282" actId="1076"/>
        <pc:sldMkLst>
          <pc:docMk/>
          <pc:sldMk cId="267997120" sldId="287"/>
        </pc:sldMkLst>
        <pc:spChg chg="mod">
          <ac:chgData name="DING, Wenlong" userId="2462c282-915a-45d3-817d-b87203e0e2e0" providerId="ADAL" clId="{96B75BA1-16A4-F142-AD52-99BD5FDE6B08}" dt="2023-04-05T14:45:50.472" v="271" actId="1076"/>
          <ac:spMkLst>
            <pc:docMk/>
            <pc:sldMk cId="267997120" sldId="287"/>
            <ac:spMk id="3" creationId="{8F20472D-613F-3748-9CBD-88055CDB4B08}"/>
          </ac:spMkLst>
        </pc:spChg>
        <pc:spChg chg="add del mod">
          <ac:chgData name="DING, Wenlong" userId="2462c282-915a-45d3-817d-b87203e0e2e0" providerId="ADAL" clId="{96B75BA1-16A4-F142-AD52-99BD5FDE6B08}" dt="2023-04-05T14:45:10.137" v="264" actId="478"/>
          <ac:spMkLst>
            <pc:docMk/>
            <pc:sldMk cId="267997120" sldId="287"/>
            <ac:spMk id="6" creationId="{A9D32BEB-EA99-FE79-6EC4-D253D1604510}"/>
          </ac:spMkLst>
        </pc:spChg>
        <pc:spChg chg="del mod">
          <ac:chgData name="DING, Wenlong" userId="2462c282-915a-45d3-817d-b87203e0e2e0" providerId="ADAL" clId="{96B75BA1-16A4-F142-AD52-99BD5FDE6B08}" dt="2023-04-05T14:45:44.288" v="269" actId="478"/>
          <ac:spMkLst>
            <pc:docMk/>
            <pc:sldMk cId="267997120" sldId="287"/>
            <ac:spMk id="13" creationId="{C7F3A056-7FE7-B442-B5F9-555066272DB9}"/>
          </ac:spMkLst>
        </pc:spChg>
        <pc:spChg chg="mod">
          <ac:chgData name="DING, Wenlong" userId="2462c282-915a-45d3-817d-b87203e0e2e0" providerId="ADAL" clId="{96B75BA1-16A4-F142-AD52-99BD5FDE6B08}" dt="2023-04-05T14:47:54.566" v="282" actId="1076"/>
          <ac:spMkLst>
            <pc:docMk/>
            <pc:sldMk cId="267997120" sldId="287"/>
            <ac:spMk id="17" creationId="{8DE9AFD5-F739-1940-89F5-7B1C83C2CD31}"/>
          </ac:spMkLst>
        </pc:spChg>
      </pc:sldChg>
      <pc:sldChg chg="del">
        <pc:chgData name="DING, Wenlong" userId="2462c282-915a-45d3-817d-b87203e0e2e0" providerId="ADAL" clId="{96B75BA1-16A4-F142-AD52-99BD5FDE6B08}" dt="2023-04-05T14:24:49.448" v="0" actId="2696"/>
        <pc:sldMkLst>
          <pc:docMk/>
          <pc:sldMk cId="2292626886" sldId="293"/>
        </pc:sldMkLst>
      </pc:sldChg>
      <pc:sldChg chg="modSp mod modNotesTx">
        <pc:chgData name="DING, Wenlong" userId="2462c282-915a-45d3-817d-b87203e0e2e0" providerId="ADAL" clId="{96B75BA1-16A4-F142-AD52-99BD5FDE6B08}" dt="2023-04-05T14:33:41.292" v="25" actId="948"/>
        <pc:sldMkLst>
          <pc:docMk/>
          <pc:sldMk cId="822873895" sldId="294"/>
        </pc:sldMkLst>
        <pc:spChg chg="mod">
          <ac:chgData name="DING, Wenlong" userId="2462c282-915a-45d3-817d-b87203e0e2e0" providerId="ADAL" clId="{96B75BA1-16A4-F142-AD52-99BD5FDE6B08}" dt="2023-04-05T14:33:41.292" v="25" actId="948"/>
          <ac:spMkLst>
            <pc:docMk/>
            <pc:sldMk cId="822873895" sldId="294"/>
            <ac:spMk id="3" creationId="{8F20472D-613F-3748-9CBD-88055CDB4B08}"/>
          </ac:spMkLst>
        </pc:spChg>
        <pc:spChg chg="mod">
          <ac:chgData name="DING, Wenlong" userId="2462c282-915a-45d3-817d-b87203e0e2e0" providerId="ADAL" clId="{96B75BA1-16A4-F142-AD52-99BD5FDE6B08}" dt="2023-04-05T14:30:21.919" v="4" actId="20577"/>
          <ac:spMkLst>
            <pc:docMk/>
            <pc:sldMk cId="822873895" sldId="294"/>
            <ac:spMk id="17" creationId="{8DE9AFD5-F739-1940-89F5-7B1C83C2CD31}"/>
          </ac:spMkLst>
        </pc:spChg>
      </pc:sldChg>
    </pc:docChg>
  </pc:docChgLst>
  <pc:docChgLst>
    <pc:chgData name="SONG, Qingyu" userId="498998f4-7f18-4549-a740-dcfb6e1e3d22" providerId="ADAL" clId="{A2A67607-707D-9A4B-B498-57C0CB8C6AF6}"/>
    <pc:docChg chg="undo custSel addSld delSld modSld">
      <pc:chgData name="SONG, Qingyu" userId="498998f4-7f18-4549-a740-dcfb6e1e3d22" providerId="ADAL" clId="{A2A67607-707D-9A4B-B498-57C0CB8C6AF6}" dt="2022-01-09T09:39:47.453" v="739" actId="20577"/>
      <pc:docMkLst>
        <pc:docMk/>
      </pc:docMkLst>
      <pc:sldChg chg="modSp mod">
        <pc:chgData name="SONG, Qingyu" userId="498998f4-7f18-4549-a740-dcfb6e1e3d22" providerId="ADAL" clId="{A2A67607-707D-9A4B-B498-57C0CB8C6AF6}" dt="2022-01-09T08:43:56.456" v="166" actId="27636"/>
        <pc:sldMkLst>
          <pc:docMk/>
          <pc:sldMk cId="356419186" sldId="256"/>
        </pc:sldMkLst>
        <pc:spChg chg="mod">
          <ac:chgData name="SONG, Qingyu" userId="498998f4-7f18-4549-a740-dcfb6e1e3d22" providerId="ADAL" clId="{A2A67607-707D-9A4B-B498-57C0CB8C6AF6}" dt="2022-01-09T08:43:56.456" v="166" actId="27636"/>
          <ac:spMkLst>
            <pc:docMk/>
            <pc:sldMk cId="356419186" sldId="256"/>
            <ac:spMk id="3" creationId="{6CEAD46B-2981-B54E-B7BD-5B165BCFE3E7}"/>
          </ac:spMkLst>
        </pc:spChg>
      </pc:sldChg>
      <pc:sldChg chg="modSp mod">
        <pc:chgData name="SONG, Qingyu" userId="498998f4-7f18-4549-a740-dcfb6e1e3d22" providerId="ADAL" clId="{A2A67607-707D-9A4B-B498-57C0CB8C6AF6}" dt="2022-01-09T09:39:47.453" v="739" actId="20577"/>
        <pc:sldMkLst>
          <pc:docMk/>
          <pc:sldMk cId="1947847713" sldId="257"/>
        </pc:sldMkLst>
        <pc:spChg chg="mod">
          <ac:chgData name="SONG, Qingyu" userId="498998f4-7f18-4549-a740-dcfb6e1e3d22" providerId="ADAL" clId="{A2A67607-707D-9A4B-B498-57C0CB8C6AF6}" dt="2022-01-09T08:44:45.239" v="171" actId="20577"/>
          <ac:spMkLst>
            <pc:docMk/>
            <pc:sldMk cId="1947847713" sldId="257"/>
            <ac:spMk id="2" creationId="{45C79BA1-37A3-5741-B0A1-E64646E4283C}"/>
          </ac:spMkLst>
        </pc:spChg>
        <pc:spChg chg="mod">
          <ac:chgData name="SONG, Qingyu" userId="498998f4-7f18-4549-a740-dcfb6e1e3d22" providerId="ADAL" clId="{A2A67607-707D-9A4B-B498-57C0CB8C6AF6}" dt="2022-01-09T09:39:47.453" v="739" actId="20577"/>
          <ac:spMkLst>
            <pc:docMk/>
            <pc:sldMk cId="1947847713" sldId="257"/>
            <ac:spMk id="3" creationId="{8F20472D-613F-3748-9CBD-88055CDB4B08}"/>
          </ac:spMkLst>
        </pc:spChg>
      </pc:sldChg>
      <pc:sldChg chg="modSp add mod">
        <pc:chgData name="SONG, Qingyu" userId="498998f4-7f18-4549-a740-dcfb6e1e3d22" providerId="ADAL" clId="{A2A67607-707D-9A4B-B498-57C0CB8C6AF6}" dt="2022-01-09T08:45:17.052" v="215" actId="20577"/>
        <pc:sldMkLst>
          <pc:docMk/>
          <pc:sldMk cId="440415094" sldId="258"/>
        </pc:sldMkLst>
        <pc:spChg chg="mod">
          <ac:chgData name="SONG, Qingyu" userId="498998f4-7f18-4549-a740-dcfb6e1e3d22" providerId="ADAL" clId="{A2A67607-707D-9A4B-B498-57C0CB8C6AF6}" dt="2022-01-09T08:45:00.824" v="186" actId="20577"/>
          <ac:spMkLst>
            <pc:docMk/>
            <pc:sldMk cId="440415094" sldId="258"/>
            <ac:spMk id="2" creationId="{45C79BA1-37A3-5741-B0A1-E64646E4283C}"/>
          </ac:spMkLst>
        </pc:spChg>
        <pc:spChg chg="mod">
          <ac:chgData name="SONG, Qingyu" userId="498998f4-7f18-4549-a740-dcfb6e1e3d22" providerId="ADAL" clId="{A2A67607-707D-9A4B-B498-57C0CB8C6AF6}" dt="2022-01-09T08:45:17.052" v="215" actId="20577"/>
          <ac:spMkLst>
            <pc:docMk/>
            <pc:sldMk cId="440415094" sldId="258"/>
            <ac:spMk id="3" creationId="{8F20472D-613F-3748-9CBD-88055CDB4B08}"/>
          </ac:spMkLst>
        </pc:spChg>
      </pc:sldChg>
      <pc:sldChg chg="new del">
        <pc:chgData name="SONG, Qingyu" userId="498998f4-7f18-4549-a740-dcfb6e1e3d22" providerId="ADAL" clId="{A2A67607-707D-9A4B-B498-57C0CB8C6AF6}" dt="2022-01-09T08:44:50.281" v="173" actId="680"/>
        <pc:sldMkLst>
          <pc:docMk/>
          <pc:sldMk cId="1741813886" sldId="258"/>
        </pc:sldMkLst>
      </pc:sldChg>
      <pc:sldChg chg="modSp add mod">
        <pc:chgData name="SONG, Qingyu" userId="498998f4-7f18-4549-a740-dcfb6e1e3d22" providerId="ADAL" clId="{A2A67607-707D-9A4B-B498-57C0CB8C6AF6}" dt="2022-01-09T08:46:18.147" v="243" actId="123"/>
        <pc:sldMkLst>
          <pc:docMk/>
          <pc:sldMk cId="1573737923" sldId="259"/>
        </pc:sldMkLst>
        <pc:spChg chg="mod">
          <ac:chgData name="SONG, Qingyu" userId="498998f4-7f18-4549-a740-dcfb6e1e3d22" providerId="ADAL" clId="{A2A67607-707D-9A4B-B498-57C0CB8C6AF6}" dt="2022-01-09T08:45:34.361" v="219"/>
          <ac:spMkLst>
            <pc:docMk/>
            <pc:sldMk cId="1573737923" sldId="259"/>
            <ac:spMk id="2" creationId="{45C79BA1-37A3-5741-B0A1-E64646E4283C}"/>
          </ac:spMkLst>
        </pc:spChg>
        <pc:spChg chg="mod">
          <ac:chgData name="SONG, Qingyu" userId="498998f4-7f18-4549-a740-dcfb6e1e3d22" providerId="ADAL" clId="{A2A67607-707D-9A4B-B498-57C0CB8C6AF6}" dt="2022-01-09T08:46:18.147" v="243" actId="123"/>
          <ac:spMkLst>
            <pc:docMk/>
            <pc:sldMk cId="1573737923" sldId="259"/>
            <ac:spMk id="3" creationId="{8F20472D-613F-3748-9CBD-88055CDB4B08}"/>
          </ac:spMkLst>
        </pc:spChg>
      </pc:sldChg>
      <pc:sldChg chg="add del">
        <pc:chgData name="SONG, Qingyu" userId="498998f4-7f18-4549-a740-dcfb6e1e3d22" providerId="ADAL" clId="{A2A67607-707D-9A4B-B498-57C0CB8C6AF6}" dt="2022-01-09T08:45:26.162" v="217"/>
        <pc:sldMkLst>
          <pc:docMk/>
          <pc:sldMk cId="2702226723" sldId="259"/>
        </pc:sldMkLst>
      </pc:sldChg>
      <pc:sldChg chg="addSp delSp modSp add mod">
        <pc:chgData name="SONG, Qingyu" userId="498998f4-7f18-4549-a740-dcfb6e1e3d22" providerId="ADAL" clId="{A2A67607-707D-9A4B-B498-57C0CB8C6AF6}" dt="2022-01-09T08:48:11.318" v="252" actId="1076"/>
        <pc:sldMkLst>
          <pc:docMk/>
          <pc:sldMk cId="2648031906" sldId="260"/>
        </pc:sldMkLst>
        <pc:spChg chg="mod">
          <ac:chgData name="SONG, Qingyu" userId="498998f4-7f18-4549-a740-dcfb6e1e3d22" providerId="ADAL" clId="{A2A67607-707D-9A4B-B498-57C0CB8C6AF6}" dt="2022-01-09T08:47:00.476" v="248"/>
          <ac:spMkLst>
            <pc:docMk/>
            <pc:sldMk cId="2648031906" sldId="260"/>
            <ac:spMk id="2" creationId="{45C79BA1-37A3-5741-B0A1-E64646E4283C}"/>
          </ac:spMkLst>
        </pc:spChg>
        <pc:spChg chg="del mod">
          <ac:chgData name="SONG, Qingyu" userId="498998f4-7f18-4549-a740-dcfb6e1e3d22" providerId="ADAL" clId="{A2A67607-707D-9A4B-B498-57C0CB8C6AF6}" dt="2022-01-09T08:48:01.560" v="250"/>
          <ac:spMkLst>
            <pc:docMk/>
            <pc:sldMk cId="2648031906" sldId="260"/>
            <ac:spMk id="3" creationId="{8F20472D-613F-3748-9CBD-88055CDB4B08}"/>
          </ac:spMkLst>
        </pc:spChg>
        <pc:picChg chg="add mod">
          <ac:chgData name="SONG, Qingyu" userId="498998f4-7f18-4549-a740-dcfb6e1e3d22" providerId="ADAL" clId="{A2A67607-707D-9A4B-B498-57C0CB8C6AF6}" dt="2022-01-09T08:48:11.318" v="252" actId="1076"/>
          <ac:picMkLst>
            <pc:docMk/>
            <pc:sldMk cId="2648031906" sldId="260"/>
            <ac:picMk id="4" creationId="{E1F1B7FF-0FBF-3D45-81DD-BA45BC44D742}"/>
          </ac:picMkLst>
        </pc:picChg>
      </pc:sldChg>
      <pc:sldChg chg="addSp delSp modSp add mod">
        <pc:chgData name="SONG, Qingyu" userId="498998f4-7f18-4549-a740-dcfb6e1e3d22" providerId="ADAL" clId="{A2A67607-707D-9A4B-B498-57C0CB8C6AF6}" dt="2022-01-09T08:48:40.756" v="255"/>
        <pc:sldMkLst>
          <pc:docMk/>
          <pc:sldMk cId="2279024797" sldId="261"/>
        </pc:sldMkLst>
        <pc:spChg chg="mod">
          <ac:chgData name="SONG, Qingyu" userId="498998f4-7f18-4549-a740-dcfb6e1e3d22" providerId="ADAL" clId="{A2A67607-707D-9A4B-B498-57C0CB8C6AF6}" dt="2022-01-09T08:48:28.653" v="253"/>
          <ac:spMkLst>
            <pc:docMk/>
            <pc:sldMk cId="2279024797" sldId="261"/>
            <ac:spMk id="2" creationId="{45C79BA1-37A3-5741-B0A1-E64646E4283C}"/>
          </ac:spMkLst>
        </pc:spChg>
        <pc:spChg chg="del mod">
          <ac:chgData name="SONG, Qingyu" userId="498998f4-7f18-4549-a740-dcfb6e1e3d22" providerId="ADAL" clId="{A2A67607-707D-9A4B-B498-57C0CB8C6AF6}" dt="2022-01-09T08:48:40.756" v="255"/>
          <ac:spMkLst>
            <pc:docMk/>
            <pc:sldMk cId="2279024797" sldId="261"/>
            <ac:spMk id="3" creationId="{8F20472D-613F-3748-9CBD-88055CDB4B08}"/>
          </ac:spMkLst>
        </pc:spChg>
        <pc:picChg chg="add mod">
          <ac:chgData name="SONG, Qingyu" userId="498998f4-7f18-4549-a740-dcfb6e1e3d22" providerId="ADAL" clId="{A2A67607-707D-9A4B-B498-57C0CB8C6AF6}" dt="2022-01-09T08:48:40.756" v="255"/>
          <ac:picMkLst>
            <pc:docMk/>
            <pc:sldMk cId="2279024797" sldId="261"/>
            <ac:picMk id="4" creationId="{E0803F26-69FA-F141-8053-17ADFC76B873}"/>
          </ac:picMkLst>
        </pc:picChg>
      </pc:sldChg>
      <pc:sldChg chg="addSp delSp modSp add mod">
        <pc:chgData name="SONG, Qingyu" userId="498998f4-7f18-4549-a740-dcfb6e1e3d22" providerId="ADAL" clId="{A2A67607-707D-9A4B-B498-57C0CB8C6AF6}" dt="2022-01-09T08:52:22.570" v="367"/>
        <pc:sldMkLst>
          <pc:docMk/>
          <pc:sldMk cId="2946419580" sldId="262"/>
        </pc:sldMkLst>
        <pc:spChg chg="mod">
          <ac:chgData name="SONG, Qingyu" userId="498998f4-7f18-4549-a740-dcfb6e1e3d22" providerId="ADAL" clId="{A2A67607-707D-9A4B-B498-57C0CB8C6AF6}" dt="2022-01-09T08:52:22.570" v="367"/>
          <ac:spMkLst>
            <pc:docMk/>
            <pc:sldMk cId="2946419580" sldId="262"/>
            <ac:spMk id="2" creationId="{45C79BA1-37A3-5741-B0A1-E64646E4283C}"/>
          </ac:spMkLst>
        </pc:spChg>
        <pc:spChg chg="del mod">
          <ac:chgData name="SONG, Qingyu" userId="498998f4-7f18-4549-a740-dcfb6e1e3d22" providerId="ADAL" clId="{A2A67607-707D-9A4B-B498-57C0CB8C6AF6}" dt="2022-01-09T08:49:04.320" v="257"/>
          <ac:spMkLst>
            <pc:docMk/>
            <pc:sldMk cId="2946419580" sldId="262"/>
            <ac:spMk id="3" creationId="{8F20472D-613F-3748-9CBD-88055CDB4B08}"/>
          </ac:spMkLst>
        </pc:spChg>
        <pc:spChg chg="add mod">
          <ac:chgData name="SONG, Qingyu" userId="498998f4-7f18-4549-a740-dcfb6e1e3d22" providerId="ADAL" clId="{A2A67607-707D-9A4B-B498-57C0CB8C6AF6}" dt="2022-01-09T08:49:30.001" v="288" actId="1076"/>
          <ac:spMkLst>
            <pc:docMk/>
            <pc:sldMk cId="2946419580" sldId="262"/>
            <ac:spMk id="5" creationId="{99B591B7-0ED3-894C-A352-8477ED74F3BB}"/>
          </ac:spMkLst>
        </pc:spChg>
        <pc:spChg chg="add mod">
          <ac:chgData name="SONG, Qingyu" userId="498998f4-7f18-4549-a740-dcfb6e1e3d22" providerId="ADAL" clId="{A2A67607-707D-9A4B-B498-57C0CB8C6AF6}" dt="2022-01-09T08:49:34.916" v="289" actId="1076"/>
          <ac:spMkLst>
            <pc:docMk/>
            <pc:sldMk cId="2946419580" sldId="262"/>
            <ac:spMk id="6" creationId="{95A8685D-FCCD-1D48-84F7-D47520F09B5B}"/>
          </ac:spMkLst>
        </pc:spChg>
        <pc:picChg chg="add mod">
          <ac:chgData name="SONG, Qingyu" userId="498998f4-7f18-4549-a740-dcfb6e1e3d22" providerId="ADAL" clId="{A2A67607-707D-9A4B-B498-57C0CB8C6AF6}" dt="2022-01-09T08:49:04.320" v="257"/>
          <ac:picMkLst>
            <pc:docMk/>
            <pc:sldMk cId="2946419580" sldId="262"/>
            <ac:picMk id="4" creationId="{8D11AF92-8AD0-444F-83E3-E11532277980}"/>
          </ac:picMkLst>
        </pc:picChg>
      </pc:sldChg>
      <pc:sldChg chg="addSp modSp add mod">
        <pc:chgData name="SONG, Qingyu" userId="498998f4-7f18-4549-a740-dcfb6e1e3d22" providerId="ADAL" clId="{A2A67607-707D-9A4B-B498-57C0CB8C6AF6}" dt="2022-01-09T09:02:56.402" v="628" actId="1076"/>
        <pc:sldMkLst>
          <pc:docMk/>
          <pc:sldMk cId="2477746496" sldId="263"/>
        </pc:sldMkLst>
        <pc:spChg chg="mod">
          <ac:chgData name="SONG, Qingyu" userId="498998f4-7f18-4549-a740-dcfb6e1e3d22" providerId="ADAL" clId="{A2A67607-707D-9A4B-B498-57C0CB8C6AF6}" dt="2022-01-09T08:57:23.226" v="476" actId="20577"/>
          <ac:spMkLst>
            <pc:docMk/>
            <pc:sldMk cId="2477746496" sldId="263"/>
            <ac:spMk id="2" creationId="{45C79BA1-37A3-5741-B0A1-E64646E4283C}"/>
          </ac:spMkLst>
        </pc:spChg>
        <pc:spChg chg="mod">
          <ac:chgData name="SONG, Qingyu" userId="498998f4-7f18-4549-a740-dcfb6e1e3d22" providerId="ADAL" clId="{A2A67607-707D-9A4B-B498-57C0CB8C6AF6}" dt="2022-01-09T09:00:36.805" v="554" actId="14100"/>
          <ac:spMkLst>
            <pc:docMk/>
            <pc:sldMk cId="2477746496" sldId="263"/>
            <ac:spMk id="3" creationId="{8F20472D-613F-3748-9CBD-88055CDB4B08}"/>
          </ac:spMkLst>
        </pc:spChg>
        <pc:spChg chg="add mod">
          <ac:chgData name="SONG, Qingyu" userId="498998f4-7f18-4549-a740-dcfb6e1e3d22" providerId="ADAL" clId="{A2A67607-707D-9A4B-B498-57C0CB8C6AF6}" dt="2022-01-09T09:00:42.462" v="558" actId="403"/>
          <ac:spMkLst>
            <pc:docMk/>
            <pc:sldMk cId="2477746496" sldId="263"/>
            <ac:spMk id="5" creationId="{D0C166B3-D1B0-6A4E-9334-36DA412495C4}"/>
          </ac:spMkLst>
        </pc:spChg>
        <pc:picChg chg="add mod">
          <ac:chgData name="SONG, Qingyu" userId="498998f4-7f18-4549-a740-dcfb6e1e3d22" providerId="ADAL" clId="{A2A67607-707D-9A4B-B498-57C0CB8C6AF6}" dt="2022-01-09T09:02:56.402" v="628" actId="1076"/>
          <ac:picMkLst>
            <pc:docMk/>
            <pc:sldMk cId="2477746496" sldId="263"/>
            <ac:picMk id="4" creationId="{89B148E8-50D7-4542-A495-2257CE9D6A0C}"/>
          </ac:picMkLst>
        </pc:picChg>
      </pc:sldChg>
      <pc:sldChg chg="addSp delSp modSp add mod">
        <pc:chgData name="SONG, Qingyu" userId="498998f4-7f18-4549-a740-dcfb6e1e3d22" providerId="ADAL" clId="{A2A67607-707D-9A4B-B498-57C0CB8C6AF6}" dt="2022-01-09T09:00:55.037" v="585" actId="1036"/>
        <pc:sldMkLst>
          <pc:docMk/>
          <pc:sldMk cId="3355003134" sldId="264"/>
        </pc:sldMkLst>
        <pc:spChg chg="mod">
          <ac:chgData name="SONG, Qingyu" userId="498998f4-7f18-4549-a740-dcfb6e1e3d22" providerId="ADAL" clId="{A2A67607-707D-9A4B-B498-57C0CB8C6AF6}" dt="2022-01-09T08:52:41.807" v="379"/>
          <ac:spMkLst>
            <pc:docMk/>
            <pc:sldMk cId="3355003134" sldId="264"/>
            <ac:spMk id="2" creationId="{45C79BA1-37A3-5741-B0A1-E64646E4283C}"/>
          </ac:spMkLst>
        </pc:spChg>
        <pc:spChg chg="mod">
          <ac:chgData name="SONG, Qingyu" userId="498998f4-7f18-4549-a740-dcfb6e1e3d22" providerId="ADAL" clId="{A2A67607-707D-9A4B-B498-57C0CB8C6AF6}" dt="2022-01-09T08:59:52.346" v="535" actId="14100"/>
          <ac:spMkLst>
            <pc:docMk/>
            <pc:sldMk cId="3355003134" sldId="264"/>
            <ac:spMk id="3" creationId="{8F20472D-613F-3748-9CBD-88055CDB4B08}"/>
          </ac:spMkLst>
        </pc:spChg>
        <pc:spChg chg="add mod">
          <ac:chgData name="SONG, Qingyu" userId="498998f4-7f18-4549-a740-dcfb6e1e3d22" providerId="ADAL" clId="{A2A67607-707D-9A4B-B498-57C0CB8C6AF6}" dt="2022-01-09T09:00:50.651" v="567" actId="1036"/>
          <ac:spMkLst>
            <pc:docMk/>
            <pc:sldMk cId="3355003134" sldId="264"/>
            <ac:spMk id="6" creationId="{8B586356-C565-9B40-BF75-839DA7B53FCB}"/>
          </ac:spMkLst>
        </pc:spChg>
        <pc:picChg chg="del">
          <ac:chgData name="SONG, Qingyu" userId="498998f4-7f18-4549-a740-dcfb6e1e3d22" providerId="ADAL" clId="{A2A67607-707D-9A4B-B498-57C0CB8C6AF6}" dt="2022-01-09T08:53:07.781" v="381" actId="478"/>
          <ac:picMkLst>
            <pc:docMk/>
            <pc:sldMk cId="3355003134" sldId="264"/>
            <ac:picMk id="4" creationId="{89B148E8-50D7-4542-A495-2257CE9D6A0C}"/>
          </ac:picMkLst>
        </pc:picChg>
        <pc:picChg chg="add mod">
          <ac:chgData name="SONG, Qingyu" userId="498998f4-7f18-4549-a740-dcfb6e1e3d22" providerId="ADAL" clId="{A2A67607-707D-9A4B-B498-57C0CB8C6AF6}" dt="2022-01-09T09:00:55.037" v="585" actId="1036"/>
          <ac:picMkLst>
            <pc:docMk/>
            <pc:sldMk cId="3355003134" sldId="264"/>
            <ac:picMk id="5" creationId="{273285BD-3165-3D46-A0CB-9A06242E6EF4}"/>
          </ac:picMkLst>
        </pc:picChg>
      </pc:sldChg>
      <pc:sldChg chg="addSp delSp modSp add mod">
        <pc:chgData name="SONG, Qingyu" userId="498998f4-7f18-4549-a740-dcfb6e1e3d22" providerId="ADAL" clId="{A2A67607-707D-9A4B-B498-57C0CB8C6AF6}" dt="2022-01-09T09:01:01.172" v="602" actId="1036"/>
        <pc:sldMkLst>
          <pc:docMk/>
          <pc:sldMk cId="3781525919" sldId="265"/>
        </pc:sldMkLst>
        <pc:spChg chg="mod">
          <ac:chgData name="SONG, Qingyu" userId="498998f4-7f18-4549-a740-dcfb6e1e3d22" providerId="ADAL" clId="{A2A67607-707D-9A4B-B498-57C0CB8C6AF6}" dt="2022-01-09T08:56:55.874" v="468"/>
          <ac:spMkLst>
            <pc:docMk/>
            <pc:sldMk cId="3781525919" sldId="265"/>
            <ac:spMk id="2" creationId="{45C79BA1-37A3-5741-B0A1-E64646E4283C}"/>
          </ac:spMkLst>
        </pc:spChg>
        <pc:spChg chg="mod">
          <ac:chgData name="SONG, Qingyu" userId="498998f4-7f18-4549-a740-dcfb6e1e3d22" providerId="ADAL" clId="{A2A67607-707D-9A4B-B498-57C0CB8C6AF6}" dt="2022-01-09T09:00:13.333" v="541" actId="14100"/>
          <ac:spMkLst>
            <pc:docMk/>
            <pc:sldMk cId="3781525919" sldId="265"/>
            <ac:spMk id="3" creationId="{8F20472D-613F-3748-9CBD-88055CDB4B08}"/>
          </ac:spMkLst>
        </pc:spChg>
        <pc:spChg chg="add mod">
          <ac:chgData name="SONG, Qingyu" userId="498998f4-7f18-4549-a740-dcfb6e1e3d22" providerId="ADAL" clId="{A2A67607-707D-9A4B-B498-57C0CB8C6AF6}" dt="2022-01-09T09:00:24.761" v="547" actId="404"/>
          <ac:spMkLst>
            <pc:docMk/>
            <pc:sldMk cId="3781525919" sldId="265"/>
            <ac:spMk id="6" creationId="{3B692967-652C-AB4A-9FFE-F0D2464A2DD4}"/>
          </ac:spMkLst>
        </pc:spChg>
        <pc:picChg chg="del">
          <ac:chgData name="SONG, Qingyu" userId="498998f4-7f18-4549-a740-dcfb6e1e3d22" providerId="ADAL" clId="{A2A67607-707D-9A4B-B498-57C0CB8C6AF6}" dt="2022-01-09T08:55:10.406" v="439" actId="478"/>
          <ac:picMkLst>
            <pc:docMk/>
            <pc:sldMk cId="3781525919" sldId="265"/>
            <ac:picMk id="4" creationId="{89B148E8-50D7-4542-A495-2257CE9D6A0C}"/>
          </ac:picMkLst>
        </pc:picChg>
        <pc:picChg chg="add mod">
          <ac:chgData name="SONG, Qingyu" userId="498998f4-7f18-4549-a740-dcfb6e1e3d22" providerId="ADAL" clId="{A2A67607-707D-9A4B-B498-57C0CB8C6AF6}" dt="2022-01-09T09:01:01.172" v="602" actId="1036"/>
          <ac:picMkLst>
            <pc:docMk/>
            <pc:sldMk cId="3781525919" sldId="265"/>
            <ac:picMk id="5" creationId="{C3480844-4AD9-7945-A207-E3FE35124D43}"/>
          </ac:picMkLst>
        </pc:picChg>
      </pc:sldChg>
      <pc:sldChg chg="add del">
        <pc:chgData name="SONG, Qingyu" userId="498998f4-7f18-4549-a740-dcfb6e1e3d22" providerId="ADAL" clId="{A2A67607-707D-9A4B-B498-57C0CB8C6AF6}" dt="2022-01-09T08:56:47.408" v="466" actId="2696"/>
        <pc:sldMkLst>
          <pc:docMk/>
          <pc:sldMk cId="1610562717" sldId="266"/>
        </pc:sldMkLst>
      </pc:sldChg>
      <pc:sldChg chg="addSp delSp modSp add mod">
        <pc:chgData name="SONG, Qingyu" userId="498998f4-7f18-4549-a740-dcfb6e1e3d22" providerId="ADAL" clId="{A2A67607-707D-9A4B-B498-57C0CB8C6AF6}" dt="2022-01-09T09:01:29.138" v="610" actId="1076"/>
        <pc:sldMkLst>
          <pc:docMk/>
          <pc:sldMk cId="3863058764" sldId="266"/>
        </pc:sldMkLst>
        <pc:spChg chg="mod">
          <ac:chgData name="SONG, Qingyu" userId="498998f4-7f18-4549-a740-dcfb6e1e3d22" providerId="ADAL" clId="{A2A67607-707D-9A4B-B498-57C0CB8C6AF6}" dt="2022-01-09T08:57:52.495" v="484" actId="20577"/>
          <ac:spMkLst>
            <pc:docMk/>
            <pc:sldMk cId="3863058764" sldId="266"/>
            <ac:spMk id="2" creationId="{45C79BA1-37A3-5741-B0A1-E64646E4283C}"/>
          </ac:spMkLst>
        </pc:spChg>
        <pc:spChg chg="mod">
          <ac:chgData name="SONG, Qingyu" userId="498998f4-7f18-4549-a740-dcfb6e1e3d22" providerId="ADAL" clId="{A2A67607-707D-9A4B-B498-57C0CB8C6AF6}" dt="2022-01-09T09:01:24.526" v="609" actId="14100"/>
          <ac:spMkLst>
            <pc:docMk/>
            <pc:sldMk cId="3863058764" sldId="266"/>
            <ac:spMk id="3" creationId="{8F20472D-613F-3748-9CBD-88055CDB4B08}"/>
          </ac:spMkLst>
        </pc:spChg>
        <pc:spChg chg="add mod">
          <ac:chgData name="SONG, Qingyu" userId="498998f4-7f18-4549-a740-dcfb6e1e3d22" providerId="ADAL" clId="{A2A67607-707D-9A4B-B498-57C0CB8C6AF6}" dt="2022-01-09T09:01:29.138" v="610" actId="1076"/>
          <ac:spMkLst>
            <pc:docMk/>
            <pc:sldMk cId="3863058764" sldId="266"/>
            <ac:spMk id="6" creationId="{065A69BD-EADE-DA43-8E5A-0F49CD1E94FF}"/>
          </ac:spMkLst>
        </pc:spChg>
        <pc:picChg chg="add mod">
          <ac:chgData name="SONG, Qingyu" userId="498998f4-7f18-4549-a740-dcfb6e1e3d22" providerId="ADAL" clId="{A2A67607-707D-9A4B-B498-57C0CB8C6AF6}" dt="2022-01-09T09:01:20.609" v="608" actId="1076"/>
          <ac:picMkLst>
            <pc:docMk/>
            <pc:sldMk cId="3863058764" sldId="266"/>
            <ac:picMk id="4" creationId="{A1D5C397-6034-9D41-9BB4-A827A6FAA1BD}"/>
          </ac:picMkLst>
        </pc:picChg>
        <pc:picChg chg="add del">
          <ac:chgData name="SONG, Qingyu" userId="498998f4-7f18-4549-a740-dcfb6e1e3d22" providerId="ADAL" clId="{A2A67607-707D-9A4B-B498-57C0CB8C6AF6}" dt="2022-01-09T08:59:15.791" v="520" actId="478"/>
          <ac:picMkLst>
            <pc:docMk/>
            <pc:sldMk cId="3863058764" sldId="266"/>
            <ac:picMk id="5" creationId="{C3480844-4AD9-7945-A207-E3FE35124D43}"/>
          </ac:picMkLst>
        </pc:picChg>
      </pc:sldChg>
      <pc:sldChg chg="add del">
        <pc:chgData name="SONG, Qingyu" userId="498998f4-7f18-4549-a740-dcfb6e1e3d22" providerId="ADAL" clId="{A2A67607-707D-9A4B-B498-57C0CB8C6AF6}" dt="2022-01-09T08:56:47.926" v="467" actId="2696"/>
        <pc:sldMkLst>
          <pc:docMk/>
          <pc:sldMk cId="2034820447" sldId="267"/>
        </pc:sldMkLst>
      </pc:sldChg>
      <pc:sldChg chg="addSp delSp modSp add mod">
        <pc:chgData name="SONG, Qingyu" userId="498998f4-7f18-4549-a740-dcfb6e1e3d22" providerId="ADAL" clId="{A2A67607-707D-9A4B-B498-57C0CB8C6AF6}" dt="2022-01-09T09:03:51.796" v="655" actId="1037"/>
        <pc:sldMkLst>
          <pc:docMk/>
          <pc:sldMk cId="4271156151" sldId="267"/>
        </pc:sldMkLst>
        <pc:spChg chg="mod">
          <ac:chgData name="SONG, Qingyu" userId="498998f4-7f18-4549-a740-dcfb6e1e3d22" providerId="ADAL" clId="{A2A67607-707D-9A4B-B498-57C0CB8C6AF6}" dt="2022-01-09T09:02:05.389" v="619" actId="20577"/>
          <ac:spMkLst>
            <pc:docMk/>
            <pc:sldMk cId="4271156151" sldId="267"/>
            <ac:spMk id="2" creationId="{45C79BA1-37A3-5741-B0A1-E64646E4283C}"/>
          </ac:spMkLst>
        </pc:spChg>
        <pc:spChg chg="mod">
          <ac:chgData name="SONG, Qingyu" userId="498998f4-7f18-4549-a740-dcfb6e1e3d22" providerId="ADAL" clId="{A2A67607-707D-9A4B-B498-57C0CB8C6AF6}" dt="2022-01-09T09:02:19.743" v="620"/>
          <ac:spMkLst>
            <pc:docMk/>
            <pc:sldMk cId="4271156151" sldId="267"/>
            <ac:spMk id="3" creationId="{8F20472D-613F-3748-9CBD-88055CDB4B08}"/>
          </ac:spMkLst>
        </pc:spChg>
        <pc:spChg chg="mod">
          <ac:chgData name="SONG, Qingyu" userId="498998f4-7f18-4549-a740-dcfb6e1e3d22" providerId="ADAL" clId="{A2A67607-707D-9A4B-B498-57C0CB8C6AF6}" dt="2022-01-09T09:02:29.871" v="622" actId="20577"/>
          <ac:spMkLst>
            <pc:docMk/>
            <pc:sldMk cId="4271156151" sldId="267"/>
            <ac:spMk id="6" creationId="{065A69BD-EADE-DA43-8E5A-0F49CD1E94FF}"/>
          </ac:spMkLst>
        </pc:spChg>
        <pc:picChg chg="del">
          <ac:chgData name="SONG, Qingyu" userId="498998f4-7f18-4549-a740-dcfb6e1e3d22" providerId="ADAL" clId="{A2A67607-707D-9A4B-B498-57C0CB8C6AF6}" dt="2022-01-09T09:02:39.138" v="623" actId="478"/>
          <ac:picMkLst>
            <pc:docMk/>
            <pc:sldMk cId="4271156151" sldId="267"/>
            <ac:picMk id="4" creationId="{A1D5C397-6034-9D41-9BB4-A827A6FAA1BD}"/>
          </ac:picMkLst>
        </pc:picChg>
        <pc:picChg chg="add mod">
          <ac:chgData name="SONG, Qingyu" userId="498998f4-7f18-4549-a740-dcfb6e1e3d22" providerId="ADAL" clId="{A2A67607-707D-9A4B-B498-57C0CB8C6AF6}" dt="2022-01-09T09:03:51.796" v="655" actId="1037"/>
          <ac:picMkLst>
            <pc:docMk/>
            <pc:sldMk cId="4271156151" sldId="267"/>
            <ac:picMk id="5" creationId="{20B8ECFB-DBDD-7147-A6FE-FB32D105F141}"/>
          </ac:picMkLst>
        </pc:picChg>
      </pc:sldChg>
      <pc:sldChg chg="addSp delSp modSp add mod">
        <pc:chgData name="SONG, Qingyu" userId="498998f4-7f18-4549-a740-dcfb6e1e3d22" providerId="ADAL" clId="{A2A67607-707D-9A4B-B498-57C0CB8C6AF6}" dt="2022-01-09T09:04:30.224" v="673" actId="1076"/>
        <pc:sldMkLst>
          <pc:docMk/>
          <pc:sldMk cId="3168600580" sldId="268"/>
        </pc:sldMkLst>
        <pc:spChg chg="mod">
          <ac:chgData name="SONG, Qingyu" userId="498998f4-7f18-4549-a740-dcfb6e1e3d22" providerId="ADAL" clId="{A2A67607-707D-9A4B-B498-57C0CB8C6AF6}" dt="2022-01-09T09:04:04.507" v="667" actId="20577"/>
          <ac:spMkLst>
            <pc:docMk/>
            <pc:sldMk cId="3168600580" sldId="268"/>
            <ac:spMk id="2" creationId="{45C79BA1-37A3-5741-B0A1-E64646E4283C}"/>
          </ac:spMkLst>
        </pc:spChg>
        <pc:spChg chg="mod">
          <ac:chgData name="SONG, Qingyu" userId="498998f4-7f18-4549-a740-dcfb6e1e3d22" providerId="ADAL" clId="{A2A67607-707D-9A4B-B498-57C0CB8C6AF6}" dt="2022-01-09T09:04:09.928" v="668"/>
          <ac:spMkLst>
            <pc:docMk/>
            <pc:sldMk cId="3168600580" sldId="268"/>
            <ac:spMk id="3" creationId="{8F20472D-613F-3748-9CBD-88055CDB4B08}"/>
          </ac:spMkLst>
        </pc:spChg>
        <pc:spChg chg="mod">
          <ac:chgData name="SONG, Qingyu" userId="498998f4-7f18-4549-a740-dcfb6e1e3d22" providerId="ADAL" clId="{A2A67607-707D-9A4B-B498-57C0CB8C6AF6}" dt="2022-01-09T09:04:14.145" v="669"/>
          <ac:spMkLst>
            <pc:docMk/>
            <pc:sldMk cId="3168600580" sldId="268"/>
            <ac:spMk id="6" creationId="{065A69BD-EADE-DA43-8E5A-0F49CD1E94FF}"/>
          </ac:spMkLst>
        </pc:spChg>
        <pc:picChg chg="add mod">
          <ac:chgData name="SONG, Qingyu" userId="498998f4-7f18-4549-a740-dcfb6e1e3d22" providerId="ADAL" clId="{A2A67607-707D-9A4B-B498-57C0CB8C6AF6}" dt="2022-01-09T09:04:30.224" v="673" actId="1076"/>
          <ac:picMkLst>
            <pc:docMk/>
            <pc:sldMk cId="3168600580" sldId="268"/>
            <ac:picMk id="4" creationId="{E04675FE-F79E-C645-8EAA-C00F491721EB}"/>
          </ac:picMkLst>
        </pc:picChg>
        <pc:picChg chg="del">
          <ac:chgData name="SONG, Qingyu" userId="498998f4-7f18-4549-a740-dcfb6e1e3d22" providerId="ADAL" clId="{A2A67607-707D-9A4B-B498-57C0CB8C6AF6}" dt="2022-01-09T09:03:55.689" v="656" actId="478"/>
          <ac:picMkLst>
            <pc:docMk/>
            <pc:sldMk cId="3168600580" sldId="268"/>
            <ac:picMk id="5" creationId="{20B8ECFB-DBDD-7147-A6FE-FB32D105F141}"/>
          </ac:picMkLst>
        </pc:picChg>
      </pc:sldChg>
      <pc:sldChg chg="addSp delSp modSp add mod">
        <pc:chgData name="SONG, Qingyu" userId="498998f4-7f18-4549-a740-dcfb6e1e3d22" providerId="ADAL" clId="{A2A67607-707D-9A4B-B498-57C0CB8C6AF6}" dt="2022-01-09T09:05:24.298" v="694" actId="1076"/>
        <pc:sldMkLst>
          <pc:docMk/>
          <pc:sldMk cId="1589765134" sldId="269"/>
        </pc:sldMkLst>
        <pc:spChg chg="mod">
          <ac:chgData name="SONG, Qingyu" userId="498998f4-7f18-4549-a740-dcfb6e1e3d22" providerId="ADAL" clId="{A2A67607-707D-9A4B-B498-57C0CB8C6AF6}" dt="2022-01-09T09:04:45.920" v="676"/>
          <ac:spMkLst>
            <pc:docMk/>
            <pc:sldMk cId="1589765134" sldId="269"/>
            <ac:spMk id="2" creationId="{45C79BA1-37A3-5741-B0A1-E64646E4283C}"/>
          </ac:spMkLst>
        </pc:spChg>
        <pc:spChg chg="mod">
          <ac:chgData name="SONG, Qingyu" userId="498998f4-7f18-4549-a740-dcfb6e1e3d22" providerId="ADAL" clId="{A2A67607-707D-9A4B-B498-57C0CB8C6AF6}" dt="2022-01-09T09:04:55.810" v="687" actId="20577"/>
          <ac:spMkLst>
            <pc:docMk/>
            <pc:sldMk cId="1589765134" sldId="269"/>
            <ac:spMk id="3" creationId="{8F20472D-613F-3748-9CBD-88055CDB4B08}"/>
          </ac:spMkLst>
        </pc:spChg>
        <pc:spChg chg="mod">
          <ac:chgData name="SONG, Qingyu" userId="498998f4-7f18-4549-a740-dcfb6e1e3d22" providerId="ADAL" clId="{A2A67607-707D-9A4B-B498-57C0CB8C6AF6}" dt="2022-01-09T09:05:09.254" v="690"/>
          <ac:spMkLst>
            <pc:docMk/>
            <pc:sldMk cId="1589765134" sldId="269"/>
            <ac:spMk id="6" creationId="{065A69BD-EADE-DA43-8E5A-0F49CD1E94FF}"/>
          </ac:spMkLst>
        </pc:spChg>
        <pc:picChg chg="del">
          <ac:chgData name="SONG, Qingyu" userId="498998f4-7f18-4549-a740-dcfb6e1e3d22" providerId="ADAL" clId="{A2A67607-707D-9A4B-B498-57C0CB8C6AF6}" dt="2022-01-09T09:05:18.814" v="691" actId="478"/>
          <ac:picMkLst>
            <pc:docMk/>
            <pc:sldMk cId="1589765134" sldId="269"/>
            <ac:picMk id="4" creationId="{E04675FE-F79E-C645-8EAA-C00F491721EB}"/>
          </ac:picMkLst>
        </pc:picChg>
        <pc:picChg chg="add mod">
          <ac:chgData name="SONG, Qingyu" userId="498998f4-7f18-4549-a740-dcfb6e1e3d22" providerId="ADAL" clId="{A2A67607-707D-9A4B-B498-57C0CB8C6AF6}" dt="2022-01-09T09:05:24.298" v="694" actId="1076"/>
          <ac:picMkLst>
            <pc:docMk/>
            <pc:sldMk cId="1589765134" sldId="269"/>
            <ac:picMk id="5" creationId="{7827AB7E-88BC-F041-A7B3-C9FD27A79BE9}"/>
          </ac:picMkLst>
        </pc:picChg>
      </pc:sldChg>
      <pc:sldChg chg="delSp modSp add mod">
        <pc:chgData name="SONG, Qingyu" userId="498998f4-7f18-4549-a740-dcfb6e1e3d22" providerId="ADAL" clId="{A2A67607-707D-9A4B-B498-57C0CB8C6AF6}" dt="2022-01-09T09:17:41.699" v="736"/>
        <pc:sldMkLst>
          <pc:docMk/>
          <pc:sldMk cId="1871005255" sldId="270"/>
        </pc:sldMkLst>
        <pc:spChg chg="mod">
          <ac:chgData name="SONG, Qingyu" userId="498998f4-7f18-4549-a740-dcfb6e1e3d22" providerId="ADAL" clId="{A2A67607-707D-9A4B-B498-57C0CB8C6AF6}" dt="2022-01-09T09:05:37.022" v="695"/>
          <ac:spMkLst>
            <pc:docMk/>
            <pc:sldMk cId="1871005255" sldId="270"/>
            <ac:spMk id="2" creationId="{45C79BA1-37A3-5741-B0A1-E64646E4283C}"/>
          </ac:spMkLst>
        </pc:spChg>
        <pc:spChg chg="mod">
          <ac:chgData name="SONG, Qingyu" userId="498998f4-7f18-4549-a740-dcfb6e1e3d22" providerId="ADAL" clId="{A2A67607-707D-9A4B-B498-57C0CB8C6AF6}" dt="2022-01-09T09:17:41.699" v="736"/>
          <ac:spMkLst>
            <pc:docMk/>
            <pc:sldMk cId="1871005255" sldId="270"/>
            <ac:spMk id="3" creationId="{8F20472D-613F-3748-9CBD-88055CDB4B08}"/>
          </ac:spMkLst>
        </pc:spChg>
        <pc:spChg chg="del mod">
          <ac:chgData name="SONG, Qingyu" userId="498998f4-7f18-4549-a740-dcfb6e1e3d22" providerId="ADAL" clId="{A2A67607-707D-9A4B-B498-57C0CB8C6AF6}" dt="2022-01-09T09:07:05.309" v="699" actId="478"/>
          <ac:spMkLst>
            <pc:docMk/>
            <pc:sldMk cId="1871005255" sldId="270"/>
            <ac:spMk id="6" creationId="{065A69BD-EADE-DA43-8E5A-0F49CD1E94FF}"/>
          </ac:spMkLst>
        </pc:spChg>
        <pc:picChg chg="del">
          <ac:chgData name="SONG, Qingyu" userId="498998f4-7f18-4549-a740-dcfb6e1e3d22" providerId="ADAL" clId="{A2A67607-707D-9A4B-B498-57C0CB8C6AF6}" dt="2022-01-09T09:07:02.226" v="697" actId="478"/>
          <ac:picMkLst>
            <pc:docMk/>
            <pc:sldMk cId="1871005255" sldId="270"/>
            <ac:picMk id="4" creationId="{E04675FE-F79E-C645-8EAA-C00F491721EB}"/>
          </ac:picMkLst>
        </pc:picChg>
      </pc:sldChg>
      <pc:sldChg chg="modSp add mod">
        <pc:chgData name="SONG, Qingyu" userId="498998f4-7f18-4549-a740-dcfb6e1e3d22" providerId="ADAL" clId="{A2A67607-707D-9A4B-B498-57C0CB8C6AF6}" dt="2022-01-09T09:10:29.220" v="720" actId="403"/>
        <pc:sldMkLst>
          <pc:docMk/>
          <pc:sldMk cId="616564471" sldId="271"/>
        </pc:sldMkLst>
        <pc:spChg chg="mod">
          <ac:chgData name="SONG, Qingyu" userId="498998f4-7f18-4549-a740-dcfb6e1e3d22" providerId="ADAL" clId="{A2A67607-707D-9A4B-B498-57C0CB8C6AF6}" dt="2022-01-09T09:08:29.862" v="701"/>
          <ac:spMkLst>
            <pc:docMk/>
            <pc:sldMk cId="616564471" sldId="271"/>
            <ac:spMk id="2" creationId="{45C79BA1-37A3-5741-B0A1-E64646E4283C}"/>
          </ac:spMkLst>
        </pc:spChg>
        <pc:spChg chg="mod">
          <ac:chgData name="SONG, Qingyu" userId="498998f4-7f18-4549-a740-dcfb6e1e3d22" providerId="ADAL" clId="{A2A67607-707D-9A4B-B498-57C0CB8C6AF6}" dt="2022-01-09T09:10:29.220" v="720" actId="403"/>
          <ac:spMkLst>
            <pc:docMk/>
            <pc:sldMk cId="616564471" sldId="271"/>
            <ac:spMk id="3" creationId="{8F20472D-613F-3748-9CBD-88055CDB4B08}"/>
          </ac:spMkLst>
        </pc:spChg>
      </pc:sldChg>
      <pc:sldChg chg="addSp delSp modSp new mod">
        <pc:chgData name="SONG, Qingyu" userId="498998f4-7f18-4549-a740-dcfb6e1e3d22" providerId="ADAL" clId="{A2A67607-707D-9A4B-B498-57C0CB8C6AF6}" dt="2022-01-09T09:11:07.645" v="730" actId="1076"/>
        <pc:sldMkLst>
          <pc:docMk/>
          <pc:sldMk cId="3216618933" sldId="272"/>
        </pc:sldMkLst>
        <pc:spChg chg="del">
          <ac:chgData name="SONG, Qingyu" userId="498998f4-7f18-4549-a740-dcfb6e1e3d22" providerId="ADAL" clId="{A2A67607-707D-9A4B-B498-57C0CB8C6AF6}" dt="2022-01-09T09:10:47.797" v="722" actId="478"/>
          <ac:spMkLst>
            <pc:docMk/>
            <pc:sldMk cId="3216618933" sldId="272"/>
            <ac:spMk id="2" creationId="{900EDBAF-B262-2241-AC45-A243A09C313B}"/>
          </ac:spMkLst>
        </pc:spChg>
        <pc:spChg chg="del">
          <ac:chgData name="SONG, Qingyu" userId="498998f4-7f18-4549-a740-dcfb6e1e3d22" providerId="ADAL" clId="{A2A67607-707D-9A4B-B498-57C0CB8C6AF6}" dt="2022-01-09T09:10:50.341" v="723" actId="478"/>
          <ac:spMkLst>
            <pc:docMk/>
            <pc:sldMk cId="3216618933" sldId="272"/>
            <ac:spMk id="3" creationId="{CE685DE1-EC4A-014A-BCA4-FAC5A190BA84}"/>
          </ac:spMkLst>
        </pc:spChg>
        <pc:spChg chg="add mod">
          <ac:chgData name="SONG, Qingyu" userId="498998f4-7f18-4549-a740-dcfb6e1e3d22" providerId="ADAL" clId="{A2A67607-707D-9A4B-B498-57C0CB8C6AF6}" dt="2022-01-09T09:11:07.645" v="730" actId="1076"/>
          <ac:spMkLst>
            <pc:docMk/>
            <pc:sldMk cId="3216618933" sldId="272"/>
            <ac:spMk id="4" creationId="{A8D2CAE8-E323-A14E-A62F-188A25405F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5656F-E94E-4266-B808-01646AFF7213}" type="datetimeFigureOut">
              <a:rPr lang="en-US" smtClean="0"/>
              <a:t>4/12/23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18493-4DB9-4761-89EA-EC89205FC146}" type="slidenum">
              <a:rPr lang="en-US" smtClean="0"/>
              <a:t>‹#›</a:t>
            </a:fld>
            <a:endParaRPr lang="en-US"/>
          </a:p>
        </p:txBody>
      </p:sp>
    </p:spTree>
    <p:extLst>
      <p:ext uri="{BB962C8B-B14F-4D97-AF65-F5344CB8AC3E}">
        <p14:creationId xmlns:p14="http://schemas.microsoft.com/office/powerpoint/2010/main" val="294171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0418493-4DB9-4761-89EA-EC89205FC146}" type="slidenum">
              <a:rPr lang="en-US" smtClean="0"/>
              <a:t>1</a:t>
            </a:fld>
            <a:endParaRPr lang="en-US"/>
          </a:p>
        </p:txBody>
      </p:sp>
    </p:spTree>
    <p:extLst>
      <p:ext uri="{BB962C8B-B14F-4D97-AF65-F5344CB8AC3E}">
        <p14:creationId xmlns:p14="http://schemas.microsoft.com/office/powerpoint/2010/main" val="369753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50E17"/>
                </a:solidFill>
                <a:effectLst/>
                <a:latin typeface="-apple-system"/>
              </a:rPr>
              <a:t>False. IPv6 packet headers have a fixed size of 40 bytes, but they can include </a:t>
            </a:r>
            <a:r>
              <a:rPr lang="en-US" altLang="zh-CN" b="0" i="0" u="none" strike="noStrike" dirty="0">
                <a:effectLst/>
                <a:latin typeface="-apple-system"/>
              </a:rPr>
              <a:t>extension headers</a:t>
            </a:r>
            <a:r>
              <a:rPr lang="en-US" altLang="zh-CN" b="0" i="0" dirty="0">
                <a:solidFill>
                  <a:srgbClr val="050E17"/>
                </a:solidFill>
                <a:effectLst/>
                <a:latin typeface="-apple-system"/>
              </a:rPr>
              <a:t> that provide additional functionalities, similar to IPv4 options. </a:t>
            </a:r>
            <a:r>
              <a:rPr lang="en-US" altLang="zh-CN" b="0" i="0" u="none" strike="noStrike" dirty="0">
                <a:effectLst/>
                <a:latin typeface="-apple-system"/>
              </a:rPr>
              <a:t>IPv6 extension headers</a:t>
            </a:r>
            <a:r>
              <a:rPr lang="en-US" altLang="zh-CN" b="0" i="0" dirty="0">
                <a:solidFill>
                  <a:srgbClr val="050E17"/>
                </a:solidFill>
                <a:effectLst/>
                <a:latin typeface="-apple-system"/>
              </a:rPr>
              <a:t> are designed to be more efficient and flexible than IPv4 options, and can be used for various purposes, such as specifying </a:t>
            </a:r>
            <a:r>
              <a:rPr lang="en-US" altLang="zh-CN" b="0" i="0" u="none" strike="noStrike" dirty="0">
                <a:effectLst/>
                <a:latin typeface="-apple-system"/>
              </a:rPr>
              <a:t>routing information</a:t>
            </a:r>
            <a:r>
              <a:rPr lang="en-US" altLang="zh-CN" b="0" i="0" dirty="0">
                <a:solidFill>
                  <a:srgbClr val="050E17"/>
                </a:solidFill>
                <a:effectLst/>
                <a:latin typeface="-apple-system"/>
              </a:rPr>
              <a:t>, fragmenting packets, and providing security through encryption and authentication. Therefore, </a:t>
            </a:r>
            <a:r>
              <a:rPr lang="en-US" altLang="zh-CN" b="0" i="0" u="none" strike="noStrike" dirty="0">
                <a:effectLst/>
                <a:latin typeface="-apple-system"/>
              </a:rPr>
              <a:t>IPv6</a:t>
            </a:r>
            <a:r>
              <a:rPr lang="en-US" altLang="zh-CN" b="0" i="0" dirty="0">
                <a:solidFill>
                  <a:srgbClr val="050E17"/>
                </a:solidFill>
                <a:effectLst/>
                <a:latin typeface="-apple-system"/>
              </a:rPr>
              <a:t> can have Options-like functionalities through the use of extension headers.</a:t>
            </a:r>
          </a:p>
          <a:p>
            <a:endParaRPr kumimoji="1" lang="en-US" altLang="zh-CN" b="0" i="0" dirty="0">
              <a:solidFill>
                <a:srgbClr val="050E17"/>
              </a:solidFill>
              <a:effectLst/>
              <a:latin typeface="-apple-system"/>
            </a:endParaRPr>
          </a:p>
          <a:p>
            <a:r>
              <a:rPr kumimoji="1" lang="en-US" altLang="zh-CN" b="0" i="0" dirty="0">
                <a:solidFill>
                  <a:srgbClr val="050E17"/>
                </a:solidFill>
                <a:effectLst/>
                <a:latin typeface="-apple-system"/>
              </a:rPr>
              <a:t>Origin header:</a:t>
            </a:r>
          </a:p>
          <a:p>
            <a:pPr algn="l"/>
            <a:r>
              <a:rPr lang="en-US" altLang="zh-CN" b="0" i="0" dirty="0">
                <a:solidFill>
                  <a:srgbClr val="050E17"/>
                </a:solidFill>
                <a:effectLst/>
                <a:latin typeface="-apple-system"/>
              </a:rPr>
              <a:t>| 3-bit Version | 4-bit Traffic Class | 20-bit Flow Label |</a:t>
            </a:r>
          </a:p>
          <a:p>
            <a:pPr algn="l"/>
            <a:r>
              <a:rPr lang="en-US" altLang="zh-CN" b="0" i="0" dirty="0">
                <a:solidFill>
                  <a:srgbClr val="050E17"/>
                </a:solidFill>
                <a:effectLst/>
                <a:latin typeface="-apple-system"/>
              </a:rPr>
              <a:t>| 16-bit Payload Length | 8-bit Next Header |</a:t>
            </a:r>
          </a:p>
          <a:p>
            <a:pPr algn="l"/>
            <a:r>
              <a:rPr lang="en-US" altLang="zh-CN" b="0" i="0" dirty="0">
                <a:solidFill>
                  <a:srgbClr val="050E17"/>
                </a:solidFill>
                <a:effectLst/>
                <a:latin typeface="-apple-system"/>
              </a:rPr>
              <a:t>| 8-bit Hop Limit | 128-bit Source Address |</a:t>
            </a:r>
          </a:p>
          <a:p>
            <a:pPr algn="l"/>
            <a:r>
              <a:rPr lang="en-US" altLang="zh-CN" b="0" i="0" dirty="0">
                <a:solidFill>
                  <a:srgbClr val="050E17"/>
                </a:solidFill>
                <a:effectLst/>
                <a:latin typeface="-apple-system"/>
              </a:rPr>
              <a:t>| 128-bit </a:t>
            </a:r>
            <a:r>
              <a:rPr lang="en-US" altLang="zh-CN" b="0" i="0" u="none" strike="noStrike" dirty="0">
                <a:solidFill>
                  <a:srgbClr val="050E17"/>
                </a:solidFill>
                <a:effectLst/>
                <a:latin typeface="-apple-system"/>
              </a:rPr>
              <a:t>Destination Address</a:t>
            </a:r>
            <a:r>
              <a:rPr lang="en-US" altLang="zh-CN" b="0" i="0" dirty="0">
                <a:solidFill>
                  <a:srgbClr val="050E17"/>
                </a:solidFill>
                <a:effectLst/>
                <a:latin typeface="-apple-system"/>
              </a:rPr>
              <a:t> |</a:t>
            </a:r>
          </a:p>
          <a:p>
            <a:r>
              <a:rPr kumimoji="1" lang="en-US" altLang="zh-CN"/>
              <a:t>Extension </a:t>
            </a:r>
            <a:r>
              <a:rPr kumimoji="1" lang="en-US" altLang="zh-CN" dirty="0"/>
              <a:t>headers are as follows and are not in IPv6 header.</a:t>
            </a:r>
            <a:endParaRPr kumimoji="1" lang="zh-CN" altLang="en-US" dirty="0"/>
          </a:p>
        </p:txBody>
      </p:sp>
      <p:sp>
        <p:nvSpPr>
          <p:cNvPr id="4" name="灯片编号占位符 3"/>
          <p:cNvSpPr>
            <a:spLocks noGrp="1"/>
          </p:cNvSpPr>
          <p:nvPr>
            <p:ph type="sldNum" sz="quarter" idx="5"/>
          </p:nvPr>
        </p:nvSpPr>
        <p:spPr/>
        <p:txBody>
          <a:bodyPr/>
          <a:lstStyle/>
          <a:p>
            <a:fld id="{B0418493-4DB9-4761-89EA-EC89205FC146}" type="slidenum">
              <a:rPr lang="en-US" smtClean="0"/>
              <a:t>2</a:t>
            </a:fld>
            <a:endParaRPr lang="en-US"/>
          </a:p>
        </p:txBody>
      </p:sp>
    </p:spTree>
    <p:extLst>
      <p:ext uri="{BB962C8B-B14F-4D97-AF65-F5344CB8AC3E}">
        <p14:creationId xmlns:p14="http://schemas.microsoft.com/office/powerpoint/2010/main" val="119078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1F2F2"/>
                </a:solidFill>
                <a:effectLst/>
                <a:latin typeface="-apple-system"/>
              </a:rPr>
              <a:t>While end-to-end transport using IP involves addressing packets with an IP address (1), encapsulating data into IP packets (2), routing packets through the network (4), and decapsulating the data at the destination (5), IP does not provide guaranteed delivery (3). IP is a best-effort protocol, which means that packets may be lost, delayed, or delivered out of order. Higher-level transport protocols, such as </a:t>
            </a:r>
            <a:r>
              <a:rPr lang="en-US" altLang="zh-CN" b="0" i="0" u="none" strike="noStrike" dirty="0">
                <a:effectLst/>
                <a:latin typeface="-apple-system"/>
              </a:rPr>
              <a:t>TCP</a:t>
            </a:r>
            <a:r>
              <a:rPr lang="en-US" altLang="zh-CN" b="0" i="0" dirty="0">
                <a:solidFill>
                  <a:srgbClr val="F1F2F2"/>
                </a:solidFill>
                <a:effectLst/>
                <a:latin typeface="-apple-system"/>
              </a:rPr>
              <a:t> (Transmission </a:t>
            </a:r>
            <a:r>
              <a:rPr lang="en-US" altLang="zh-CN" b="0" i="0" u="none" strike="noStrike" dirty="0">
                <a:effectLst/>
                <a:latin typeface="-apple-system"/>
              </a:rPr>
              <a:t>Control Protocol</a:t>
            </a:r>
            <a:r>
              <a:rPr lang="en-US" altLang="zh-CN" b="0" i="0" dirty="0">
                <a:solidFill>
                  <a:srgbClr val="F1F2F2"/>
                </a:solidFill>
                <a:effectLst/>
                <a:latin typeface="-apple-system"/>
              </a:rPr>
              <a:t>), provide reliable, guaranteed delivery by adding </a:t>
            </a:r>
            <a:r>
              <a:rPr lang="en-US" altLang="zh-CN" b="0" i="0" u="none" strike="noStrike" dirty="0">
                <a:effectLst/>
                <a:latin typeface="-apple-system"/>
              </a:rPr>
              <a:t>error detection</a:t>
            </a:r>
            <a:r>
              <a:rPr lang="en-US" altLang="zh-CN" b="0" i="0" dirty="0">
                <a:solidFill>
                  <a:srgbClr val="F1F2F2"/>
                </a:solidFill>
                <a:effectLst/>
                <a:latin typeface="-apple-system"/>
              </a:rPr>
              <a:t>, retransmission, and </a:t>
            </a:r>
            <a:r>
              <a:rPr lang="en-US" altLang="zh-CN" b="0" i="0" u="none" strike="noStrike" dirty="0">
                <a:effectLst/>
                <a:latin typeface="-apple-system"/>
              </a:rPr>
              <a:t>flow control mechanisms</a:t>
            </a:r>
            <a:r>
              <a:rPr lang="en-US" altLang="zh-CN" b="0" i="0" dirty="0">
                <a:solidFill>
                  <a:srgbClr val="F1F2F2"/>
                </a:solidFill>
                <a:effectLst/>
                <a:latin typeface="-apple-system"/>
              </a:rPr>
              <a:t> on top of IP.</a:t>
            </a:r>
            <a:endParaRPr kumimoji="1" lang="zh-CN" altLang="en-US" dirty="0"/>
          </a:p>
        </p:txBody>
      </p:sp>
      <p:sp>
        <p:nvSpPr>
          <p:cNvPr id="4" name="灯片编号占位符 3"/>
          <p:cNvSpPr>
            <a:spLocks noGrp="1"/>
          </p:cNvSpPr>
          <p:nvPr>
            <p:ph type="sldNum" sz="quarter" idx="5"/>
          </p:nvPr>
        </p:nvSpPr>
        <p:spPr/>
        <p:txBody>
          <a:bodyPr/>
          <a:lstStyle/>
          <a:p>
            <a:fld id="{B0418493-4DB9-4761-89EA-EC89205FC146}" type="slidenum">
              <a:rPr lang="en-US" smtClean="0"/>
              <a:t>3</a:t>
            </a:fld>
            <a:endParaRPr lang="en-US"/>
          </a:p>
        </p:txBody>
      </p:sp>
    </p:spTree>
    <p:extLst>
      <p:ext uri="{BB962C8B-B14F-4D97-AF65-F5344CB8AC3E}">
        <p14:creationId xmlns:p14="http://schemas.microsoft.com/office/powerpoint/2010/main" val="427096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Data should transfer in terms of </a:t>
            </a:r>
            <a:endParaRPr kumimoji="1" lang="zh-CN" altLang="en-US" dirty="0"/>
          </a:p>
        </p:txBody>
      </p:sp>
      <p:sp>
        <p:nvSpPr>
          <p:cNvPr id="4" name="灯片编号占位符 3"/>
          <p:cNvSpPr>
            <a:spLocks noGrp="1"/>
          </p:cNvSpPr>
          <p:nvPr>
            <p:ph type="sldNum" sz="quarter" idx="5"/>
          </p:nvPr>
        </p:nvSpPr>
        <p:spPr/>
        <p:txBody>
          <a:bodyPr/>
          <a:lstStyle/>
          <a:p>
            <a:fld id="{B0418493-4DB9-4761-89EA-EC89205FC146}" type="slidenum">
              <a:rPr lang="en-US" smtClean="0"/>
              <a:t>5</a:t>
            </a:fld>
            <a:endParaRPr lang="en-US"/>
          </a:p>
        </p:txBody>
      </p:sp>
    </p:spTree>
    <p:extLst>
      <p:ext uri="{BB962C8B-B14F-4D97-AF65-F5344CB8AC3E}">
        <p14:creationId xmlns:p14="http://schemas.microsoft.com/office/powerpoint/2010/main" val="7074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0418493-4DB9-4761-89EA-EC89205FC146}" type="slidenum">
              <a:rPr lang="en-US" smtClean="0"/>
              <a:t>9</a:t>
            </a:fld>
            <a:endParaRPr lang="en-US"/>
          </a:p>
        </p:txBody>
      </p:sp>
    </p:spTree>
    <p:extLst>
      <p:ext uri="{BB962C8B-B14F-4D97-AF65-F5344CB8AC3E}">
        <p14:creationId xmlns:p14="http://schemas.microsoft.com/office/powerpoint/2010/main" val="142946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If not split, for example, 11100001 11111111 11111111 11111111 will be with interface 3, it is not allowed. The prefix covers too much.</a:t>
            </a:r>
            <a:endParaRPr kumimoji="1" lang="zh-CN" altLang="en-US" dirty="0"/>
          </a:p>
        </p:txBody>
      </p:sp>
      <p:sp>
        <p:nvSpPr>
          <p:cNvPr id="4" name="灯片编号占位符 3"/>
          <p:cNvSpPr>
            <a:spLocks noGrp="1"/>
          </p:cNvSpPr>
          <p:nvPr>
            <p:ph type="sldNum" sz="quarter" idx="5"/>
          </p:nvPr>
        </p:nvSpPr>
        <p:spPr/>
        <p:txBody>
          <a:bodyPr/>
          <a:lstStyle/>
          <a:p>
            <a:fld id="{B0418493-4DB9-4761-89EA-EC89205FC146}" type="slidenum">
              <a:rPr lang="en-US" smtClean="0"/>
              <a:t>10</a:t>
            </a:fld>
            <a:endParaRPr lang="en-US"/>
          </a:p>
        </p:txBody>
      </p:sp>
    </p:spTree>
    <p:extLst>
      <p:ext uri="{BB962C8B-B14F-4D97-AF65-F5344CB8AC3E}">
        <p14:creationId xmlns:p14="http://schemas.microsoft.com/office/powerpoint/2010/main" val="162824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81B1-2540-6743-ABB4-0E292A122B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15AD417-B984-E443-AB4F-C92143CD1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46006C3-5569-404A-A00F-D4521490E5C3}"/>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5" name="Footer Placeholder 4">
            <a:extLst>
              <a:ext uri="{FF2B5EF4-FFF2-40B4-BE49-F238E27FC236}">
                <a16:creationId xmlns:a16="http://schemas.microsoft.com/office/drawing/2014/main" id="{0219AC1B-9F9B-7C4C-AD2B-75AB83874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20CFE-8FE9-EB4E-A8E1-AE36C51E4888}"/>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77411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CAB9-FB2B-C540-B5C7-A162BB5F270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B419EE-DACB-ED41-9BC3-137129D6FE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F4D66E-AA24-0A49-872D-17B778563EAC}"/>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5" name="Footer Placeholder 4">
            <a:extLst>
              <a:ext uri="{FF2B5EF4-FFF2-40B4-BE49-F238E27FC236}">
                <a16:creationId xmlns:a16="http://schemas.microsoft.com/office/drawing/2014/main" id="{7C8B7280-38D0-E542-8CFE-089B78DF0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E1198-80CE-3D48-8EEE-D994007D700C}"/>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89704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F88F6-3858-2147-8565-3ABE064ABA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579688-6666-4A47-AB44-B55E2BF0EB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CEBA88-1DD5-DC4A-AFB4-8B03BBD45A8A}"/>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5" name="Footer Placeholder 4">
            <a:extLst>
              <a:ext uri="{FF2B5EF4-FFF2-40B4-BE49-F238E27FC236}">
                <a16:creationId xmlns:a16="http://schemas.microsoft.com/office/drawing/2014/main" id="{7DD9944A-C4EB-B943-8190-BF118811D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E4696-702A-BD44-9A3C-F8C85C27C80D}"/>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36065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011E-DCDE-C342-A56C-2EAC9B225B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98A12E-F58F-7A41-BFC0-F72ABF92C8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59EBF6-8755-7E49-B0D7-FB2F3BB92CFA}"/>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5" name="Footer Placeholder 4">
            <a:extLst>
              <a:ext uri="{FF2B5EF4-FFF2-40B4-BE49-F238E27FC236}">
                <a16:creationId xmlns:a16="http://schemas.microsoft.com/office/drawing/2014/main" id="{CAFEA0E9-4BD6-7644-BA8D-7470DF766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0FEFB-6605-6C41-87AB-0F5AA21FDECA}"/>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291912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4326-D9A3-1A44-8452-04D5A488E2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EA07CA1-149F-4C4E-8D54-13D1A9252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D652F9-B0E8-F941-8A14-1BEB86F97E8B}"/>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5" name="Footer Placeholder 4">
            <a:extLst>
              <a:ext uri="{FF2B5EF4-FFF2-40B4-BE49-F238E27FC236}">
                <a16:creationId xmlns:a16="http://schemas.microsoft.com/office/drawing/2014/main" id="{618F3F9B-475A-C14C-A0E3-E96F9ED3B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E635-695A-2C43-855F-CF2C41BD89A8}"/>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105132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B479-481A-0E49-8D52-0BE021ED29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C541EA-D1C3-8E4A-B80B-8390B466F6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0AE356B-D1EA-5247-B0F3-0476CB9307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E9A32C0-D4EC-FD47-BD75-CDDACA44198C}"/>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6" name="Footer Placeholder 5">
            <a:extLst>
              <a:ext uri="{FF2B5EF4-FFF2-40B4-BE49-F238E27FC236}">
                <a16:creationId xmlns:a16="http://schemas.microsoft.com/office/drawing/2014/main" id="{D343B967-A303-124B-BA06-4BAEC0497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3EAE9-F2F8-7E42-9BF7-5A60A32A39F6}"/>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68650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2CE6-C39C-9045-94F8-9B43CA9D241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CF926E9-9778-2846-B43B-4A7267120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996341-9374-DF4E-B9F6-A94758E38AA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D5E4306-B762-C746-B6F4-16DFD70CB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704D85-B6B3-0A42-925A-38933F782E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75CA7DE-DF2D-DD4B-8D9A-4B40F820DC8D}"/>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8" name="Footer Placeholder 7">
            <a:extLst>
              <a:ext uri="{FF2B5EF4-FFF2-40B4-BE49-F238E27FC236}">
                <a16:creationId xmlns:a16="http://schemas.microsoft.com/office/drawing/2014/main" id="{CD6E122F-5BD1-454E-A133-FE0AB5CD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03D25-9E17-0044-9543-53299894B8B6}"/>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73125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4217-17EF-3B45-93F5-B23C54148C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4CDDD4-A221-CE49-9EB3-456758E56F0F}"/>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4" name="Footer Placeholder 3">
            <a:extLst>
              <a:ext uri="{FF2B5EF4-FFF2-40B4-BE49-F238E27FC236}">
                <a16:creationId xmlns:a16="http://schemas.microsoft.com/office/drawing/2014/main" id="{265879A2-4394-CD4B-9263-3DDC707A45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1ECC98-0E91-594B-AC7F-127A4DD39884}"/>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1120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70CAD-9D94-0544-90C0-985EDEA907DE}"/>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3" name="Footer Placeholder 2">
            <a:extLst>
              <a:ext uri="{FF2B5EF4-FFF2-40B4-BE49-F238E27FC236}">
                <a16:creationId xmlns:a16="http://schemas.microsoft.com/office/drawing/2014/main" id="{2C739153-BA93-C64C-B9BC-ECAD24173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2EC52B-8EB5-C146-B069-115FF804548C}"/>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275687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9339-BB2A-AB4C-A011-36281FB8C2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BB9FD2-C72C-D746-8FEF-4B09D248F9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14212A7-AD11-0642-87B6-8FC8A5763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FEE618-4BEB-D848-A755-D0B3815B6939}"/>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6" name="Footer Placeholder 5">
            <a:extLst>
              <a:ext uri="{FF2B5EF4-FFF2-40B4-BE49-F238E27FC236}">
                <a16:creationId xmlns:a16="http://schemas.microsoft.com/office/drawing/2014/main" id="{949F7CBA-7A19-1743-9814-DDBE48E60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F1DF5-1759-1846-85A4-293FE9060589}"/>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74162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E6E1-ED4F-1D4C-B60C-89E3D8EF6C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A6747D-0A18-D14E-9E1F-8914CD611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873C7-5733-564B-AEBA-F2F0FEFCC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B7B211-4DF6-9442-9953-6292F1875738}"/>
              </a:ext>
            </a:extLst>
          </p:cNvPr>
          <p:cNvSpPr>
            <a:spLocks noGrp="1"/>
          </p:cNvSpPr>
          <p:nvPr>
            <p:ph type="dt" sz="half" idx="10"/>
          </p:nvPr>
        </p:nvSpPr>
        <p:spPr/>
        <p:txBody>
          <a:bodyPr/>
          <a:lstStyle/>
          <a:p>
            <a:fld id="{2425905D-C0C4-D040-B3F5-79CCA23FA4EB}" type="datetimeFigureOut">
              <a:rPr lang="en-US" smtClean="0"/>
              <a:t>4/12/23</a:t>
            </a:fld>
            <a:endParaRPr lang="en-US"/>
          </a:p>
        </p:txBody>
      </p:sp>
      <p:sp>
        <p:nvSpPr>
          <p:cNvPr id="6" name="Footer Placeholder 5">
            <a:extLst>
              <a:ext uri="{FF2B5EF4-FFF2-40B4-BE49-F238E27FC236}">
                <a16:creationId xmlns:a16="http://schemas.microsoft.com/office/drawing/2014/main" id="{30D0981E-2ABE-7048-AC75-D8C847724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66DC9-3D33-FE44-A5E3-A0B734DF51B0}"/>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21396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DFB7-9581-4D48-AAE2-C17529315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C3503A-E2B1-0944-B035-77EF7A943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89E476-F670-2B47-81DC-675E7D1F7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5905D-C0C4-D040-B3F5-79CCA23FA4EB}" type="datetimeFigureOut">
              <a:rPr lang="en-US" smtClean="0"/>
              <a:t>4/12/23</a:t>
            </a:fld>
            <a:endParaRPr lang="en-US"/>
          </a:p>
        </p:txBody>
      </p:sp>
      <p:sp>
        <p:nvSpPr>
          <p:cNvPr id="5" name="Footer Placeholder 4">
            <a:extLst>
              <a:ext uri="{FF2B5EF4-FFF2-40B4-BE49-F238E27FC236}">
                <a16:creationId xmlns:a16="http://schemas.microsoft.com/office/drawing/2014/main" id="{471F1A25-0D30-0E4C-A201-3259214DF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2BE1C-D630-6544-8677-F74CB5078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5FB78-5F16-864A-B0AF-52552E8F5DF6}" type="slidenum">
              <a:rPr lang="en-US" smtClean="0"/>
              <a:t>‹#›</a:t>
            </a:fld>
            <a:endParaRPr lang="en-US"/>
          </a:p>
        </p:txBody>
      </p:sp>
    </p:spTree>
    <p:extLst>
      <p:ext uri="{BB962C8B-B14F-4D97-AF65-F5344CB8AC3E}">
        <p14:creationId xmlns:p14="http://schemas.microsoft.com/office/powerpoint/2010/main" val="270003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5C1B-43BC-8B40-A7BE-D3C3F3D8A40E}"/>
              </a:ext>
            </a:extLst>
          </p:cNvPr>
          <p:cNvSpPr>
            <a:spLocks noGrp="1"/>
          </p:cNvSpPr>
          <p:nvPr>
            <p:ph type="ctrTitle"/>
          </p:nvPr>
        </p:nvSpPr>
        <p:spPr>
          <a:xfrm>
            <a:off x="1524000" y="705674"/>
            <a:ext cx="9144000" cy="2387600"/>
          </a:xfrm>
        </p:spPr>
        <p:txBody>
          <a:bodyPr>
            <a:normAutofit/>
          </a:bodyPr>
          <a:lstStyle/>
          <a:p>
            <a:r>
              <a:rPr lang="en-US" sz="6600" b="1" dirty="0"/>
              <a:t>CSCI 4430 - Spring 23</a:t>
            </a:r>
          </a:p>
        </p:txBody>
      </p:sp>
      <p:sp>
        <p:nvSpPr>
          <p:cNvPr id="3" name="Subtitle 2">
            <a:extLst>
              <a:ext uri="{FF2B5EF4-FFF2-40B4-BE49-F238E27FC236}">
                <a16:creationId xmlns:a16="http://schemas.microsoft.com/office/drawing/2014/main" id="{6CEAD46B-2981-B54E-B7BD-5B165BCFE3E7}"/>
              </a:ext>
            </a:extLst>
          </p:cNvPr>
          <p:cNvSpPr>
            <a:spLocks noGrp="1"/>
          </p:cNvSpPr>
          <p:nvPr>
            <p:ph type="subTitle" idx="1"/>
          </p:nvPr>
        </p:nvSpPr>
        <p:spPr>
          <a:xfrm>
            <a:off x="1524000" y="4342817"/>
            <a:ext cx="9144000" cy="1655762"/>
          </a:xfrm>
        </p:spPr>
        <p:txBody>
          <a:bodyPr>
            <a:normAutofit/>
          </a:bodyPr>
          <a:lstStyle/>
          <a:p>
            <a:r>
              <a:rPr lang="en-US" sz="3600" b="1" dirty="0"/>
              <a:t>Tutorial 10</a:t>
            </a:r>
          </a:p>
          <a:p>
            <a:endParaRPr lang="en-US" sz="3600" b="1" dirty="0"/>
          </a:p>
          <a:p>
            <a:pPr algn="r"/>
            <a:r>
              <a:rPr lang="en-US" altLang="zh-CN" sz="2000" b="1" dirty="0"/>
              <a:t>Credits to </a:t>
            </a:r>
            <a:r>
              <a:rPr lang="en-US" altLang="zh-CN" sz="2000" b="1" dirty="0" err="1"/>
              <a:t>Umich</a:t>
            </a:r>
            <a:r>
              <a:rPr lang="en-US" altLang="zh-CN" sz="2000" b="1" dirty="0"/>
              <a:t> EECS 489 Discussion 7</a:t>
            </a:r>
            <a:endParaRPr lang="en-US" altLang="zh-CN" sz="3200" b="1" dirty="0"/>
          </a:p>
        </p:txBody>
      </p:sp>
      <p:pic>
        <p:nvPicPr>
          <p:cNvPr id="5" name="Picture 4">
            <a:extLst>
              <a:ext uri="{FF2B5EF4-FFF2-40B4-BE49-F238E27FC236}">
                <a16:creationId xmlns:a16="http://schemas.microsoft.com/office/drawing/2014/main" id="{4D90C243-66EE-9844-B6C9-297837E8D758}"/>
              </a:ext>
            </a:extLst>
          </p:cNvPr>
          <p:cNvPicPr>
            <a:picLocks noChangeAspect="1"/>
          </p:cNvPicPr>
          <p:nvPr/>
        </p:nvPicPr>
        <p:blipFill>
          <a:blip r:embed="rId3"/>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919BED88-AA1D-3144-ABB6-9C775BCC2765}"/>
              </a:ext>
            </a:extLst>
          </p:cNvPr>
          <p:cNvPicPr>
            <a:picLocks noChangeAspect="1"/>
          </p:cNvPicPr>
          <p:nvPr/>
        </p:nvPicPr>
        <p:blipFill>
          <a:blip r:embed="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35641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altLang="zh-CN" sz="5200" kern="1200" dirty="0">
                <a:solidFill>
                  <a:schemeClr val="tx1"/>
                </a:solidFill>
                <a:latin typeface="Arial" panose="020B0604020202020204" pitchFamily="34" charset="0"/>
                <a:cs typeface="Arial" panose="020B0604020202020204" pitchFamily="34" charset="0"/>
              </a:rPr>
              <a:t>Q4 Forwarding Table</a:t>
            </a:r>
            <a:endParaRPr lang="en-US" altLang="zh-CN" sz="5200" kern="1200" dirty="0">
              <a:solidFill>
                <a:schemeClr val="tx1"/>
              </a:solidFill>
              <a:effectLst/>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1BDB98C2-343C-A241-B81B-548C2C603AA2}"/>
              </a:ext>
            </a:extLst>
          </p:cNvPr>
          <p:cNvPicPr>
            <a:picLocks noChangeAspect="1"/>
          </p:cNvPicPr>
          <p:nvPr/>
        </p:nvPicPr>
        <p:blipFill>
          <a:blip r:embed="rId3"/>
          <a:stretch>
            <a:fillRect/>
          </a:stretch>
        </p:blipFill>
        <p:spPr>
          <a:xfrm>
            <a:off x="838200" y="2020631"/>
            <a:ext cx="10512547" cy="4099892"/>
          </a:xfrm>
          <a:prstGeom prst="rect">
            <a:avLst/>
          </a:prstGeom>
        </p:spPr>
      </p:pic>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76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altLang="zh-CN" sz="5200" kern="1200" dirty="0">
                <a:solidFill>
                  <a:schemeClr val="tx1"/>
                </a:solidFill>
                <a:latin typeface="Arial" panose="020B0604020202020204" pitchFamily="34" charset="0"/>
                <a:cs typeface="Arial" panose="020B0604020202020204" pitchFamily="34" charset="0"/>
              </a:rPr>
              <a:t>Q4 Forwarding Table</a:t>
            </a:r>
            <a:endParaRPr lang="en-US" altLang="zh-CN" sz="5200" kern="1200" dirty="0">
              <a:solidFill>
                <a:schemeClr val="tx1"/>
              </a:solidFill>
              <a:effectLst/>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E2CD6899-14D2-6B4E-9446-1F5A7B435F43}"/>
              </a:ext>
            </a:extLst>
          </p:cNvPr>
          <p:cNvPicPr>
            <a:picLocks noChangeAspect="1"/>
          </p:cNvPicPr>
          <p:nvPr/>
        </p:nvPicPr>
        <p:blipFill>
          <a:blip r:embed="rId2"/>
          <a:stretch>
            <a:fillRect/>
          </a:stretch>
        </p:blipFill>
        <p:spPr>
          <a:xfrm>
            <a:off x="1309202" y="1845426"/>
            <a:ext cx="9570543" cy="4450303"/>
          </a:xfrm>
          <a:prstGeom prst="rect">
            <a:avLst/>
          </a:prstGeom>
        </p:spPr>
      </p:pic>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69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D2CAE8-E323-A14E-A62F-188A25405FEA}"/>
              </a:ext>
            </a:extLst>
          </p:cNvPr>
          <p:cNvSpPr/>
          <p:nvPr/>
        </p:nvSpPr>
        <p:spPr>
          <a:xfrm>
            <a:off x="4851400" y="3167390"/>
            <a:ext cx="2603500" cy="830997"/>
          </a:xfrm>
          <a:prstGeom prst="rect">
            <a:avLst/>
          </a:prstGeom>
        </p:spPr>
        <p:txBody>
          <a:bodyPr wrap="square">
            <a:spAutoFit/>
          </a:bodyPr>
          <a:lstStyle/>
          <a:p>
            <a:r>
              <a:rPr lang="en-US" sz="4800" dirty="0"/>
              <a:t>Thanks!</a:t>
            </a:r>
          </a:p>
        </p:txBody>
      </p:sp>
    </p:spTree>
    <p:extLst>
      <p:ext uri="{BB962C8B-B14F-4D97-AF65-F5344CB8AC3E}">
        <p14:creationId xmlns:p14="http://schemas.microsoft.com/office/powerpoint/2010/main" val="321661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dirty="0">
                <a:latin typeface="Arial" panose="020B0604020202020204" pitchFamily="34" charset="0"/>
                <a:cs typeface="Arial" panose="020B0604020202020204" pitchFamily="34" charset="0"/>
              </a:rPr>
              <a:t>Q1 IP True or False </a:t>
            </a:r>
            <a:endParaRPr lang="en-US" altLang="zh-CN" dirty="0">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832163"/>
            <a:ext cx="10515600" cy="1325563"/>
          </a:xfrm>
          <a:ln w="19050">
            <a:solidFill>
              <a:schemeClr val="tx1"/>
            </a:solidFill>
          </a:ln>
        </p:spPr>
        <p:txBody>
          <a:bodyPr>
            <a:normAutofit/>
          </a:bodyPr>
          <a:lstStyle/>
          <a:p>
            <a:pPr marL="0" indent="0">
              <a:lnSpc>
                <a:spcPct val="100000"/>
              </a:lnSpc>
              <a:spcBef>
                <a:spcPts val="0"/>
              </a:spcBef>
              <a:buNone/>
            </a:pPr>
            <a:r>
              <a:rPr lang="en-US" altLang="zh-CN" i="1" dirty="0">
                <a:effectLst/>
              </a:rPr>
              <a:t>IPv6</a:t>
            </a:r>
            <a:r>
              <a:rPr lang="en-US" altLang="zh-CN" dirty="0">
                <a:effectLst/>
              </a:rPr>
              <a:t> packet headers have fixed size; hence, unlike </a:t>
            </a:r>
            <a:r>
              <a:rPr lang="en-US" altLang="zh-CN" i="1" dirty="0">
                <a:effectLst/>
              </a:rPr>
              <a:t>IPv4</a:t>
            </a:r>
            <a:r>
              <a:rPr lang="en-US" altLang="zh-CN" dirty="0">
                <a:effectLst/>
              </a:rPr>
              <a:t>, </a:t>
            </a:r>
            <a:r>
              <a:rPr lang="en-US" altLang="zh-CN" i="1" dirty="0">
                <a:effectLst/>
              </a:rPr>
              <a:t>IPv6</a:t>
            </a:r>
            <a:r>
              <a:rPr lang="en-US" altLang="zh-CN" dirty="0">
                <a:effectLst/>
              </a:rPr>
              <a:t> cannot have </a:t>
            </a:r>
            <a:r>
              <a:rPr lang="en-US" altLang="zh-CN" b="1" dirty="0">
                <a:effectLst/>
              </a:rPr>
              <a:t>Options-like</a:t>
            </a:r>
            <a:r>
              <a:rPr lang="en-US" altLang="zh-CN" dirty="0">
                <a:effectLst/>
              </a:rPr>
              <a:t> functionalities.</a:t>
            </a: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3836627"/>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zh-CN" altLang="zh-CN" sz="2400" dirty="0">
                <a:solidFill>
                  <a:srgbClr val="BF0000"/>
                </a:solidFill>
                <a:latin typeface="Arial" panose="020B0604020202020204" pitchFamily="34" charset="0"/>
                <a:ea typeface="GillSans" panose="020B0502020104020203" pitchFamily="34" charset="-79"/>
              </a:rPr>
              <a:t>False. </a:t>
            </a:r>
            <a:r>
              <a:rPr lang="en-US" altLang="zh-CN" sz="2400" dirty="0">
                <a:solidFill>
                  <a:srgbClr val="BF0000"/>
                </a:solidFill>
                <a:latin typeface="Arial" panose="020B0604020202020204" pitchFamily="34" charset="0"/>
                <a:ea typeface="GillSans" panose="020B0502020104020203" pitchFamily="34" charset="-79"/>
              </a:rPr>
              <a:t>Although </a:t>
            </a:r>
            <a:r>
              <a:rPr lang="zh-CN" altLang="zh-CN" sz="2400" dirty="0">
                <a:solidFill>
                  <a:srgbClr val="BF0000"/>
                </a:solidFill>
                <a:latin typeface="Arial" panose="020B0604020202020204" pitchFamily="34" charset="0"/>
                <a:ea typeface="GillSans" panose="020B0502020104020203" pitchFamily="34" charset="-79"/>
              </a:rPr>
              <a:t>IPv6 headers </a:t>
            </a:r>
            <a:r>
              <a:rPr lang="en-US" altLang="zh-CN" sz="2400" dirty="0">
                <a:solidFill>
                  <a:srgbClr val="BF0000"/>
                </a:solidFill>
                <a:latin typeface="Arial" panose="020B0604020202020204" pitchFamily="34" charset="0"/>
                <a:ea typeface="GillSans" panose="020B0502020104020203" pitchFamily="34" charset="-79"/>
              </a:rPr>
              <a:t>have a fixed size of </a:t>
            </a:r>
            <a:r>
              <a:rPr lang="zh-CN" altLang="zh-CN" sz="2400" dirty="0">
                <a:solidFill>
                  <a:srgbClr val="BF0000"/>
                </a:solidFill>
                <a:latin typeface="Arial" panose="020B0604020202020204" pitchFamily="34" charset="0"/>
                <a:ea typeface="GillSans" panose="020B0502020104020203" pitchFamily="34" charset="-79"/>
              </a:rPr>
              <a:t>40 B</a:t>
            </a:r>
            <a:r>
              <a:rPr lang="en-US" altLang="zh-CN" sz="2400" dirty="0">
                <a:solidFill>
                  <a:srgbClr val="BF0000"/>
                </a:solidFill>
                <a:latin typeface="Arial" panose="020B0604020202020204" pitchFamily="34" charset="0"/>
                <a:ea typeface="GillSans" panose="020B0502020104020203" pitchFamily="34" charset="-79"/>
              </a:rPr>
              <a:t>, their packets can</a:t>
            </a:r>
            <a:r>
              <a:rPr lang="zh-CN" altLang="en-US" sz="2400" dirty="0">
                <a:solidFill>
                  <a:srgbClr val="BF0000"/>
                </a:solidFill>
                <a:latin typeface="Arial" panose="020B0604020202020204" pitchFamily="34" charset="0"/>
                <a:ea typeface="GillSans" panose="020B0502020104020203" pitchFamily="34" charset="-79"/>
              </a:rPr>
              <a:t> </a:t>
            </a:r>
            <a:r>
              <a:rPr lang="en-US" altLang="zh-CN" sz="2400" dirty="0">
                <a:solidFill>
                  <a:srgbClr val="BF0000"/>
                </a:solidFill>
                <a:latin typeface="Arial" panose="020B0604020202020204" pitchFamily="34" charset="0"/>
                <a:ea typeface="GillSans" panose="020B0502020104020203" pitchFamily="34" charset="-79"/>
              </a:rPr>
              <a:t>include extension headers out of 40 B headers that provide additional functionalities, similar to IPv4 options. </a:t>
            </a:r>
            <a:endParaRPr lang="zh-CN" altLang="zh-CN" sz="2400" dirty="0">
              <a:solidFill>
                <a:srgbClr val="BF0000"/>
              </a:solidFill>
              <a:latin typeface="Arial" panose="020B0604020202020204" pitchFamily="34" charset="0"/>
              <a:ea typeface="GillSans" panose="020B0502020104020203" pitchFamily="34" charset="-79"/>
            </a:endParaRPr>
          </a:p>
        </p:txBody>
      </p:sp>
    </p:spTree>
    <p:extLst>
      <p:ext uri="{BB962C8B-B14F-4D97-AF65-F5344CB8AC3E}">
        <p14:creationId xmlns:p14="http://schemas.microsoft.com/office/powerpoint/2010/main" val="2679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dirty="0">
                <a:latin typeface="Arial" panose="020B0604020202020204" pitchFamily="34" charset="0"/>
                <a:cs typeface="Arial" panose="020B0604020202020204" pitchFamily="34" charset="0"/>
              </a:rPr>
              <a:t>Q2 IP MCQ </a:t>
            </a:r>
            <a:endParaRPr lang="en-US" altLang="zh-CN" dirty="0">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199" y="1439953"/>
            <a:ext cx="11128513" cy="3176292"/>
          </a:xfrm>
          <a:ln w="19050">
            <a:solidFill>
              <a:schemeClr val="tx1"/>
            </a:solidFill>
          </a:ln>
        </p:spPr>
        <p:txBody>
          <a:bodyPr>
            <a:normAutofit fontScale="77500" lnSpcReduction="20000"/>
          </a:bodyPr>
          <a:lstStyle/>
          <a:p>
            <a:pPr marL="0" indent="0">
              <a:lnSpc>
                <a:spcPct val="170000"/>
              </a:lnSpc>
              <a:spcBef>
                <a:spcPts val="0"/>
              </a:spcBef>
              <a:buNone/>
            </a:pPr>
            <a:r>
              <a:rPr lang="en-US" altLang="zh-CN" sz="3900" dirty="0">
                <a:cs typeface="Arial" panose="020B0604020202020204" pitchFamily="34" charset="0"/>
              </a:rPr>
              <a:t>Which is </a:t>
            </a:r>
            <a:r>
              <a:rPr lang="en-US" altLang="zh-CN" sz="3900" b="1" dirty="0">
                <a:cs typeface="Arial" panose="020B0604020202020204" pitchFamily="34" charset="0"/>
              </a:rPr>
              <a:t>NOT </a:t>
            </a:r>
            <a:r>
              <a:rPr lang="en-US" altLang="zh-CN" sz="3900" dirty="0">
                <a:cs typeface="Arial" panose="020B0604020202020204" pitchFamily="34" charset="0"/>
              </a:rPr>
              <a:t>the four basic processes used in IP end-to-end transport?</a:t>
            </a:r>
            <a:r>
              <a:rPr lang="en-US" altLang="zh-CN" sz="3800" dirty="0">
                <a:cs typeface="Arial" panose="020B0604020202020204" pitchFamily="34" charset="0"/>
              </a:rPr>
              <a:t> </a:t>
            </a:r>
            <a:endParaRPr lang="en-US" altLang="zh-CN" dirty="0">
              <a:cs typeface="Arial" panose="020B0604020202020204" pitchFamily="34" charset="0"/>
            </a:endParaRPr>
          </a:p>
          <a:p>
            <a:pPr marL="0" indent="0">
              <a:lnSpc>
                <a:spcPct val="120000"/>
              </a:lnSpc>
              <a:spcBef>
                <a:spcPts val="0"/>
              </a:spcBef>
              <a:buNone/>
            </a:pPr>
            <a:r>
              <a:rPr lang="en-US" altLang="zh-CN" sz="3600" dirty="0">
                <a:cs typeface="Arial" panose="020B0604020202020204" pitchFamily="34" charset="0"/>
              </a:rPr>
              <a:t>1.</a:t>
            </a:r>
            <a:r>
              <a:rPr lang="zh-CN" altLang="en-US" sz="3600" dirty="0">
                <a:cs typeface="Arial" panose="020B0604020202020204" pitchFamily="34" charset="0"/>
              </a:rPr>
              <a:t> </a:t>
            </a:r>
            <a:r>
              <a:rPr lang="en-US" altLang="zh-CN" sz="3600" dirty="0">
                <a:cs typeface="Arial" panose="020B0604020202020204" pitchFamily="34" charset="0"/>
              </a:rPr>
              <a:t>Addressing packets with an IP address </a:t>
            </a:r>
          </a:p>
          <a:p>
            <a:pPr marL="0" indent="0">
              <a:lnSpc>
                <a:spcPct val="120000"/>
              </a:lnSpc>
              <a:spcBef>
                <a:spcPts val="0"/>
              </a:spcBef>
              <a:buNone/>
            </a:pPr>
            <a:r>
              <a:rPr lang="en-US" altLang="zh-CN" sz="3600" dirty="0">
                <a:cs typeface="Arial" panose="020B0604020202020204" pitchFamily="34" charset="0"/>
              </a:rPr>
              <a:t>2.</a:t>
            </a:r>
            <a:r>
              <a:rPr lang="zh-CN" altLang="en-US" sz="3600" dirty="0">
                <a:cs typeface="Arial" panose="020B0604020202020204" pitchFamily="34" charset="0"/>
              </a:rPr>
              <a:t> </a:t>
            </a:r>
            <a:r>
              <a:rPr lang="en-US" altLang="zh-CN" sz="3600" dirty="0">
                <a:cs typeface="Arial" panose="020B0604020202020204" pitchFamily="34" charset="0"/>
              </a:rPr>
              <a:t>Encapsulation </a:t>
            </a:r>
          </a:p>
          <a:p>
            <a:pPr marL="0" indent="0">
              <a:lnSpc>
                <a:spcPct val="120000"/>
              </a:lnSpc>
              <a:spcBef>
                <a:spcPts val="0"/>
              </a:spcBef>
              <a:buNone/>
            </a:pPr>
            <a:r>
              <a:rPr lang="en-US" altLang="zh-CN" sz="3600" dirty="0">
                <a:cs typeface="Arial" panose="020B0604020202020204" pitchFamily="34" charset="0"/>
              </a:rPr>
              <a:t>3.</a:t>
            </a:r>
            <a:r>
              <a:rPr lang="zh-CN" altLang="en-US" sz="3600" dirty="0">
                <a:cs typeface="Arial" panose="020B0604020202020204" pitchFamily="34" charset="0"/>
              </a:rPr>
              <a:t> </a:t>
            </a:r>
            <a:r>
              <a:rPr lang="en-US" altLang="zh-CN" sz="3600" dirty="0">
                <a:cs typeface="Arial" panose="020B0604020202020204" pitchFamily="34" charset="0"/>
              </a:rPr>
              <a:t>Guaranteed delivery </a:t>
            </a:r>
          </a:p>
          <a:p>
            <a:pPr marL="0" indent="0">
              <a:lnSpc>
                <a:spcPct val="120000"/>
              </a:lnSpc>
              <a:spcBef>
                <a:spcPts val="0"/>
              </a:spcBef>
              <a:buNone/>
            </a:pPr>
            <a:r>
              <a:rPr lang="en-US" altLang="zh-CN" sz="3600" dirty="0">
                <a:cs typeface="Arial" panose="020B0604020202020204" pitchFamily="34" charset="0"/>
              </a:rPr>
              <a:t>4.</a:t>
            </a:r>
            <a:r>
              <a:rPr lang="zh-CN" altLang="en-US" sz="3600" dirty="0">
                <a:cs typeface="Arial" panose="020B0604020202020204" pitchFamily="34" charset="0"/>
              </a:rPr>
              <a:t> </a:t>
            </a:r>
            <a:r>
              <a:rPr lang="en-US" altLang="zh-CN" sz="3600" dirty="0">
                <a:cs typeface="Arial" panose="020B0604020202020204" pitchFamily="34" charset="0"/>
              </a:rPr>
              <a:t>Routing </a:t>
            </a:r>
          </a:p>
          <a:p>
            <a:pPr marL="0" indent="0">
              <a:lnSpc>
                <a:spcPct val="120000"/>
              </a:lnSpc>
              <a:spcBef>
                <a:spcPts val="0"/>
              </a:spcBef>
              <a:buNone/>
            </a:pPr>
            <a:r>
              <a:rPr lang="en-US" altLang="zh-CN" sz="3600" dirty="0">
                <a:cs typeface="Arial" panose="020B0604020202020204" pitchFamily="34" charset="0"/>
              </a:rPr>
              <a:t>5.</a:t>
            </a:r>
            <a:r>
              <a:rPr lang="zh-CN" altLang="en-US" sz="3600" dirty="0">
                <a:cs typeface="Arial" panose="020B0604020202020204" pitchFamily="34" charset="0"/>
              </a:rPr>
              <a:t> </a:t>
            </a:r>
            <a:r>
              <a:rPr lang="en-US" altLang="zh-CN" sz="3600" dirty="0">
                <a:cs typeface="Arial" panose="020B0604020202020204" pitchFamily="34" charset="0"/>
              </a:rPr>
              <a:t>Decapsulation </a:t>
            </a: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5043948"/>
            <a:ext cx="10515600" cy="81854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rgbClr val="FF0000"/>
                </a:solidFill>
              </a:rPr>
              <a:t>IP only provides best-effort delivery.</a:t>
            </a:r>
          </a:p>
          <a:p>
            <a:pPr marL="0" indent="0">
              <a:buNone/>
            </a:pPr>
            <a:r>
              <a:rPr lang="en-US" altLang="zh-CN" dirty="0">
                <a:solidFill>
                  <a:srgbClr val="FF0000"/>
                </a:solidFill>
              </a:rPr>
              <a:t>Guaranteed delivery is provided by</a:t>
            </a:r>
            <a:r>
              <a:rPr lang="zh-CN" altLang="en-US" dirty="0">
                <a:solidFill>
                  <a:srgbClr val="FF0000"/>
                </a:solidFill>
              </a:rPr>
              <a:t> </a:t>
            </a:r>
            <a:r>
              <a:rPr lang="en-US" altLang="zh-CN" dirty="0">
                <a:solidFill>
                  <a:srgbClr val="FF0000"/>
                </a:solidFill>
              </a:rPr>
              <a:t>Transport Layer (e.g.</a:t>
            </a:r>
            <a:r>
              <a:rPr lang="zh-CN" altLang="en-US" dirty="0">
                <a:solidFill>
                  <a:srgbClr val="FF0000"/>
                </a:solidFill>
              </a:rPr>
              <a:t> </a:t>
            </a:r>
            <a:r>
              <a:rPr lang="en-US" altLang="zh-CN" dirty="0">
                <a:solidFill>
                  <a:srgbClr val="FF0000"/>
                </a:solidFill>
              </a:rPr>
              <a:t>TCP) </a:t>
            </a:r>
            <a:endParaRPr lang="en-US" altLang="zh-CN" sz="2400" dirty="0">
              <a:solidFill>
                <a:srgbClr val="FF0000"/>
              </a:solidFill>
              <a:effectLst/>
            </a:endParaRPr>
          </a:p>
        </p:txBody>
      </p:sp>
    </p:spTree>
    <p:extLst>
      <p:ext uri="{BB962C8B-B14F-4D97-AF65-F5344CB8AC3E}">
        <p14:creationId xmlns:p14="http://schemas.microsoft.com/office/powerpoint/2010/main" val="82287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dirty="0">
                <a:latin typeface="Arial" panose="020B0604020202020204" pitchFamily="34" charset="0"/>
                <a:cs typeface="Arial" panose="020B0604020202020204" pitchFamily="34" charset="0"/>
              </a:rPr>
              <a:t>Q3 IP Fragmentation </a:t>
            </a:r>
            <a:endParaRPr lang="en-US" altLang="zh-CN" dirty="0">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439952"/>
            <a:ext cx="10515600" cy="4012158"/>
          </a:xfrm>
          <a:ln w="19050">
            <a:solidFill>
              <a:schemeClr val="tx1"/>
            </a:solidFill>
          </a:ln>
        </p:spPr>
        <p:txBody>
          <a:bodyPr>
            <a:normAutofit/>
          </a:bodyPr>
          <a:lstStyle/>
          <a:p>
            <a:pPr marL="0" indent="0" algn="just">
              <a:lnSpc>
                <a:spcPct val="120000"/>
              </a:lnSpc>
              <a:buNone/>
            </a:pPr>
            <a:r>
              <a:rPr lang="en-US" altLang="zh-CN" dirty="0"/>
              <a:t>Suppose</a:t>
            </a:r>
            <a:r>
              <a:rPr lang="zh-CN" altLang="en-US" dirty="0"/>
              <a:t> </a:t>
            </a:r>
            <a:r>
              <a:rPr lang="en-US" altLang="zh-CN" dirty="0"/>
              <a:t>a TCP message containing </a:t>
            </a:r>
            <a:r>
              <a:rPr lang="en-US" altLang="zh-CN" i="1" dirty="0"/>
              <a:t>2048 bytes </a:t>
            </a:r>
            <a:r>
              <a:rPr lang="en-US" altLang="zh-CN" dirty="0"/>
              <a:t>of </a:t>
            </a:r>
            <a:r>
              <a:rPr lang="en-US" altLang="zh-CN" b="1" dirty="0"/>
              <a:t>data</a:t>
            </a:r>
            <a:r>
              <a:rPr lang="en-US" altLang="zh-CN" dirty="0"/>
              <a:t> and </a:t>
            </a:r>
            <a:r>
              <a:rPr lang="en-US" altLang="zh-CN" i="1" dirty="0"/>
              <a:t>20 bytes</a:t>
            </a:r>
            <a:r>
              <a:rPr lang="en-US" altLang="zh-CN" dirty="0"/>
              <a:t> of </a:t>
            </a:r>
            <a:r>
              <a:rPr lang="en-US" altLang="zh-CN" b="1" dirty="0"/>
              <a:t>TCP header </a:t>
            </a:r>
            <a:r>
              <a:rPr lang="en-US" altLang="zh-CN" dirty="0"/>
              <a:t>is passed to IP for delivery across two networks on the Internet.</a:t>
            </a:r>
            <a:r>
              <a:rPr lang="zh-CN" altLang="en-US" dirty="0"/>
              <a:t> </a:t>
            </a:r>
            <a:r>
              <a:rPr lang="en-US" altLang="zh-CN" dirty="0"/>
              <a:t>The first network has an MTU of 1024 bytes; the second has an MTU of 512 bytes. </a:t>
            </a:r>
          </a:p>
          <a:p>
            <a:pPr marL="0" indent="0" algn="just">
              <a:lnSpc>
                <a:spcPct val="120000"/>
              </a:lnSpc>
              <a:buNone/>
            </a:pPr>
            <a:r>
              <a:rPr lang="en-US" altLang="zh-CN" dirty="0"/>
              <a:t>Give the </a:t>
            </a:r>
            <a:r>
              <a:rPr lang="en-US" altLang="zh-CN" b="1" dirty="0"/>
              <a:t>sizes</a:t>
            </a:r>
            <a:r>
              <a:rPr lang="en-US" altLang="zh-CN" dirty="0"/>
              <a:t> and </a:t>
            </a:r>
            <a:r>
              <a:rPr lang="en-US" altLang="zh-CN" b="1" dirty="0"/>
              <a:t>offsets</a:t>
            </a:r>
            <a:r>
              <a:rPr lang="en-US" altLang="zh-CN" dirty="0"/>
              <a:t> of the fragments delivered to the network layer at the destination host. Assume all IP headers are </a:t>
            </a:r>
            <a:r>
              <a:rPr lang="en-US" altLang="zh-CN" i="1" dirty="0"/>
              <a:t>20 bytes</a:t>
            </a:r>
            <a:r>
              <a:rPr lang="en-US" altLang="zh-CN" dirty="0"/>
              <a:t>.</a:t>
            </a:r>
            <a:r>
              <a:rPr lang="zh-CN" altLang="en-US" dirty="0"/>
              <a:t> </a:t>
            </a:r>
            <a:r>
              <a:rPr lang="en-US" altLang="zh-CN" dirty="0"/>
              <a:t>Assume we send out the largest fragments whenever we can. </a:t>
            </a:r>
          </a:p>
          <a:p>
            <a:pPr marL="0" indent="0">
              <a:buNone/>
            </a:pPr>
            <a:endParaRPr lang="en-US" altLang="zh-CN" dirty="0">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81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dirty="0">
                <a:latin typeface="Arial" panose="020B0604020202020204" pitchFamily="34" charset="0"/>
                <a:cs typeface="Arial" panose="020B0604020202020204" pitchFamily="34" charset="0"/>
              </a:rPr>
              <a:t>Q3 IP Fragmentation</a:t>
            </a:r>
            <a:endParaRPr lang="en-US" altLang="zh-CN" dirty="0">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660400" y="2026320"/>
            <a:ext cx="1814448" cy="455021"/>
          </a:xfrm>
        </p:spPr>
        <p:txBody>
          <a:bodyPr>
            <a:noAutofit/>
          </a:bodyPr>
          <a:lstStyle/>
          <a:p>
            <a:pPr marL="0" indent="0">
              <a:buNone/>
            </a:pPr>
            <a:r>
              <a:rPr lang="en-US" altLang="zh-CN" sz="2000" b="1" dirty="0"/>
              <a:t>IP</a:t>
            </a:r>
            <a:r>
              <a:rPr lang="zh-CN" altLang="en-US" sz="2000" b="1" dirty="0"/>
              <a:t> </a:t>
            </a:r>
            <a:r>
              <a:rPr lang="en-US" altLang="zh-CN" sz="2000" b="1" dirty="0"/>
              <a:t>Header</a:t>
            </a:r>
            <a:endParaRPr lang="en-US" altLang="zh-CN" sz="2000" b="1"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E19F061-4194-2D4E-BB91-A3AA7D72FCD5}"/>
                  </a:ext>
                </a:extLst>
              </p:cNvPr>
              <p:cNvSpPr txBox="1"/>
              <p:nvPr/>
            </p:nvSpPr>
            <p:spPr>
              <a:xfrm>
                <a:off x="7470775" y="3728050"/>
                <a:ext cx="2857500" cy="461665"/>
              </a:xfrm>
              <a:prstGeom prst="rect">
                <a:avLst/>
              </a:prstGeom>
              <a:noFill/>
            </p:spPr>
            <p:txBody>
              <a:bodyPr wrap="square" rtlCol="0">
                <a:spAutoFit/>
              </a:bodyPr>
              <a:lstStyle/>
              <a:p>
                <a:r>
                  <a:rPr lang="en-US" altLang="zh-CN" sz="2400" b="1" dirty="0">
                    <a:solidFill>
                      <a:srgbClr val="FF0000"/>
                    </a:solidFill>
                  </a:rPr>
                  <a:t>Payload:</a:t>
                </a:r>
                <a:r>
                  <a:rPr lang="zh-CN" altLang="en-US" sz="2400" b="1" dirty="0">
                    <a:solidFill>
                      <a:srgbClr val="FF0000"/>
                    </a:solidFill>
                  </a:rPr>
                  <a:t> </a:t>
                </a:r>
                <a14:m>
                  <m:oMath xmlns:m="http://schemas.openxmlformats.org/officeDocument/2006/math">
                    <m:r>
                      <a:rPr lang="en-US" altLang="zh-CN" sz="2400" b="1" i="1" smtClean="0">
                        <a:solidFill>
                          <a:srgbClr val="FF0000"/>
                        </a:solidFill>
                        <a:latin typeface="Cambria Math" panose="02040503050406030204" pitchFamily="18" charset="0"/>
                      </a:rPr>
                      <m:t>𝟖</m:t>
                    </m:r>
                    <m:r>
                      <a:rPr lang="en-US" altLang="zh-CN" sz="2400" b="1" i="1" smtClean="0">
                        <a:solidFill>
                          <a:srgbClr val="FF0000"/>
                        </a:solidFill>
                        <a:latin typeface="Cambria Math" panose="02040503050406030204" pitchFamily="18" charset="0"/>
                      </a:rPr>
                      <m:t>𝒏</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𝟏𝟎𝟎𝟎</m:t>
                    </m:r>
                  </m:oMath>
                </a14:m>
                <a:endParaRPr lang="en-US" altLang="zh-CN" sz="3200" b="1" dirty="0">
                  <a:solidFill>
                    <a:srgbClr val="FF0000"/>
                  </a:solidFill>
                  <a:effectLst/>
                </a:endParaRPr>
              </a:p>
            </p:txBody>
          </p:sp>
        </mc:Choice>
        <mc:Fallback xmlns="">
          <p:sp>
            <p:nvSpPr>
              <p:cNvPr id="18" name="文本框 17">
                <a:extLst>
                  <a:ext uri="{FF2B5EF4-FFF2-40B4-BE49-F238E27FC236}">
                    <a16:creationId xmlns:a16="http://schemas.microsoft.com/office/drawing/2014/main" id="{AE19F061-4194-2D4E-BB91-A3AA7D72FCD5}"/>
                  </a:ext>
                </a:extLst>
              </p:cNvPr>
              <p:cNvSpPr txBox="1">
                <a:spLocks noRot="1" noChangeAspect="1" noMove="1" noResize="1" noEditPoints="1" noAdjustHandles="1" noChangeArrowheads="1" noChangeShapeType="1" noTextEdit="1"/>
              </p:cNvSpPr>
              <p:nvPr/>
            </p:nvSpPr>
            <p:spPr>
              <a:xfrm>
                <a:off x="7470775" y="3728050"/>
                <a:ext cx="2857500" cy="461665"/>
              </a:xfrm>
              <a:prstGeom prst="rect">
                <a:avLst/>
              </a:prstGeom>
              <a:blipFill>
                <a:blip r:embed="rId3"/>
                <a:stretch>
                  <a:fillRect l="-3556" t="-8108" b="-270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654D0D7F-F10F-C148-B3BF-91C56F5EDEA7}"/>
                  </a:ext>
                </a:extLst>
              </p:cNvPr>
              <p:cNvSpPr txBox="1">
                <a:spLocks/>
              </p:cNvSpPr>
              <p:nvPr/>
            </p:nvSpPr>
            <p:spPr>
              <a:xfrm>
                <a:off x="7177957" y="3251013"/>
                <a:ext cx="3868543" cy="460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8</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&lt;1024−20,</m:t>
                      </m:r>
                      <m:r>
                        <a:rPr lang="zh-CN" altLang="en-US" sz="2400" b="0" i="1" smtClean="0">
                          <a:latin typeface="Cambria Math" panose="02040503050406030204" pitchFamily="18" charset="0"/>
                        </a:rPr>
                        <m:t>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oMath>
                  </m:oMathPara>
                </a14:m>
                <a:endParaRPr lang="en-US" altLang="zh-CN" sz="2400" dirty="0"/>
              </a:p>
            </p:txBody>
          </p:sp>
        </mc:Choice>
        <mc:Fallback xmlns="">
          <p:sp>
            <p:nvSpPr>
              <p:cNvPr id="12" name="Content Placeholder 2">
                <a:extLst>
                  <a:ext uri="{FF2B5EF4-FFF2-40B4-BE49-F238E27FC236}">
                    <a16:creationId xmlns:a16="http://schemas.microsoft.com/office/drawing/2014/main" id="{654D0D7F-F10F-C148-B3BF-91C56F5EDEA7}"/>
                  </a:ext>
                </a:extLst>
              </p:cNvPr>
              <p:cNvSpPr txBox="1">
                <a:spLocks noRot="1" noChangeAspect="1" noMove="1" noResize="1" noEditPoints="1" noAdjustHandles="1" noChangeArrowheads="1" noChangeShapeType="1" noTextEdit="1"/>
              </p:cNvSpPr>
              <p:nvPr/>
            </p:nvSpPr>
            <p:spPr>
              <a:xfrm>
                <a:off x="7177957" y="3251013"/>
                <a:ext cx="3868543" cy="460405"/>
              </a:xfrm>
              <a:prstGeom prst="rect">
                <a:avLst/>
              </a:prstGeom>
              <a:blipFill>
                <a:blip r:embed="rId4"/>
                <a:stretch>
                  <a:fillRect/>
                </a:stretch>
              </a:blipFill>
            </p:spPr>
            <p:txBody>
              <a:bodyPr/>
              <a:lstStyle/>
              <a:p>
                <a:r>
                  <a:rPr lang="zh-CN" altLang="en-US">
                    <a:noFill/>
                  </a:rPr>
                  <a:t> </a:t>
                </a:r>
              </a:p>
            </p:txBody>
          </p:sp>
        </mc:Fallback>
      </mc:AlternateContent>
      <p:sp>
        <p:nvSpPr>
          <p:cNvPr id="9" name="圆角矩形 8">
            <a:extLst>
              <a:ext uri="{FF2B5EF4-FFF2-40B4-BE49-F238E27FC236}">
                <a16:creationId xmlns:a16="http://schemas.microsoft.com/office/drawing/2014/main" id="{8F03D957-D890-FA4A-91C3-0A82C84D9F01}"/>
              </a:ext>
            </a:extLst>
          </p:cNvPr>
          <p:cNvSpPr/>
          <p:nvPr/>
        </p:nvSpPr>
        <p:spPr>
          <a:xfrm>
            <a:off x="876300" y="1557959"/>
            <a:ext cx="840022"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15" name="圆角矩形 14">
            <a:extLst>
              <a:ext uri="{FF2B5EF4-FFF2-40B4-BE49-F238E27FC236}">
                <a16:creationId xmlns:a16="http://schemas.microsoft.com/office/drawing/2014/main" id="{B82ABAD4-9FDC-894D-B24B-CAC5EC6200C7}"/>
              </a:ext>
            </a:extLst>
          </p:cNvPr>
          <p:cNvSpPr/>
          <p:nvPr/>
        </p:nvSpPr>
        <p:spPr>
          <a:xfrm>
            <a:off x="1863978" y="1557959"/>
            <a:ext cx="2167258"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2068B</a:t>
            </a:r>
            <a:endParaRPr kumimoji="1" lang="zh-CN" altLang="en-US" dirty="0"/>
          </a:p>
        </p:txBody>
      </p:sp>
      <p:sp>
        <p:nvSpPr>
          <p:cNvPr id="16" name="Content Placeholder 2">
            <a:extLst>
              <a:ext uri="{FF2B5EF4-FFF2-40B4-BE49-F238E27FC236}">
                <a16:creationId xmlns:a16="http://schemas.microsoft.com/office/drawing/2014/main" id="{E144EA01-E79B-AF4C-9359-1226150F1C32}"/>
              </a:ext>
            </a:extLst>
          </p:cNvPr>
          <p:cNvSpPr txBox="1">
            <a:spLocks/>
          </p:cNvSpPr>
          <p:nvPr/>
        </p:nvSpPr>
        <p:spPr>
          <a:xfrm>
            <a:off x="2322448" y="2038676"/>
            <a:ext cx="1873250" cy="455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t>IP</a:t>
            </a:r>
            <a:r>
              <a:rPr lang="zh-CN" altLang="en-US" sz="2000" b="1" dirty="0"/>
              <a:t> </a:t>
            </a:r>
            <a:r>
              <a:rPr lang="en-US" altLang="zh-CN" sz="2000" b="1" dirty="0"/>
              <a:t>Payload</a:t>
            </a:r>
            <a:endParaRPr lang="en-US" altLang="zh-CN" sz="1800" b="1" dirty="0"/>
          </a:p>
        </p:txBody>
      </p:sp>
      <p:sp>
        <p:nvSpPr>
          <p:cNvPr id="19" name="Content Placeholder 2">
            <a:extLst>
              <a:ext uri="{FF2B5EF4-FFF2-40B4-BE49-F238E27FC236}">
                <a16:creationId xmlns:a16="http://schemas.microsoft.com/office/drawing/2014/main" id="{1A34CE17-A028-A044-834B-4FA18763ACA1}"/>
              </a:ext>
            </a:extLst>
          </p:cNvPr>
          <p:cNvSpPr txBox="1">
            <a:spLocks/>
          </p:cNvSpPr>
          <p:nvPr/>
        </p:nvSpPr>
        <p:spPr>
          <a:xfrm>
            <a:off x="4895850" y="1513804"/>
            <a:ext cx="5149850" cy="1052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t>IP</a:t>
            </a:r>
            <a:r>
              <a:rPr lang="zh-CN" altLang="en-US" sz="2400" dirty="0"/>
              <a:t> </a:t>
            </a:r>
            <a:r>
              <a:rPr lang="en-US" altLang="zh-CN" sz="2400" dirty="0"/>
              <a:t>Datagram</a:t>
            </a:r>
            <a:r>
              <a:rPr lang="zh-CN" altLang="en-US" sz="2400" dirty="0"/>
              <a:t> </a:t>
            </a:r>
            <a:r>
              <a:rPr lang="en-US" altLang="zh-CN" sz="2400" dirty="0"/>
              <a:t>:</a:t>
            </a:r>
            <a:r>
              <a:rPr lang="zh-CN" altLang="en-US" sz="2400" dirty="0"/>
              <a:t> </a:t>
            </a:r>
            <a:r>
              <a:rPr lang="en-US" altLang="zh-CN" sz="2400" dirty="0"/>
              <a:t>(2048</a:t>
            </a:r>
            <a:r>
              <a:rPr lang="zh-CN" altLang="en-US" sz="2400" dirty="0"/>
              <a:t> </a:t>
            </a:r>
            <a:r>
              <a:rPr lang="en-US" altLang="zh-CN" sz="2400" dirty="0"/>
              <a:t>+</a:t>
            </a:r>
            <a:r>
              <a:rPr lang="zh-CN" altLang="en-US" sz="2400" dirty="0"/>
              <a:t> </a:t>
            </a:r>
            <a:r>
              <a:rPr lang="en-US" altLang="zh-CN" sz="2400" dirty="0"/>
              <a:t>20</a:t>
            </a:r>
            <a:r>
              <a:rPr lang="zh-CN" altLang="en-US" sz="2400" dirty="0"/>
              <a:t> </a:t>
            </a:r>
            <a:r>
              <a:rPr lang="en-US" altLang="zh-CN" sz="2400" dirty="0"/>
              <a:t>+</a:t>
            </a:r>
            <a:r>
              <a:rPr lang="zh-CN" altLang="en-US" sz="2400" dirty="0"/>
              <a:t> </a:t>
            </a:r>
            <a:r>
              <a:rPr lang="en-US" altLang="zh-CN" sz="2400" dirty="0"/>
              <a:t>20)</a:t>
            </a:r>
            <a:r>
              <a:rPr lang="zh-CN" altLang="en-US" sz="2400" dirty="0"/>
              <a:t> </a:t>
            </a:r>
            <a:r>
              <a:rPr lang="en-US" altLang="zh-CN" sz="2400" dirty="0"/>
              <a:t>Bytes</a:t>
            </a:r>
          </a:p>
          <a:p>
            <a:pPr marL="0" indent="0">
              <a:buFont typeface="Arial" panose="020B0604020202020204" pitchFamily="34" charset="0"/>
              <a:buNone/>
            </a:pPr>
            <a:r>
              <a:rPr lang="en-US" altLang="zh-CN" sz="2400" dirty="0"/>
              <a:t>IP</a:t>
            </a:r>
            <a:r>
              <a:rPr lang="zh-CN" altLang="en-US" sz="2400" dirty="0"/>
              <a:t> </a:t>
            </a:r>
            <a:r>
              <a:rPr lang="en-US" altLang="zh-CN" sz="2400" dirty="0"/>
              <a:t>Payload</a:t>
            </a:r>
            <a:r>
              <a:rPr lang="zh-CN" altLang="en-US" sz="2400" dirty="0"/>
              <a:t> </a:t>
            </a:r>
            <a:r>
              <a:rPr lang="en-US" altLang="zh-CN" sz="2400" dirty="0"/>
              <a:t>:</a:t>
            </a:r>
            <a:r>
              <a:rPr lang="zh-CN" altLang="en-US" sz="2400" dirty="0"/>
              <a:t> </a:t>
            </a:r>
            <a:r>
              <a:rPr lang="en-US" altLang="zh-CN" sz="2400" dirty="0"/>
              <a:t>(2048</a:t>
            </a:r>
            <a:r>
              <a:rPr lang="zh-CN" altLang="en-US" sz="2400" dirty="0"/>
              <a:t> </a:t>
            </a:r>
            <a:r>
              <a:rPr lang="en-US" altLang="zh-CN" sz="2400" dirty="0"/>
              <a:t>+</a:t>
            </a:r>
            <a:r>
              <a:rPr lang="zh-CN" altLang="en-US" sz="2400" dirty="0"/>
              <a:t> </a:t>
            </a:r>
            <a:r>
              <a:rPr lang="en-US" altLang="zh-CN" sz="2400" dirty="0"/>
              <a:t>20)</a:t>
            </a:r>
            <a:r>
              <a:rPr lang="zh-CN" altLang="en-US" sz="2400" dirty="0"/>
              <a:t> </a:t>
            </a:r>
            <a:r>
              <a:rPr lang="en-US" altLang="zh-CN" sz="2400" dirty="0"/>
              <a:t>Bytes</a:t>
            </a:r>
            <a:r>
              <a:rPr lang="zh-CN" altLang="en-US" sz="2400" dirty="0"/>
              <a:t> </a:t>
            </a:r>
            <a:endParaRPr lang="en-US" altLang="zh-CN" sz="2000" dirty="0"/>
          </a:p>
        </p:txBody>
      </p:sp>
      <p:sp>
        <p:nvSpPr>
          <p:cNvPr id="20" name="Content Placeholder 2">
            <a:extLst>
              <a:ext uri="{FF2B5EF4-FFF2-40B4-BE49-F238E27FC236}">
                <a16:creationId xmlns:a16="http://schemas.microsoft.com/office/drawing/2014/main" id="{560BF8F0-923C-7E49-B6E2-E69E142B5EE1}"/>
              </a:ext>
            </a:extLst>
          </p:cNvPr>
          <p:cNvSpPr txBox="1">
            <a:spLocks/>
          </p:cNvSpPr>
          <p:nvPr/>
        </p:nvSpPr>
        <p:spPr>
          <a:xfrm>
            <a:off x="807064" y="2899069"/>
            <a:ext cx="3752236" cy="5387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Network</a:t>
            </a:r>
            <a:r>
              <a:rPr lang="zh-CN" altLang="en-US" dirty="0"/>
              <a:t> </a:t>
            </a:r>
            <a:r>
              <a:rPr lang="en-US" altLang="zh-CN" dirty="0"/>
              <a:t>1</a:t>
            </a:r>
            <a:r>
              <a:rPr lang="zh-CN" altLang="en-US" dirty="0"/>
              <a:t>     </a:t>
            </a:r>
            <a:r>
              <a:rPr lang="en-US" altLang="zh-CN" b="1" dirty="0"/>
              <a:t>MTU:</a:t>
            </a:r>
            <a:r>
              <a:rPr lang="zh-CN" altLang="en-US" b="1" dirty="0"/>
              <a:t> </a:t>
            </a:r>
            <a:r>
              <a:rPr lang="en-US" altLang="zh-CN" b="1" dirty="0"/>
              <a:t>1024B</a:t>
            </a:r>
            <a:endParaRPr lang="en-US" altLang="zh-CN" sz="2400" b="1" dirty="0"/>
          </a:p>
        </p:txBody>
      </p:sp>
      <p:sp>
        <p:nvSpPr>
          <p:cNvPr id="21" name="圆角矩形 20">
            <a:extLst>
              <a:ext uri="{FF2B5EF4-FFF2-40B4-BE49-F238E27FC236}">
                <a16:creationId xmlns:a16="http://schemas.microsoft.com/office/drawing/2014/main" id="{F442EDD3-CCC0-2A4A-A2F7-6405D866F078}"/>
              </a:ext>
            </a:extLst>
          </p:cNvPr>
          <p:cNvSpPr/>
          <p:nvPr/>
        </p:nvSpPr>
        <p:spPr>
          <a:xfrm>
            <a:off x="2124391" y="3847153"/>
            <a:ext cx="840022"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22" name="圆角矩形 21">
            <a:extLst>
              <a:ext uri="{FF2B5EF4-FFF2-40B4-BE49-F238E27FC236}">
                <a16:creationId xmlns:a16="http://schemas.microsoft.com/office/drawing/2014/main" id="{7BF68ED2-C477-0F46-A097-707BE13909BC}"/>
              </a:ext>
            </a:extLst>
          </p:cNvPr>
          <p:cNvSpPr/>
          <p:nvPr/>
        </p:nvSpPr>
        <p:spPr>
          <a:xfrm>
            <a:off x="3112069" y="3847153"/>
            <a:ext cx="2167258"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1000B</a:t>
            </a:r>
            <a:endParaRPr kumimoji="1" lang="zh-CN" altLang="en-US" dirty="0"/>
          </a:p>
        </p:txBody>
      </p:sp>
      <p:sp>
        <p:nvSpPr>
          <p:cNvPr id="23" name="圆角矩形 22">
            <a:extLst>
              <a:ext uri="{FF2B5EF4-FFF2-40B4-BE49-F238E27FC236}">
                <a16:creationId xmlns:a16="http://schemas.microsoft.com/office/drawing/2014/main" id="{731FD4CA-E640-CC44-BDDA-36094C936D8E}"/>
              </a:ext>
            </a:extLst>
          </p:cNvPr>
          <p:cNvSpPr/>
          <p:nvPr/>
        </p:nvSpPr>
        <p:spPr>
          <a:xfrm>
            <a:off x="2124391" y="4668014"/>
            <a:ext cx="840022"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24" name="圆角矩形 23">
            <a:extLst>
              <a:ext uri="{FF2B5EF4-FFF2-40B4-BE49-F238E27FC236}">
                <a16:creationId xmlns:a16="http://schemas.microsoft.com/office/drawing/2014/main" id="{4F5849F1-1B4A-3B41-967C-DDB337815D07}"/>
              </a:ext>
            </a:extLst>
          </p:cNvPr>
          <p:cNvSpPr/>
          <p:nvPr/>
        </p:nvSpPr>
        <p:spPr>
          <a:xfrm>
            <a:off x="3112069" y="4668014"/>
            <a:ext cx="2167258"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1000B</a:t>
            </a:r>
            <a:endParaRPr kumimoji="1" lang="zh-CN" altLang="en-US" dirty="0"/>
          </a:p>
        </p:txBody>
      </p:sp>
      <p:sp>
        <p:nvSpPr>
          <p:cNvPr id="25" name="圆角矩形 24">
            <a:extLst>
              <a:ext uri="{FF2B5EF4-FFF2-40B4-BE49-F238E27FC236}">
                <a16:creationId xmlns:a16="http://schemas.microsoft.com/office/drawing/2014/main" id="{6E579AAA-770E-0046-B843-F68934376E4A}"/>
              </a:ext>
            </a:extLst>
          </p:cNvPr>
          <p:cNvSpPr/>
          <p:nvPr/>
        </p:nvSpPr>
        <p:spPr>
          <a:xfrm>
            <a:off x="2124391" y="5500138"/>
            <a:ext cx="840022"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26" name="圆角矩形 25">
            <a:extLst>
              <a:ext uri="{FF2B5EF4-FFF2-40B4-BE49-F238E27FC236}">
                <a16:creationId xmlns:a16="http://schemas.microsoft.com/office/drawing/2014/main" id="{644A2F66-7271-5148-AD9E-6CE2AD3270E0}"/>
              </a:ext>
            </a:extLst>
          </p:cNvPr>
          <p:cNvSpPr/>
          <p:nvPr/>
        </p:nvSpPr>
        <p:spPr>
          <a:xfrm>
            <a:off x="3112069" y="5500138"/>
            <a:ext cx="2167258"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68B</a:t>
            </a:r>
            <a:endParaRPr kumimoji="1" lang="zh-CN" altLang="en-US" dirty="0"/>
          </a:p>
        </p:txBody>
      </p:sp>
      <p:sp>
        <p:nvSpPr>
          <p:cNvPr id="29" name="Content Placeholder 2">
            <a:extLst>
              <a:ext uri="{FF2B5EF4-FFF2-40B4-BE49-F238E27FC236}">
                <a16:creationId xmlns:a16="http://schemas.microsoft.com/office/drawing/2014/main" id="{9EA69996-AFF0-F341-A67A-FBB245BFDB66}"/>
              </a:ext>
            </a:extLst>
          </p:cNvPr>
          <p:cNvSpPr txBox="1">
            <a:spLocks/>
          </p:cNvSpPr>
          <p:nvPr/>
        </p:nvSpPr>
        <p:spPr>
          <a:xfrm>
            <a:off x="442958" y="3897884"/>
            <a:ext cx="1533777" cy="4500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Fragment</a:t>
            </a:r>
            <a:r>
              <a:rPr lang="zh-CN" altLang="en-US" sz="2400" b="1" dirty="0"/>
              <a:t> </a:t>
            </a:r>
            <a:r>
              <a:rPr lang="en-US" altLang="zh-CN" sz="2400" b="1" dirty="0"/>
              <a:t>1</a:t>
            </a:r>
            <a:endParaRPr lang="en-US" altLang="zh-CN" sz="2000" b="1" dirty="0"/>
          </a:p>
        </p:txBody>
      </p:sp>
      <p:sp>
        <p:nvSpPr>
          <p:cNvPr id="30" name="Content Placeholder 2">
            <a:extLst>
              <a:ext uri="{FF2B5EF4-FFF2-40B4-BE49-F238E27FC236}">
                <a16:creationId xmlns:a16="http://schemas.microsoft.com/office/drawing/2014/main" id="{03CFDA49-9E71-8342-ADBB-0E73F4484F9F}"/>
              </a:ext>
            </a:extLst>
          </p:cNvPr>
          <p:cNvSpPr txBox="1">
            <a:spLocks/>
          </p:cNvSpPr>
          <p:nvPr/>
        </p:nvSpPr>
        <p:spPr>
          <a:xfrm>
            <a:off x="442958" y="4699011"/>
            <a:ext cx="1533777" cy="4500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Fragment</a:t>
            </a:r>
            <a:r>
              <a:rPr lang="zh-CN" altLang="en-US" sz="2400" b="1" dirty="0"/>
              <a:t> </a:t>
            </a:r>
            <a:r>
              <a:rPr lang="en-US" altLang="zh-CN" sz="2400" b="1" dirty="0"/>
              <a:t>2</a:t>
            </a:r>
            <a:endParaRPr lang="en-US" altLang="zh-CN" sz="2000" b="1" dirty="0"/>
          </a:p>
        </p:txBody>
      </p:sp>
      <p:sp>
        <p:nvSpPr>
          <p:cNvPr id="31" name="Content Placeholder 2">
            <a:extLst>
              <a:ext uri="{FF2B5EF4-FFF2-40B4-BE49-F238E27FC236}">
                <a16:creationId xmlns:a16="http://schemas.microsoft.com/office/drawing/2014/main" id="{9EA69996-AFF0-F341-A67A-FBB245BFDB66}"/>
              </a:ext>
            </a:extLst>
          </p:cNvPr>
          <p:cNvSpPr txBox="1">
            <a:spLocks/>
          </p:cNvSpPr>
          <p:nvPr/>
        </p:nvSpPr>
        <p:spPr>
          <a:xfrm>
            <a:off x="442958" y="5519798"/>
            <a:ext cx="1533777" cy="450089"/>
          </a:xfrm>
          <a:prstGeom prst="rect">
            <a:avLst/>
          </a:prstGeom>
        </p:spPr>
        <p:txBody>
          <a:bodyPr vert="horz" lIns="91440" tIns="45720" rIns="91440" bIns="45720" rtlCol="0">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Fragment</a:t>
            </a:r>
            <a:r>
              <a:rPr lang="zh-CN" altLang="en-US" sz="2400" b="1" dirty="0"/>
              <a:t> </a:t>
            </a:r>
            <a:r>
              <a:rPr lang="en-US" altLang="zh-CN" sz="2400" b="1" dirty="0"/>
              <a:t>3</a:t>
            </a:r>
            <a:endParaRPr lang="en-US" altLang="zh-CN" sz="2000" b="1" dirty="0"/>
          </a:p>
        </p:txBody>
      </p:sp>
      <p:sp>
        <p:nvSpPr>
          <p:cNvPr id="32" name="Content Placeholder 2">
            <a:extLst>
              <a:ext uri="{FF2B5EF4-FFF2-40B4-BE49-F238E27FC236}">
                <a16:creationId xmlns:a16="http://schemas.microsoft.com/office/drawing/2014/main" id="{AC2FF127-7B10-3441-91B1-E7D3C57854A4}"/>
              </a:ext>
            </a:extLst>
          </p:cNvPr>
          <p:cNvSpPr txBox="1">
            <a:spLocks/>
          </p:cNvSpPr>
          <p:nvPr/>
        </p:nvSpPr>
        <p:spPr>
          <a:xfrm>
            <a:off x="5488615" y="3897884"/>
            <a:ext cx="1533777" cy="450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Offset:</a:t>
            </a:r>
            <a:r>
              <a:rPr lang="zh-CN" altLang="en-US" sz="2400" b="1" dirty="0"/>
              <a:t> </a:t>
            </a:r>
            <a:r>
              <a:rPr lang="en-US" altLang="zh-CN" sz="2400" b="1" dirty="0"/>
              <a:t>0</a:t>
            </a:r>
            <a:r>
              <a:rPr lang="zh-CN" altLang="en-US" sz="2400" b="1" dirty="0"/>
              <a:t> </a:t>
            </a:r>
            <a:endParaRPr lang="en-US" altLang="zh-CN" sz="2000" b="1" dirty="0"/>
          </a:p>
        </p:txBody>
      </p:sp>
      <p:sp>
        <p:nvSpPr>
          <p:cNvPr id="33" name="Content Placeholder 2">
            <a:extLst>
              <a:ext uri="{FF2B5EF4-FFF2-40B4-BE49-F238E27FC236}">
                <a16:creationId xmlns:a16="http://schemas.microsoft.com/office/drawing/2014/main" id="{B83CF991-2DF2-3646-9215-748917930759}"/>
              </a:ext>
            </a:extLst>
          </p:cNvPr>
          <p:cNvSpPr txBox="1">
            <a:spLocks/>
          </p:cNvSpPr>
          <p:nvPr/>
        </p:nvSpPr>
        <p:spPr>
          <a:xfrm>
            <a:off x="5488615" y="4668014"/>
            <a:ext cx="3402614" cy="450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Offset:</a:t>
            </a:r>
            <a:r>
              <a:rPr lang="zh-CN" altLang="en-US" sz="2400" b="1" dirty="0"/>
              <a:t> </a:t>
            </a:r>
            <a:r>
              <a:rPr lang="en-US" altLang="zh-CN" sz="2400" b="1" dirty="0"/>
              <a:t>1000/8</a:t>
            </a:r>
            <a:r>
              <a:rPr lang="zh-CN" altLang="en-US" sz="2400" b="1" dirty="0"/>
              <a:t> </a:t>
            </a:r>
            <a:r>
              <a:rPr lang="en-US" altLang="zh-CN" sz="2400" b="1" dirty="0"/>
              <a:t>=</a:t>
            </a:r>
            <a:r>
              <a:rPr lang="zh-CN" altLang="en-US" sz="2400" b="1" dirty="0"/>
              <a:t> </a:t>
            </a:r>
            <a:r>
              <a:rPr lang="en-US" altLang="zh-CN" sz="2400" b="1" dirty="0"/>
              <a:t>125</a:t>
            </a:r>
            <a:r>
              <a:rPr lang="zh-CN" altLang="en-US" sz="2400" b="1" dirty="0"/>
              <a:t> </a:t>
            </a:r>
            <a:endParaRPr lang="en-US" altLang="zh-CN" sz="2000" b="1" dirty="0"/>
          </a:p>
        </p:txBody>
      </p:sp>
      <p:sp>
        <p:nvSpPr>
          <p:cNvPr id="34" name="Content Placeholder 2">
            <a:extLst>
              <a:ext uri="{FF2B5EF4-FFF2-40B4-BE49-F238E27FC236}">
                <a16:creationId xmlns:a16="http://schemas.microsoft.com/office/drawing/2014/main" id="{AC2FF127-7B10-3441-91B1-E7D3C57854A4}"/>
              </a:ext>
            </a:extLst>
          </p:cNvPr>
          <p:cNvSpPr txBox="1">
            <a:spLocks/>
          </p:cNvSpPr>
          <p:nvPr/>
        </p:nvSpPr>
        <p:spPr>
          <a:xfrm>
            <a:off x="5488614" y="5493076"/>
            <a:ext cx="4963486" cy="450089"/>
          </a:xfrm>
          <a:prstGeom prst="rect">
            <a:avLst/>
          </a:prstGeom>
        </p:spPr>
        <p:txBody>
          <a:bodyPr vert="horz" lIns="91440" tIns="45720" rIns="91440" bIns="45720" rtlCol="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Offset:</a:t>
            </a:r>
            <a:r>
              <a:rPr lang="zh-CN" altLang="en-US" sz="2400" b="1" dirty="0"/>
              <a:t> </a:t>
            </a:r>
            <a:r>
              <a:rPr lang="en-US" altLang="zh-CN" sz="2400" b="1" dirty="0"/>
              <a:t>125+1000/8</a:t>
            </a:r>
            <a:r>
              <a:rPr lang="zh-CN" altLang="en-US" sz="2400" b="1" dirty="0"/>
              <a:t> </a:t>
            </a:r>
            <a:r>
              <a:rPr lang="en-US" altLang="zh-CN" sz="2400" b="1" dirty="0"/>
              <a:t>=</a:t>
            </a:r>
            <a:r>
              <a:rPr lang="zh-CN" altLang="en-US" sz="2400" b="1" dirty="0"/>
              <a:t> </a:t>
            </a:r>
            <a:r>
              <a:rPr lang="en-US" altLang="zh-CN" sz="2400" b="1" dirty="0"/>
              <a:t>250</a:t>
            </a:r>
            <a:r>
              <a:rPr lang="zh-CN" altLang="en-US" sz="2400" b="1" dirty="0"/>
              <a:t>  </a:t>
            </a:r>
            <a:endParaRPr lang="en-US" altLang="zh-CN" sz="2000" b="1" dirty="0"/>
          </a:p>
        </p:txBody>
      </p:sp>
      <p:sp>
        <p:nvSpPr>
          <p:cNvPr id="35" name="Content Placeholder 2">
            <a:extLst>
              <a:ext uri="{FF2B5EF4-FFF2-40B4-BE49-F238E27FC236}">
                <a16:creationId xmlns:a16="http://schemas.microsoft.com/office/drawing/2014/main" id="{B07FACE4-917A-D34C-82D8-647AF5053076}"/>
              </a:ext>
            </a:extLst>
          </p:cNvPr>
          <p:cNvSpPr txBox="1">
            <a:spLocks/>
          </p:cNvSpPr>
          <p:nvPr/>
        </p:nvSpPr>
        <p:spPr>
          <a:xfrm>
            <a:off x="6735957" y="2718357"/>
            <a:ext cx="4310543" cy="450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Fragmented</a:t>
            </a:r>
            <a:r>
              <a:rPr lang="zh-CN" altLang="en-US" sz="2400" b="1" dirty="0"/>
              <a:t> </a:t>
            </a:r>
            <a:r>
              <a:rPr lang="en-US" altLang="zh-CN" sz="2400" b="1" dirty="0"/>
              <a:t>Payload:</a:t>
            </a:r>
            <a:endParaRPr lang="en-US" altLang="zh-CN" sz="2000" b="1" dirty="0"/>
          </a:p>
        </p:txBody>
      </p:sp>
      <p:sp>
        <p:nvSpPr>
          <p:cNvPr id="5" name="文本框 4">
            <a:extLst>
              <a:ext uri="{FF2B5EF4-FFF2-40B4-BE49-F238E27FC236}">
                <a16:creationId xmlns:a16="http://schemas.microsoft.com/office/drawing/2014/main" id="{0FFA8BB0-DCDA-8D8F-7FF0-4C747BD83244}"/>
              </a:ext>
            </a:extLst>
          </p:cNvPr>
          <p:cNvSpPr txBox="1"/>
          <p:nvPr/>
        </p:nvSpPr>
        <p:spPr>
          <a:xfrm>
            <a:off x="8458200" y="553694"/>
            <a:ext cx="2357761" cy="523220"/>
          </a:xfrm>
          <a:prstGeom prst="rect">
            <a:avLst/>
          </a:prstGeom>
          <a:noFill/>
        </p:spPr>
        <p:txBody>
          <a:bodyPr wrap="none" rtlCol="0">
            <a:spAutoFit/>
          </a:bodyPr>
          <a:lstStyle/>
          <a:p>
            <a:r>
              <a:rPr kumimoji="1" lang="en-US" altLang="zh-CN" sz="2800" dirty="0">
                <a:solidFill>
                  <a:srgbClr val="FF0000"/>
                </a:solidFill>
              </a:rPr>
              <a:t>1</a:t>
            </a:r>
            <a:r>
              <a:rPr kumimoji="1" lang="zh-CN" altLang="en-US" sz="2800" dirty="0">
                <a:solidFill>
                  <a:srgbClr val="FF0000"/>
                </a:solidFill>
              </a:rPr>
              <a:t> </a:t>
            </a:r>
            <a:r>
              <a:rPr kumimoji="1" lang="en-US" altLang="zh-CN" sz="2800" dirty="0">
                <a:solidFill>
                  <a:srgbClr val="FF0000"/>
                </a:solidFill>
              </a:rPr>
              <a:t>offset = 8B!!!</a:t>
            </a:r>
            <a:endParaRPr kumimoji="1" lang="zh-CN" altLang="en-US" sz="2800" dirty="0">
              <a:solidFill>
                <a:srgbClr val="FF0000"/>
              </a:solidFill>
            </a:endParaRPr>
          </a:p>
        </p:txBody>
      </p:sp>
      <p:sp>
        <p:nvSpPr>
          <p:cNvPr id="6" name="文本框 5">
            <a:extLst>
              <a:ext uri="{FF2B5EF4-FFF2-40B4-BE49-F238E27FC236}">
                <a16:creationId xmlns:a16="http://schemas.microsoft.com/office/drawing/2014/main" id="{45FAD744-3AFE-1A3F-E25A-C046348026FE}"/>
              </a:ext>
            </a:extLst>
          </p:cNvPr>
          <p:cNvSpPr txBox="1"/>
          <p:nvPr/>
        </p:nvSpPr>
        <p:spPr>
          <a:xfrm>
            <a:off x="7470775" y="4206454"/>
            <a:ext cx="4042069" cy="400110"/>
          </a:xfrm>
          <a:prstGeom prst="rect">
            <a:avLst/>
          </a:prstGeom>
          <a:noFill/>
        </p:spPr>
        <p:txBody>
          <a:bodyPr wrap="none" rtlCol="0">
            <a:spAutoFit/>
          </a:bodyPr>
          <a:lstStyle/>
          <a:p>
            <a:r>
              <a:rPr kumimoji="1" lang="en-US" altLang="zh-CN" sz="2000" dirty="0">
                <a:solidFill>
                  <a:srgbClr val="FF0000"/>
                </a:solidFill>
              </a:rPr>
              <a:t>At most transfer 1000B in one packet</a:t>
            </a:r>
            <a:endParaRPr kumimoji="1" lang="zh-CN" altLang="en-US" sz="2000" dirty="0">
              <a:solidFill>
                <a:srgbClr val="FF0000"/>
              </a:solidFill>
            </a:endParaRPr>
          </a:p>
        </p:txBody>
      </p:sp>
    </p:spTree>
    <p:extLst>
      <p:ext uri="{BB962C8B-B14F-4D97-AF65-F5344CB8AC3E}">
        <p14:creationId xmlns:p14="http://schemas.microsoft.com/office/powerpoint/2010/main" val="102517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dirty="0">
                <a:latin typeface="Arial" panose="020B0604020202020204" pitchFamily="34" charset="0"/>
                <a:cs typeface="Arial" panose="020B0604020202020204" pitchFamily="34" charset="0"/>
              </a:rPr>
              <a:t>Q3 IP Fragmentation</a:t>
            </a:r>
            <a:endParaRPr lang="en-US" altLang="zh-CN" dirty="0">
              <a:effectLst/>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Content Placeholder 2">
            <a:extLst>
              <a:ext uri="{FF2B5EF4-FFF2-40B4-BE49-F238E27FC236}">
                <a16:creationId xmlns:a16="http://schemas.microsoft.com/office/drawing/2014/main" id="{560BF8F0-923C-7E49-B6E2-E69E142B5EE1}"/>
              </a:ext>
            </a:extLst>
          </p:cNvPr>
          <p:cNvSpPr txBox="1">
            <a:spLocks/>
          </p:cNvSpPr>
          <p:nvPr/>
        </p:nvSpPr>
        <p:spPr>
          <a:xfrm>
            <a:off x="952500" y="1321357"/>
            <a:ext cx="3752236" cy="5387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Network</a:t>
            </a:r>
            <a:r>
              <a:rPr lang="zh-CN" altLang="en-US" dirty="0"/>
              <a:t> </a:t>
            </a:r>
            <a:r>
              <a:rPr lang="en-US" altLang="zh-CN" dirty="0"/>
              <a:t>1</a:t>
            </a:r>
            <a:r>
              <a:rPr lang="zh-CN" altLang="en-US" dirty="0"/>
              <a:t>     </a:t>
            </a:r>
            <a:r>
              <a:rPr lang="en-US" altLang="zh-CN" b="1" dirty="0"/>
              <a:t>MTU:</a:t>
            </a:r>
            <a:r>
              <a:rPr lang="zh-CN" altLang="en-US" b="1" dirty="0"/>
              <a:t> </a:t>
            </a:r>
            <a:r>
              <a:rPr lang="en-US" altLang="zh-CN" b="1" dirty="0"/>
              <a:t>1024B</a:t>
            </a:r>
            <a:endParaRPr lang="en-US" altLang="zh-CN" sz="2400" b="1" dirty="0"/>
          </a:p>
        </p:txBody>
      </p:sp>
      <p:sp>
        <p:nvSpPr>
          <p:cNvPr id="28" name="Content Placeholder 2">
            <a:extLst>
              <a:ext uri="{FF2B5EF4-FFF2-40B4-BE49-F238E27FC236}">
                <a16:creationId xmlns:a16="http://schemas.microsoft.com/office/drawing/2014/main" id="{976E4121-46EF-304C-8A9A-EBC8C12BD25C}"/>
              </a:ext>
            </a:extLst>
          </p:cNvPr>
          <p:cNvSpPr txBox="1">
            <a:spLocks/>
          </p:cNvSpPr>
          <p:nvPr/>
        </p:nvSpPr>
        <p:spPr>
          <a:xfrm>
            <a:off x="6598264" y="1290267"/>
            <a:ext cx="3752236" cy="538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600" dirty="0"/>
              <a:t>Network</a:t>
            </a:r>
            <a:r>
              <a:rPr lang="zh-CN" altLang="en-US" sz="2600" dirty="0"/>
              <a:t> </a:t>
            </a:r>
            <a:r>
              <a:rPr lang="en-US" altLang="zh-CN" sz="2600" dirty="0"/>
              <a:t>2</a:t>
            </a:r>
            <a:r>
              <a:rPr lang="zh-CN" altLang="en-US" sz="2600" dirty="0"/>
              <a:t>     </a:t>
            </a:r>
            <a:r>
              <a:rPr lang="en-US" altLang="zh-CN" sz="2600" b="1" dirty="0"/>
              <a:t>MTU:</a:t>
            </a:r>
            <a:r>
              <a:rPr lang="zh-CN" altLang="en-US" sz="2600" b="1" dirty="0"/>
              <a:t> </a:t>
            </a:r>
            <a:r>
              <a:rPr lang="en-US" altLang="zh-CN" sz="2600" b="1" dirty="0"/>
              <a:t>512B</a:t>
            </a:r>
          </a:p>
        </p:txBody>
      </p:sp>
      <p:sp>
        <p:nvSpPr>
          <p:cNvPr id="8" name="右箭头 7">
            <a:extLst>
              <a:ext uri="{FF2B5EF4-FFF2-40B4-BE49-F238E27FC236}">
                <a16:creationId xmlns:a16="http://schemas.microsoft.com/office/drawing/2014/main" id="{A4807F85-B733-7C4D-99B3-21DB167086BE}"/>
              </a:ext>
            </a:extLst>
          </p:cNvPr>
          <p:cNvSpPr/>
          <p:nvPr/>
        </p:nvSpPr>
        <p:spPr>
          <a:xfrm>
            <a:off x="5435176" y="1882610"/>
            <a:ext cx="1028700" cy="4699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36" name="圆角矩形 35">
            <a:extLst>
              <a:ext uri="{FF2B5EF4-FFF2-40B4-BE49-F238E27FC236}">
                <a16:creationId xmlns:a16="http://schemas.microsoft.com/office/drawing/2014/main" id="{9745C7D0-F0FA-6E4C-89CC-F7CE650B56F6}"/>
              </a:ext>
            </a:extLst>
          </p:cNvPr>
          <p:cNvSpPr/>
          <p:nvPr/>
        </p:nvSpPr>
        <p:spPr>
          <a:xfrm>
            <a:off x="1976660" y="1969015"/>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37" name="圆角矩形 36">
            <a:extLst>
              <a:ext uri="{FF2B5EF4-FFF2-40B4-BE49-F238E27FC236}">
                <a16:creationId xmlns:a16="http://schemas.microsoft.com/office/drawing/2014/main" id="{A758C430-D682-C646-8B66-4341DDBCEF6F}"/>
              </a:ext>
            </a:extLst>
          </p:cNvPr>
          <p:cNvSpPr/>
          <p:nvPr/>
        </p:nvSpPr>
        <p:spPr>
          <a:xfrm>
            <a:off x="2964338" y="1969015"/>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1000B</a:t>
            </a:r>
            <a:endParaRPr kumimoji="1" lang="zh-CN" altLang="en-US" dirty="0"/>
          </a:p>
        </p:txBody>
      </p:sp>
      <p:sp>
        <p:nvSpPr>
          <p:cNvPr id="38" name="Content Placeholder 2">
            <a:extLst>
              <a:ext uri="{FF2B5EF4-FFF2-40B4-BE49-F238E27FC236}">
                <a16:creationId xmlns:a16="http://schemas.microsoft.com/office/drawing/2014/main" id="{0B902C41-03F2-DC42-BF94-EC36D446B864}"/>
              </a:ext>
            </a:extLst>
          </p:cNvPr>
          <p:cNvSpPr txBox="1">
            <a:spLocks/>
          </p:cNvSpPr>
          <p:nvPr/>
        </p:nvSpPr>
        <p:spPr>
          <a:xfrm>
            <a:off x="166587" y="1986104"/>
            <a:ext cx="1646021" cy="450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Fragment</a:t>
            </a:r>
            <a:r>
              <a:rPr lang="zh-CN" altLang="en-US" sz="2400" b="1" dirty="0"/>
              <a:t> </a:t>
            </a:r>
            <a:r>
              <a:rPr lang="en-US" altLang="zh-CN" sz="2400" b="1" dirty="0"/>
              <a:t>1</a:t>
            </a:r>
            <a:endParaRPr lang="en-US" altLang="zh-CN" sz="2000" b="1" dirty="0"/>
          </a:p>
        </p:txBody>
      </p:sp>
      <p:sp>
        <p:nvSpPr>
          <p:cNvPr id="39" name="Content Placeholder 2">
            <a:extLst>
              <a:ext uri="{FF2B5EF4-FFF2-40B4-BE49-F238E27FC236}">
                <a16:creationId xmlns:a16="http://schemas.microsoft.com/office/drawing/2014/main" id="{A1DA8869-B50B-DB4B-A832-B3328EBBE7CA}"/>
              </a:ext>
            </a:extLst>
          </p:cNvPr>
          <p:cNvSpPr txBox="1">
            <a:spLocks/>
          </p:cNvSpPr>
          <p:nvPr/>
        </p:nvSpPr>
        <p:spPr>
          <a:xfrm>
            <a:off x="4199757" y="1995605"/>
            <a:ext cx="1184474" cy="5583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Offset:</a:t>
            </a:r>
            <a:r>
              <a:rPr lang="zh-CN" altLang="en-US" sz="2400" b="1" dirty="0"/>
              <a:t> </a:t>
            </a:r>
            <a:r>
              <a:rPr lang="en-US" altLang="zh-CN" sz="2400" b="1" dirty="0"/>
              <a:t>0</a:t>
            </a:r>
            <a:r>
              <a:rPr lang="zh-CN" altLang="en-US" sz="2400" b="1" dirty="0"/>
              <a:t> </a:t>
            </a:r>
            <a:endParaRPr lang="en-US" altLang="zh-CN" sz="2000" b="1" dirty="0"/>
          </a:p>
        </p:txBody>
      </p:sp>
      <p:sp>
        <p:nvSpPr>
          <p:cNvPr id="40" name="圆角矩形 39">
            <a:extLst>
              <a:ext uri="{FF2B5EF4-FFF2-40B4-BE49-F238E27FC236}">
                <a16:creationId xmlns:a16="http://schemas.microsoft.com/office/drawing/2014/main" id="{1C3CDAA5-5D03-0C45-83CF-53ECF7A30418}"/>
              </a:ext>
            </a:extLst>
          </p:cNvPr>
          <p:cNvSpPr/>
          <p:nvPr/>
        </p:nvSpPr>
        <p:spPr>
          <a:xfrm>
            <a:off x="6862234" y="1919557"/>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41" name="圆角矩形 40">
            <a:extLst>
              <a:ext uri="{FF2B5EF4-FFF2-40B4-BE49-F238E27FC236}">
                <a16:creationId xmlns:a16="http://schemas.microsoft.com/office/drawing/2014/main" id="{057C5068-2B00-0E4B-81EC-9ABBC6059EEB}"/>
              </a:ext>
            </a:extLst>
          </p:cNvPr>
          <p:cNvSpPr/>
          <p:nvPr/>
        </p:nvSpPr>
        <p:spPr>
          <a:xfrm>
            <a:off x="7849912" y="1919557"/>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488B</a:t>
            </a:r>
            <a:endParaRPr kumimoji="1" lang="zh-CN" altLang="en-US" dirty="0"/>
          </a:p>
        </p:txBody>
      </p:sp>
      <p:sp>
        <p:nvSpPr>
          <p:cNvPr id="43" name="Content Placeholder 2">
            <a:extLst>
              <a:ext uri="{FF2B5EF4-FFF2-40B4-BE49-F238E27FC236}">
                <a16:creationId xmlns:a16="http://schemas.microsoft.com/office/drawing/2014/main" id="{6BCF7533-92EB-554C-9438-929709CD5390}"/>
              </a:ext>
            </a:extLst>
          </p:cNvPr>
          <p:cNvSpPr txBox="1">
            <a:spLocks/>
          </p:cNvSpPr>
          <p:nvPr/>
        </p:nvSpPr>
        <p:spPr>
          <a:xfrm>
            <a:off x="9085330" y="1907821"/>
            <a:ext cx="1760470" cy="558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200" b="1" dirty="0"/>
              <a:t>Offset:</a:t>
            </a:r>
            <a:r>
              <a:rPr lang="zh-CN" altLang="en-US" sz="2200" b="1" dirty="0"/>
              <a:t> </a:t>
            </a:r>
            <a:r>
              <a:rPr lang="en-US" altLang="zh-CN" sz="2200" b="1" dirty="0"/>
              <a:t>0</a:t>
            </a:r>
            <a:r>
              <a:rPr lang="zh-CN" altLang="en-US" sz="2200" b="1" dirty="0"/>
              <a:t> </a:t>
            </a:r>
            <a:endParaRPr lang="en-US" altLang="zh-CN" sz="2200" b="1" dirty="0"/>
          </a:p>
        </p:txBody>
      </p:sp>
      <p:sp>
        <p:nvSpPr>
          <p:cNvPr id="44" name="圆角矩形 43">
            <a:extLst>
              <a:ext uri="{FF2B5EF4-FFF2-40B4-BE49-F238E27FC236}">
                <a16:creationId xmlns:a16="http://schemas.microsoft.com/office/drawing/2014/main" id="{9745C7D0-F0FA-6E4C-89CC-F7CE650B56F6}"/>
              </a:ext>
            </a:extLst>
          </p:cNvPr>
          <p:cNvSpPr/>
          <p:nvPr/>
        </p:nvSpPr>
        <p:spPr>
          <a:xfrm>
            <a:off x="6862234" y="2654958"/>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20B</a:t>
            </a:r>
            <a:endParaRPr kumimoji="1" lang="zh-CN" altLang="en-US" dirty="0"/>
          </a:p>
        </p:txBody>
      </p:sp>
      <p:sp>
        <p:nvSpPr>
          <p:cNvPr id="45" name="圆角矩形 44">
            <a:extLst>
              <a:ext uri="{FF2B5EF4-FFF2-40B4-BE49-F238E27FC236}">
                <a16:creationId xmlns:a16="http://schemas.microsoft.com/office/drawing/2014/main" id="{A758C430-D682-C646-8B66-4341DDBCEF6F}"/>
              </a:ext>
            </a:extLst>
          </p:cNvPr>
          <p:cNvSpPr/>
          <p:nvPr/>
        </p:nvSpPr>
        <p:spPr>
          <a:xfrm>
            <a:off x="7849912" y="2654958"/>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488B</a:t>
            </a:r>
            <a:endParaRPr kumimoji="1" lang="zh-CN" altLang="en-US" dirty="0"/>
          </a:p>
        </p:txBody>
      </p:sp>
      <p:sp>
        <p:nvSpPr>
          <p:cNvPr id="47" name="Content Placeholder 2">
            <a:extLst>
              <a:ext uri="{FF2B5EF4-FFF2-40B4-BE49-F238E27FC236}">
                <a16:creationId xmlns:a16="http://schemas.microsoft.com/office/drawing/2014/main" id="{A1DA8869-B50B-DB4B-A832-B3328EBBE7CA}"/>
              </a:ext>
            </a:extLst>
          </p:cNvPr>
          <p:cNvSpPr txBox="1">
            <a:spLocks/>
          </p:cNvSpPr>
          <p:nvPr/>
        </p:nvSpPr>
        <p:spPr>
          <a:xfrm>
            <a:off x="9085330" y="2593764"/>
            <a:ext cx="2306569" cy="558354"/>
          </a:xfrm>
          <a:prstGeom prst="rect">
            <a:avLst/>
          </a:prstGeom>
        </p:spPr>
        <p:txBody>
          <a:bodyPr vert="horz" lIns="91440" tIns="45720" rIns="91440" bIns="45720" rtlCol="0">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Offset:</a:t>
            </a:r>
            <a:r>
              <a:rPr lang="zh-CN" altLang="en-US" sz="2400" b="1" dirty="0"/>
              <a:t> </a:t>
            </a:r>
            <a:r>
              <a:rPr lang="en-US" altLang="zh-CN" sz="2400" b="1" dirty="0"/>
              <a:t>488/8=</a:t>
            </a:r>
            <a:r>
              <a:rPr lang="zh-CN" altLang="en-US" sz="2400" b="1" dirty="0"/>
              <a:t> </a:t>
            </a:r>
            <a:r>
              <a:rPr lang="en-US" altLang="zh-CN" sz="2400" b="1" dirty="0"/>
              <a:t>61</a:t>
            </a:r>
            <a:endParaRPr lang="en-US" altLang="zh-CN" sz="2000" b="1" dirty="0"/>
          </a:p>
        </p:txBody>
      </p:sp>
      <p:sp>
        <p:nvSpPr>
          <p:cNvPr id="48" name="圆角矩形 47">
            <a:extLst>
              <a:ext uri="{FF2B5EF4-FFF2-40B4-BE49-F238E27FC236}">
                <a16:creationId xmlns:a16="http://schemas.microsoft.com/office/drawing/2014/main" id="{9745C7D0-F0FA-6E4C-89CC-F7CE650B56F6}"/>
              </a:ext>
            </a:extLst>
          </p:cNvPr>
          <p:cNvSpPr/>
          <p:nvPr/>
        </p:nvSpPr>
        <p:spPr>
          <a:xfrm>
            <a:off x="6879168" y="3429681"/>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20B</a:t>
            </a:r>
            <a:endParaRPr kumimoji="1" lang="zh-CN" altLang="en-US" dirty="0"/>
          </a:p>
        </p:txBody>
      </p:sp>
      <p:sp>
        <p:nvSpPr>
          <p:cNvPr id="49" name="圆角矩形 48">
            <a:extLst>
              <a:ext uri="{FF2B5EF4-FFF2-40B4-BE49-F238E27FC236}">
                <a16:creationId xmlns:a16="http://schemas.microsoft.com/office/drawing/2014/main" id="{A758C430-D682-C646-8B66-4341DDBCEF6F}"/>
              </a:ext>
            </a:extLst>
          </p:cNvPr>
          <p:cNvSpPr/>
          <p:nvPr/>
        </p:nvSpPr>
        <p:spPr>
          <a:xfrm>
            <a:off x="7866846" y="3429681"/>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24B</a:t>
            </a:r>
            <a:endParaRPr kumimoji="1" lang="zh-CN" altLang="en-US" dirty="0"/>
          </a:p>
        </p:txBody>
      </p:sp>
      <p:sp>
        <p:nvSpPr>
          <p:cNvPr id="51" name="Content Placeholder 2">
            <a:extLst>
              <a:ext uri="{FF2B5EF4-FFF2-40B4-BE49-F238E27FC236}">
                <a16:creationId xmlns:a16="http://schemas.microsoft.com/office/drawing/2014/main" id="{A1DA8869-B50B-DB4B-A832-B3328EBBE7CA}"/>
              </a:ext>
            </a:extLst>
          </p:cNvPr>
          <p:cNvSpPr txBox="1">
            <a:spLocks/>
          </p:cNvSpPr>
          <p:nvPr/>
        </p:nvSpPr>
        <p:spPr>
          <a:xfrm>
            <a:off x="9085330" y="3368487"/>
            <a:ext cx="2807796" cy="55835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200" b="1" dirty="0"/>
              <a:t>Offset: 61+488/8=122</a:t>
            </a:r>
          </a:p>
        </p:txBody>
      </p:sp>
      <p:sp>
        <p:nvSpPr>
          <p:cNvPr id="52" name="圆角矩形 51">
            <a:extLst>
              <a:ext uri="{FF2B5EF4-FFF2-40B4-BE49-F238E27FC236}">
                <a16:creationId xmlns:a16="http://schemas.microsoft.com/office/drawing/2014/main" id="{DD7F6E5C-297F-8844-AA5E-14BCAB0D6AEB}"/>
              </a:ext>
            </a:extLst>
          </p:cNvPr>
          <p:cNvSpPr/>
          <p:nvPr/>
        </p:nvSpPr>
        <p:spPr>
          <a:xfrm>
            <a:off x="824931" y="4661415"/>
            <a:ext cx="775721"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20B</a:t>
            </a:r>
            <a:endParaRPr kumimoji="1" lang="zh-CN" altLang="en-US" dirty="0"/>
          </a:p>
        </p:txBody>
      </p:sp>
      <p:sp>
        <p:nvSpPr>
          <p:cNvPr id="53" name="圆角矩形 52">
            <a:extLst>
              <a:ext uri="{FF2B5EF4-FFF2-40B4-BE49-F238E27FC236}">
                <a16:creationId xmlns:a16="http://schemas.microsoft.com/office/drawing/2014/main" id="{592F6DAF-0A8B-0D45-9377-7CB34DB15B3C}"/>
              </a:ext>
            </a:extLst>
          </p:cNvPr>
          <p:cNvSpPr/>
          <p:nvPr/>
        </p:nvSpPr>
        <p:spPr>
          <a:xfrm>
            <a:off x="1812609" y="4661415"/>
            <a:ext cx="1023462"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1000B</a:t>
            </a:r>
            <a:endParaRPr kumimoji="1" lang="zh-CN" altLang="en-US" dirty="0"/>
          </a:p>
        </p:txBody>
      </p:sp>
      <p:sp>
        <p:nvSpPr>
          <p:cNvPr id="55" name="圆角矩形 54">
            <a:extLst>
              <a:ext uri="{FF2B5EF4-FFF2-40B4-BE49-F238E27FC236}">
                <a16:creationId xmlns:a16="http://schemas.microsoft.com/office/drawing/2014/main" id="{4CA270D9-D1BA-5241-9E22-1EA1CD3671FC}"/>
              </a:ext>
            </a:extLst>
          </p:cNvPr>
          <p:cNvSpPr/>
          <p:nvPr/>
        </p:nvSpPr>
        <p:spPr>
          <a:xfrm>
            <a:off x="3048027" y="4661415"/>
            <a:ext cx="1718443"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Offset:</a:t>
            </a:r>
            <a:r>
              <a:rPr kumimoji="1" lang="zh-CN" altLang="en-US" dirty="0"/>
              <a:t> </a:t>
            </a:r>
            <a:r>
              <a:rPr kumimoji="1" lang="en-US" altLang="zh-CN" dirty="0"/>
              <a:t>125</a:t>
            </a:r>
            <a:endParaRPr kumimoji="1" lang="zh-CN" altLang="en-US" dirty="0"/>
          </a:p>
        </p:txBody>
      </p:sp>
      <p:sp>
        <p:nvSpPr>
          <p:cNvPr id="56" name="圆角矩形 55">
            <a:extLst>
              <a:ext uri="{FF2B5EF4-FFF2-40B4-BE49-F238E27FC236}">
                <a16:creationId xmlns:a16="http://schemas.microsoft.com/office/drawing/2014/main" id="{FEB82664-E4AB-A344-8319-0F9FEF9CD5EF}"/>
              </a:ext>
            </a:extLst>
          </p:cNvPr>
          <p:cNvSpPr/>
          <p:nvPr/>
        </p:nvSpPr>
        <p:spPr>
          <a:xfrm>
            <a:off x="824931" y="5355263"/>
            <a:ext cx="775721"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20B</a:t>
            </a:r>
            <a:endParaRPr kumimoji="1" lang="zh-CN" altLang="en-US" dirty="0"/>
          </a:p>
        </p:txBody>
      </p:sp>
      <p:sp>
        <p:nvSpPr>
          <p:cNvPr id="57" name="圆角矩形 56">
            <a:extLst>
              <a:ext uri="{FF2B5EF4-FFF2-40B4-BE49-F238E27FC236}">
                <a16:creationId xmlns:a16="http://schemas.microsoft.com/office/drawing/2014/main" id="{6190CA80-8F21-9547-9A26-78B83B3A7A8C}"/>
              </a:ext>
            </a:extLst>
          </p:cNvPr>
          <p:cNvSpPr/>
          <p:nvPr/>
        </p:nvSpPr>
        <p:spPr>
          <a:xfrm>
            <a:off x="1812609" y="5355263"/>
            <a:ext cx="1023462"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68B</a:t>
            </a:r>
            <a:endParaRPr kumimoji="1" lang="zh-CN" altLang="en-US" dirty="0"/>
          </a:p>
        </p:txBody>
      </p:sp>
      <p:sp>
        <p:nvSpPr>
          <p:cNvPr id="58" name="圆角矩形 57">
            <a:extLst>
              <a:ext uri="{FF2B5EF4-FFF2-40B4-BE49-F238E27FC236}">
                <a16:creationId xmlns:a16="http://schemas.microsoft.com/office/drawing/2014/main" id="{CC86929D-A37E-364E-A05B-8C8AA35F5350}"/>
              </a:ext>
            </a:extLst>
          </p:cNvPr>
          <p:cNvSpPr/>
          <p:nvPr/>
        </p:nvSpPr>
        <p:spPr>
          <a:xfrm>
            <a:off x="3048027" y="5355263"/>
            <a:ext cx="1718443"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Offset:</a:t>
            </a:r>
            <a:r>
              <a:rPr kumimoji="1" lang="zh-CN" altLang="en-US" dirty="0"/>
              <a:t> </a:t>
            </a:r>
            <a:r>
              <a:rPr kumimoji="1" lang="en-US" altLang="zh-CN" dirty="0"/>
              <a:t>250</a:t>
            </a:r>
            <a:endParaRPr kumimoji="1" lang="zh-CN" altLang="en-US" dirty="0"/>
          </a:p>
        </p:txBody>
      </p:sp>
    </p:spTree>
    <p:extLst>
      <p:ext uri="{BB962C8B-B14F-4D97-AF65-F5344CB8AC3E}">
        <p14:creationId xmlns:p14="http://schemas.microsoft.com/office/powerpoint/2010/main" val="180853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dirty="0">
                <a:latin typeface="Arial" panose="020B0604020202020204" pitchFamily="34" charset="0"/>
                <a:cs typeface="Arial" panose="020B0604020202020204" pitchFamily="34" charset="0"/>
              </a:rPr>
              <a:t>Q3 IP Fragmentation</a:t>
            </a:r>
            <a:endParaRPr lang="en-US" altLang="zh-CN" dirty="0">
              <a:effectLst/>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Content Placeholder 2">
            <a:extLst>
              <a:ext uri="{FF2B5EF4-FFF2-40B4-BE49-F238E27FC236}">
                <a16:creationId xmlns:a16="http://schemas.microsoft.com/office/drawing/2014/main" id="{560BF8F0-923C-7E49-B6E2-E69E142B5EE1}"/>
              </a:ext>
            </a:extLst>
          </p:cNvPr>
          <p:cNvSpPr txBox="1">
            <a:spLocks/>
          </p:cNvSpPr>
          <p:nvPr/>
        </p:nvSpPr>
        <p:spPr>
          <a:xfrm>
            <a:off x="952500" y="1321357"/>
            <a:ext cx="3752236" cy="5387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Network</a:t>
            </a:r>
            <a:r>
              <a:rPr lang="zh-CN" altLang="en-US" dirty="0"/>
              <a:t> </a:t>
            </a:r>
            <a:r>
              <a:rPr lang="en-US" altLang="zh-CN" dirty="0"/>
              <a:t>1</a:t>
            </a:r>
            <a:r>
              <a:rPr lang="zh-CN" altLang="en-US" dirty="0"/>
              <a:t>     </a:t>
            </a:r>
            <a:r>
              <a:rPr lang="en-US" altLang="zh-CN" b="1" dirty="0"/>
              <a:t>MTU:</a:t>
            </a:r>
            <a:r>
              <a:rPr lang="zh-CN" altLang="en-US" b="1" dirty="0"/>
              <a:t> </a:t>
            </a:r>
            <a:r>
              <a:rPr lang="en-US" altLang="zh-CN" b="1" dirty="0"/>
              <a:t>1024B</a:t>
            </a:r>
            <a:endParaRPr lang="en-US" altLang="zh-CN" sz="2400" b="1" dirty="0"/>
          </a:p>
        </p:txBody>
      </p:sp>
      <p:sp>
        <p:nvSpPr>
          <p:cNvPr id="28" name="Content Placeholder 2">
            <a:extLst>
              <a:ext uri="{FF2B5EF4-FFF2-40B4-BE49-F238E27FC236}">
                <a16:creationId xmlns:a16="http://schemas.microsoft.com/office/drawing/2014/main" id="{976E4121-46EF-304C-8A9A-EBC8C12BD25C}"/>
              </a:ext>
            </a:extLst>
          </p:cNvPr>
          <p:cNvSpPr txBox="1">
            <a:spLocks/>
          </p:cNvSpPr>
          <p:nvPr/>
        </p:nvSpPr>
        <p:spPr>
          <a:xfrm>
            <a:off x="6991964" y="1290267"/>
            <a:ext cx="3752236" cy="538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600" dirty="0"/>
              <a:t>Network</a:t>
            </a:r>
            <a:r>
              <a:rPr lang="zh-CN" altLang="en-US" sz="2600" dirty="0"/>
              <a:t> </a:t>
            </a:r>
            <a:r>
              <a:rPr lang="en-US" altLang="zh-CN" sz="2600" dirty="0"/>
              <a:t>2</a:t>
            </a:r>
            <a:r>
              <a:rPr lang="zh-CN" altLang="en-US" sz="2600" dirty="0"/>
              <a:t>     </a:t>
            </a:r>
            <a:r>
              <a:rPr lang="en-US" altLang="zh-CN" sz="2600" b="1" dirty="0"/>
              <a:t>MTU:</a:t>
            </a:r>
            <a:r>
              <a:rPr lang="zh-CN" altLang="en-US" sz="2600" b="1" dirty="0"/>
              <a:t> </a:t>
            </a:r>
            <a:r>
              <a:rPr lang="en-US" altLang="zh-CN" sz="2600" b="1" dirty="0"/>
              <a:t>512B</a:t>
            </a:r>
          </a:p>
        </p:txBody>
      </p:sp>
      <p:sp>
        <p:nvSpPr>
          <p:cNvPr id="8" name="右箭头 7">
            <a:extLst>
              <a:ext uri="{FF2B5EF4-FFF2-40B4-BE49-F238E27FC236}">
                <a16:creationId xmlns:a16="http://schemas.microsoft.com/office/drawing/2014/main" id="{A4807F85-B733-7C4D-99B3-21DB167086BE}"/>
              </a:ext>
            </a:extLst>
          </p:cNvPr>
          <p:cNvSpPr/>
          <p:nvPr/>
        </p:nvSpPr>
        <p:spPr>
          <a:xfrm>
            <a:off x="5752676" y="1882610"/>
            <a:ext cx="1028700" cy="4699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36" name="圆角矩形 35">
            <a:extLst>
              <a:ext uri="{FF2B5EF4-FFF2-40B4-BE49-F238E27FC236}">
                <a16:creationId xmlns:a16="http://schemas.microsoft.com/office/drawing/2014/main" id="{9745C7D0-F0FA-6E4C-89CC-F7CE650B56F6}"/>
              </a:ext>
            </a:extLst>
          </p:cNvPr>
          <p:cNvSpPr/>
          <p:nvPr/>
        </p:nvSpPr>
        <p:spPr>
          <a:xfrm>
            <a:off x="1976660" y="1969015"/>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37" name="圆角矩形 36">
            <a:extLst>
              <a:ext uri="{FF2B5EF4-FFF2-40B4-BE49-F238E27FC236}">
                <a16:creationId xmlns:a16="http://schemas.microsoft.com/office/drawing/2014/main" id="{A758C430-D682-C646-8B66-4341DDBCEF6F}"/>
              </a:ext>
            </a:extLst>
          </p:cNvPr>
          <p:cNvSpPr/>
          <p:nvPr/>
        </p:nvSpPr>
        <p:spPr>
          <a:xfrm>
            <a:off x="2964338" y="1969015"/>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1000B</a:t>
            </a:r>
            <a:endParaRPr kumimoji="1" lang="zh-CN" altLang="en-US" dirty="0"/>
          </a:p>
        </p:txBody>
      </p:sp>
      <p:sp>
        <p:nvSpPr>
          <p:cNvPr id="38" name="Content Placeholder 2">
            <a:extLst>
              <a:ext uri="{FF2B5EF4-FFF2-40B4-BE49-F238E27FC236}">
                <a16:creationId xmlns:a16="http://schemas.microsoft.com/office/drawing/2014/main" id="{0B902C41-03F2-DC42-BF94-EC36D446B864}"/>
              </a:ext>
            </a:extLst>
          </p:cNvPr>
          <p:cNvSpPr txBox="1">
            <a:spLocks/>
          </p:cNvSpPr>
          <p:nvPr/>
        </p:nvSpPr>
        <p:spPr>
          <a:xfrm>
            <a:off x="166587" y="1986104"/>
            <a:ext cx="1646021" cy="450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Fragment</a:t>
            </a:r>
            <a:r>
              <a:rPr lang="zh-CN" altLang="en-US" sz="2400" b="1" dirty="0"/>
              <a:t> </a:t>
            </a:r>
            <a:r>
              <a:rPr lang="en-US" altLang="zh-CN" sz="2400" b="1" dirty="0"/>
              <a:t>2</a:t>
            </a:r>
            <a:endParaRPr lang="en-US" altLang="zh-CN" sz="2000" b="1" dirty="0"/>
          </a:p>
        </p:txBody>
      </p:sp>
      <p:sp>
        <p:nvSpPr>
          <p:cNvPr id="39" name="Content Placeholder 2">
            <a:extLst>
              <a:ext uri="{FF2B5EF4-FFF2-40B4-BE49-F238E27FC236}">
                <a16:creationId xmlns:a16="http://schemas.microsoft.com/office/drawing/2014/main" id="{A1DA8869-B50B-DB4B-A832-B3328EBBE7CA}"/>
              </a:ext>
            </a:extLst>
          </p:cNvPr>
          <p:cNvSpPr txBox="1">
            <a:spLocks/>
          </p:cNvSpPr>
          <p:nvPr/>
        </p:nvSpPr>
        <p:spPr>
          <a:xfrm>
            <a:off x="4199756" y="1995605"/>
            <a:ext cx="1552919" cy="5583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Offset:</a:t>
            </a:r>
            <a:r>
              <a:rPr lang="zh-CN" altLang="en-US" sz="2400" b="1" dirty="0"/>
              <a:t> </a:t>
            </a:r>
            <a:r>
              <a:rPr lang="en-US" altLang="zh-CN" sz="2400" b="1" dirty="0"/>
              <a:t>125</a:t>
            </a:r>
            <a:r>
              <a:rPr lang="zh-CN" altLang="en-US" sz="2400" b="1" dirty="0"/>
              <a:t> </a:t>
            </a:r>
            <a:endParaRPr lang="en-US" altLang="zh-CN" sz="2000" b="1" dirty="0"/>
          </a:p>
        </p:txBody>
      </p:sp>
      <p:sp>
        <p:nvSpPr>
          <p:cNvPr id="40" name="圆角矩形 39">
            <a:extLst>
              <a:ext uri="{FF2B5EF4-FFF2-40B4-BE49-F238E27FC236}">
                <a16:creationId xmlns:a16="http://schemas.microsoft.com/office/drawing/2014/main" id="{1C3CDAA5-5D03-0C45-83CF-53ECF7A30418}"/>
              </a:ext>
            </a:extLst>
          </p:cNvPr>
          <p:cNvSpPr/>
          <p:nvPr/>
        </p:nvSpPr>
        <p:spPr>
          <a:xfrm>
            <a:off x="7065434" y="1919557"/>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41" name="圆角矩形 40">
            <a:extLst>
              <a:ext uri="{FF2B5EF4-FFF2-40B4-BE49-F238E27FC236}">
                <a16:creationId xmlns:a16="http://schemas.microsoft.com/office/drawing/2014/main" id="{057C5068-2B00-0E4B-81EC-9ABBC6059EEB}"/>
              </a:ext>
            </a:extLst>
          </p:cNvPr>
          <p:cNvSpPr/>
          <p:nvPr/>
        </p:nvSpPr>
        <p:spPr>
          <a:xfrm>
            <a:off x="8053112" y="1919557"/>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488B</a:t>
            </a:r>
            <a:endParaRPr kumimoji="1" lang="zh-CN" altLang="en-US" dirty="0"/>
          </a:p>
        </p:txBody>
      </p:sp>
      <p:sp>
        <p:nvSpPr>
          <p:cNvPr id="43" name="Content Placeholder 2">
            <a:extLst>
              <a:ext uri="{FF2B5EF4-FFF2-40B4-BE49-F238E27FC236}">
                <a16:creationId xmlns:a16="http://schemas.microsoft.com/office/drawing/2014/main" id="{6BCF7533-92EB-554C-9438-929709CD5390}"/>
              </a:ext>
            </a:extLst>
          </p:cNvPr>
          <p:cNvSpPr txBox="1">
            <a:spLocks/>
          </p:cNvSpPr>
          <p:nvPr/>
        </p:nvSpPr>
        <p:spPr>
          <a:xfrm>
            <a:off x="9263018" y="1908672"/>
            <a:ext cx="2736882" cy="5583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Offset:</a:t>
            </a:r>
            <a:r>
              <a:rPr lang="zh-CN" altLang="en-US" sz="2400" b="1" dirty="0"/>
              <a:t> </a:t>
            </a:r>
            <a:r>
              <a:rPr lang="en-US" altLang="zh-CN" sz="2400" b="1" dirty="0"/>
              <a:t>122+24/8=125</a:t>
            </a:r>
            <a:r>
              <a:rPr lang="zh-CN" altLang="en-US" sz="2400" b="1" dirty="0"/>
              <a:t> </a:t>
            </a:r>
            <a:endParaRPr lang="en-US" altLang="zh-CN" sz="2000" b="1" dirty="0"/>
          </a:p>
        </p:txBody>
      </p:sp>
      <p:sp>
        <p:nvSpPr>
          <p:cNvPr id="44" name="圆角矩形 43">
            <a:extLst>
              <a:ext uri="{FF2B5EF4-FFF2-40B4-BE49-F238E27FC236}">
                <a16:creationId xmlns:a16="http://schemas.microsoft.com/office/drawing/2014/main" id="{9745C7D0-F0FA-6E4C-89CC-F7CE650B56F6}"/>
              </a:ext>
            </a:extLst>
          </p:cNvPr>
          <p:cNvSpPr/>
          <p:nvPr/>
        </p:nvSpPr>
        <p:spPr>
          <a:xfrm>
            <a:off x="7065434" y="2654958"/>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20B</a:t>
            </a:r>
            <a:endParaRPr kumimoji="1" lang="zh-CN" altLang="en-US" dirty="0"/>
          </a:p>
        </p:txBody>
      </p:sp>
      <p:sp>
        <p:nvSpPr>
          <p:cNvPr id="45" name="圆角矩形 44">
            <a:extLst>
              <a:ext uri="{FF2B5EF4-FFF2-40B4-BE49-F238E27FC236}">
                <a16:creationId xmlns:a16="http://schemas.microsoft.com/office/drawing/2014/main" id="{A758C430-D682-C646-8B66-4341DDBCEF6F}"/>
              </a:ext>
            </a:extLst>
          </p:cNvPr>
          <p:cNvSpPr/>
          <p:nvPr/>
        </p:nvSpPr>
        <p:spPr>
          <a:xfrm>
            <a:off x="8053112" y="2654958"/>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488B</a:t>
            </a:r>
            <a:endParaRPr kumimoji="1" lang="zh-CN" altLang="en-US" dirty="0"/>
          </a:p>
        </p:txBody>
      </p:sp>
      <p:sp>
        <p:nvSpPr>
          <p:cNvPr id="47" name="Content Placeholder 2">
            <a:extLst>
              <a:ext uri="{FF2B5EF4-FFF2-40B4-BE49-F238E27FC236}">
                <a16:creationId xmlns:a16="http://schemas.microsoft.com/office/drawing/2014/main" id="{A1DA8869-B50B-DB4B-A832-B3328EBBE7CA}"/>
              </a:ext>
            </a:extLst>
          </p:cNvPr>
          <p:cNvSpPr txBox="1">
            <a:spLocks/>
          </p:cNvSpPr>
          <p:nvPr/>
        </p:nvSpPr>
        <p:spPr>
          <a:xfrm>
            <a:off x="9247778" y="2593764"/>
            <a:ext cx="2937760" cy="55835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200" b="1" dirty="0"/>
              <a:t>Offset:</a:t>
            </a:r>
            <a:r>
              <a:rPr lang="zh-CN" altLang="en-US" sz="2200" b="1" dirty="0"/>
              <a:t> </a:t>
            </a:r>
            <a:r>
              <a:rPr lang="en-US" altLang="zh-CN" sz="2200" b="1" dirty="0"/>
              <a:t>125+488/8=186</a:t>
            </a:r>
          </a:p>
        </p:txBody>
      </p:sp>
      <p:sp>
        <p:nvSpPr>
          <p:cNvPr id="48" name="圆角矩形 47">
            <a:extLst>
              <a:ext uri="{FF2B5EF4-FFF2-40B4-BE49-F238E27FC236}">
                <a16:creationId xmlns:a16="http://schemas.microsoft.com/office/drawing/2014/main" id="{9745C7D0-F0FA-6E4C-89CC-F7CE650B56F6}"/>
              </a:ext>
            </a:extLst>
          </p:cNvPr>
          <p:cNvSpPr/>
          <p:nvPr/>
        </p:nvSpPr>
        <p:spPr>
          <a:xfrm>
            <a:off x="7082368" y="3429681"/>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20B</a:t>
            </a:r>
            <a:endParaRPr kumimoji="1" lang="zh-CN" altLang="en-US" dirty="0"/>
          </a:p>
        </p:txBody>
      </p:sp>
      <p:sp>
        <p:nvSpPr>
          <p:cNvPr id="49" name="圆角矩形 48">
            <a:extLst>
              <a:ext uri="{FF2B5EF4-FFF2-40B4-BE49-F238E27FC236}">
                <a16:creationId xmlns:a16="http://schemas.microsoft.com/office/drawing/2014/main" id="{A758C430-D682-C646-8B66-4341DDBCEF6F}"/>
              </a:ext>
            </a:extLst>
          </p:cNvPr>
          <p:cNvSpPr/>
          <p:nvPr/>
        </p:nvSpPr>
        <p:spPr>
          <a:xfrm>
            <a:off x="8070046" y="3429681"/>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t>24B</a:t>
            </a:r>
            <a:endParaRPr kumimoji="1" lang="zh-CN" altLang="en-US" dirty="0"/>
          </a:p>
        </p:txBody>
      </p:sp>
      <p:sp>
        <p:nvSpPr>
          <p:cNvPr id="51" name="Content Placeholder 2">
            <a:extLst>
              <a:ext uri="{FF2B5EF4-FFF2-40B4-BE49-F238E27FC236}">
                <a16:creationId xmlns:a16="http://schemas.microsoft.com/office/drawing/2014/main" id="{A1DA8869-B50B-DB4B-A832-B3328EBBE7CA}"/>
              </a:ext>
            </a:extLst>
          </p:cNvPr>
          <p:cNvSpPr txBox="1">
            <a:spLocks/>
          </p:cNvSpPr>
          <p:nvPr/>
        </p:nvSpPr>
        <p:spPr>
          <a:xfrm>
            <a:off x="9247778" y="3368487"/>
            <a:ext cx="2937760" cy="55835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200" b="1" dirty="0"/>
              <a:t>Offset:</a:t>
            </a:r>
            <a:r>
              <a:rPr lang="zh-CN" altLang="en-US" sz="2200" b="1" dirty="0"/>
              <a:t> </a:t>
            </a:r>
            <a:r>
              <a:rPr lang="en-US" altLang="zh-CN" sz="2200" b="1" dirty="0"/>
              <a:t>186+488/8=247</a:t>
            </a:r>
            <a:r>
              <a:rPr lang="zh-CN" altLang="en-US" sz="2200" b="1" dirty="0"/>
              <a:t> </a:t>
            </a:r>
            <a:endParaRPr lang="en-US" altLang="zh-CN" sz="2200" b="1" dirty="0"/>
          </a:p>
        </p:txBody>
      </p:sp>
      <p:sp>
        <p:nvSpPr>
          <p:cNvPr id="56" name="圆角矩形 55">
            <a:extLst>
              <a:ext uri="{FF2B5EF4-FFF2-40B4-BE49-F238E27FC236}">
                <a16:creationId xmlns:a16="http://schemas.microsoft.com/office/drawing/2014/main" id="{FEB82664-E4AB-A344-8319-0F9FEF9CD5EF}"/>
              </a:ext>
            </a:extLst>
          </p:cNvPr>
          <p:cNvSpPr/>
          <p:nvPr/>
        </p:nvSpPr>
        <p:spPr>
          <a:xfrm>
            <a:off x="1117439" y="4999663"/>
            <a:ext cx="775721"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20B</a:t>
            </a:r>
            <a:endParaRPr kumimoji="1" lang="zh-CN" altLang="en-US" dirty="0"/>
          </a:p>
        </p:txBody>
      </p:sp>
      <p:sp>
        <p:nvSpPr>
          <p:cNvPr id="57" name="圆角矩形 56">
            <a:extLst>
              <a:ext uri="{FF2B5EF4-FFF2-40B4-BE49-F238E27FC236}">
                <a16:creationId xmlns:a16="http://schemas.microsoft.com/office/drawing/2014/main" id="{6190CA80-8F21-9547-9A26-78B83B3A7A8C}"/>
              </a:ext>
            </a:extLst>
          </p:cNvPr>
          <p:cNvSpPr/>
          <p:nvPr/>
        </p:nvSpPr>
        <p:spPr>
          <a:xfrm>
            <a:off x="2105117" y="4999663"/>
            <a:ext cx="1023462"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68B</a:t>
            </a:r>
            <a:endParaRPr kumimoji="1" lang="zh-CN" altLang="en-US" dirty="0"/>
          </a:p>
        </p:txBody>
      </p:sp>
      <p:sp>
        <p:nvSpPr>
          <p:cNvPr id="58" name="圆角矩形 57">
            <a:extLst>
              <a:ext uri="{FF2B5EF4-FFF2-40B4-BE49-F238E27FC236}">
                <a16:creationId xmlns:a16="http://schemas.microsoft.com/office/drawing/2014/main" id="{CC86929D-A37E-364E-A05B-8C8AA35F5350}"/>
              </a:ext>
            </a:extLst>
          </p:cNvPr>
          <p:cNvSpPr/>
          <p:nvPr/>
        </p:nvSpPr>
        <p:spPr>
          <a:xfrm>
            <a:off x="3340535" y="4999663"/>
            <a:ext cx="1718443" cy="4359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Offset:</a:t>
            </a:r>
            <a:r>
              <a:rPr kumimoji="1" lang="zh-CN" altLang="en-US" dirty="0"/>
              <a:t> </a:t>
            </a:r>
            <a:r>
              <a:rPr kumimoji="1" lang="en-US" altLang="zh-CN" dirty="0"/>
              <a:t>250</a:t>
            </a:r>
            <a:endParaRPr kumimoji="1" lang="zh-CN" altLang="en-US" dirty="0"/>
          </a:p>
        </p:txBody>
      </p:sp>
    </p:spTree>
    <p:extLst>
      <p:ext uri="{BB962C8B-B14F-4D97-AF65-F5344CB8AC3E}">
        <p14:creationId xmlns:p14="http://schemas.microsoft.com/office/powerpoint/2010/main" val="273177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dirty="0">
                <a:latin typeface="Arial" panose="020B0604020202020204" pitchFamily="34" charset="0"/>
                <a:cs typeface="Arial" panose="020B0604020202020204" pitchFamily="34" charset="0"/>
              </a:rPr>
              <a:t>Q3 IP Fragmentation</a:t>
            </a:r>
            <a:endParaRPr lang="en-US" altLang="zh-CN" dirty="0">
              <a:effectLst/>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Content Placeholder 2">
            <a:extLst>
              <a:ext uri="{FF2B5EF4-FFF2-40B4-BE49-F238E27FC236}">
                <a16:creationId xmlns:a16="http://schemas.microsoft.com/office/drawing/2014/main" id="{560BF8F0-923C-7E49-B6E2-E69E142B5EE1}"/>
              </a:ext>
            </a:extLst>
          </p:cNvPr>
          <p:cNvSpPr txBox="1">
            <a:spLocks/>
          </p:cNvSpPr>
          <p:nvPr/>
        </p:nvSpPr>
        <p:spPr>
          <a:xfrm>
            <a:off x="952500" y="1321357"/>
            <a:ext cx="3752236" cy="5387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Network</a:t>
            </a:r>
            <a:r>
              <a:rPr lang="zh-CN" altLang="en-US" dirty="0"/>
              <a:t> </a:t>
            </a:r>
            <a:r>
              <a:rPr lang="en-US" altLang="zh-CN" dirty="0"/>
              <a:t>1</a:t>
            </a:r>
            <a:r>
              <a:rPr lang="zh-CN" altLang="en-US" dirty="0"/>
              <a:t>     </a:t>
            </a:r>
            <a:r>
              <a:rPr lang="en-US" altLang="zh-CN" b="1" dirty="0"/>
              <a:t>MTU:</a:t>
            </a:r>
            <a:r>
              <a:rPr lang="zh-CN" altLang="en-US" b="1" dirty="0"/>
              <a:t> </a:t>
            </a:r>
            <a:r>
              <a:rPr lang="en-US" altLang="zh-CN" b="1" dirty="0"/>
              <a:t>1024B</a:t>
            </a:r>
            <a:endParaRPr lang="en-US" altLang="zh-CN" sz="2400" b="1" dirty="0"/>
          </a:p>
        </p:txBody>
      </p:sp>
      <p:sp>
        <p:nvSpPr>
          <p:cNvPr id="28" name="Content Placeholder 2">
            <a:extLst>
              <a:ext uri="{FF2B5EF4-FFF2-40B4-BE49-F238E27FC236}">
                <a16:creationId xmlns:a16="http://schemas.microsoft.com/office/drawing/2014/main" id="{976E4121-46EF-304C-8A9A-EBC8C12BD25C}"/>
              </a:ext>
            </a:extLst>
          </p:cNvPr>
          <p:cNvSpPr txBox="1">
            <a:spLocks/>
          </p:cNvSpPr>
          <p:nvPr/>
        </p:nvSpPr>
        <p:spPr>
          <a:xfrm>
            <a:off x="7148461" y="1321357"/>
            <a:ext cx="3752236" cy="538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600" dirty="0"/>
              <a:t>Network</a:t>
            </a:r>
            <a:r>
              <a:rPr lang="zh-CN" altLang="en-US" sz="2600" dirty="0"/>
              <a:t> </a:t>
            </a:r>
            <a:r>
              <a:rPr lang="en-US" altLang="zh-CN" sz="2600" dirty="0"/>
              <a:t>2</a:t>
            </a:r>
            <a:r>
              <a:rPr lang="zh-CN" altLang="en-US" sz="2600" dirty="0"/>
              <a:t>     </a:t>
            </a:r>
            <a:r>
              <a:rPr lang="en-US" altLang="zh-CN" sz="2600" b="1" dirty="0"/>
              <a:t>MTU:</a:t>
            </a:r>
            <a:r>
              <a:rPr lang="zh-CN" altLang="en-US" sz="2600" b="1" dirty="0"/>
              <a:t> </a:t>
            </a:r>
            <a:r>
              <a:rPr lang="en-US" altLang="zh-CN" sz="2600" b="1" dirty="0"/>
              <a:t>512B</a:t>
            </a:r>
          </a:p>
        </p:txBody>
      </p:sp>
      <p:sp>
        <p:nvSpPr>
          <p:cNvPr id="8" name="右箭头 7">
            <a:extLst>
              <a:ext uri="{FF2B5EF4-FFF2-40B4-BE49-F238E27FC236}">
                <a16:creationId xmlns:a16="http://schemas.microsoft.com/office/drawing/2014/main" id="{A4807F85-B733-7C4D-99B3-21DB167086BE}"/>
              </a:ext>
            </a:extLst>
          </p:cNvPr>
          <p:cNvSpPr/>
          <p:nvPr/>
        </p:nvSpPr>
        <p:spPr>
          <a:xfrm>
            <a:off x="5985373" y="1913700"/>
            <a:ext cx="1028700" cy="4699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36" name="圆角矩形 35">
            <a:extLst>
              <a:ext uri="{FF2B5EF4-FFF2-40B4-BE49-F238E27FC236}">
                <a16:creationId xmlns:a16="http://schemas.microsoft.com/office/drawing/2014/main" id="{9745C7D0-F0FA-6E4C-89CC-F7CE650B56F6}"/>
              </a:ext>
            </a:extLst>
          </p:cNvPr>
          <p:cNvSpPr/>
          <p:nvPr/>
        </p:nvSpPr>
        <p:spPr>
          <a:xfrm>
            <a:off x="1976660" y="1969015"/>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37" name="圆角矩形 36">
            <a:extLst>
              <a:ext uri="{FF2B5EF4-FFF2-40B4-BE49-F238E27FC236}">
                <a16:creationId xmlns:a16="http://schemas.microsoft.com/office/drawing/2014/main" id="{A758C430-D682-C646-8B66-4341DDBCEF6F}"/>
              </a:ext>
            </a:extLst>
          </p:cNvPr>
          <p:cNvSpPr/>
          <p:nvPr/>
        </p:nvSpPr>
        <p:spPr>
          <a:xfrm>
            <a:off x="2964338" y="1969015"/>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68B</a:t>
            </a:r>
            <a:endParaRPr kumimoji="1" lang="zh-CN" altLang="en-US" dirty="0"/>
          </a:p>
        </p:txBody>
      </p:sp>
      <p:sp>
        <p:nvSpPr>
          <p:cNvPr id="38" name="Content Placeholder 2">
            <a:extLst>
              <a:ext uri="{FF2B5EF4-FFF2-40B4-BE49-F238E27FC236}">
                <a16:creationId xmlns:a16="http://schemas.microsoft.com/office/drawing/2014/main" id="{0B902C41-03F2-DC42-BF94-EC36D446B864}"/>
              </a:ext>
            </a:extLst>
          </p:cNvPr>
          <p:cNvSpPr txBox="1">
            <a:spLocks/>
          </p:cNvSpPr>
          <p:nvPr/>
        </p:nvSpPr>
        <p:spPr>
          <a:xfrm>
            <a:off x="166587" y="1986104"/>
            <a:ext cx="1646021" cy="450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Fragment</a:t>
            </a:r>
            <a:r>
              <a:rPr lang="zh-CN" altLang="en-US" sz="2400" b="1" dirty="0"/>
              <a:t> </a:t>
            </a:r>
            <a:r>
              <a:rPr lang="en-US" altLang="zh-CN" sz="2400" b="1" dirty="0"/>
              <a:t>3</a:t>
            </a:r>
            <a:endParaRPr lang="en-US" altLang="zh-CN" sz="2000" b="1" dirty="0"/>
          </a:p>
        </p:txBody>
      </p:sp>
      <p:sp>
        <p:nvSpPr>
          <p:cNvPr id="39" name="Content Placeholder 2">
            <a:extLst>
              <a:ext uri="{FF2B5EF4-FFF2-40B4-BE49-F238E27FC236}">
                <a16:creationId xmlns:a16="http://schemas.microsoft.com/office/drawing/2014/main" id="{A1DA8869-B50B-DB4B-A832-B3328EBBE7CA}"/>
              </a:ext>
            </a:extLst>
          </p:cNvPr>
          <p:cNvSpPr txBox="1">
            <a:spLocks/>
          </p:cNvSpPr>
          <p:nvPr/>
        </p:nvSpPr>
        <p:spPr>
          <a:xfrm>
            <a:off x="4199756" y="1995605"/>
            <a:ext cx="1573661" cy="5583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t>Offset:</a:t>
            </a:r>
            <a:r>
              <a:rPr lang="zh-CN" altLang="en-US" sz="2400" b="1" dirty="0"/>
              <a:t> </a:t>
            </a:r>
            <a:r>
              <a:rPr lang="en-US" altLang="zh-CN" sz="2400" b="1" dirty="0"/>
              <a:t>250</a:t>
            </a:r>
            <a:r>
              <a:rPr lang="zh-CN" altLang="en-US" sz="2400" b="1" dirty="0"/>
              <a:t> </a:t>
            </a:r>
            <a:endParaRPr lang="en-US" altLang="zh-CN" sz="2000" b="1" dirty="0"/>
          </a:p>
        </p:txBody>
      </p:sp>
      <p:sp>
        <p:nvSpPr>
          <p:cNvPr id="40" name="圆角矩形 39">
            <a:extLst>
              <a:ext uri="{FF2B5EF4-FFF2-40B4-BE49-F238E27FC236}">
                <a16:creationId xmlns:a16="http://schemas.microsoft.com/office/drawing/2014/main" id="{1C3CDAA5-5D03-0C45-83CF-53ECF7A30418}"/>
              </a:ext>
            </a:extLst>
          </p:cNvPr>
          <p:cNvSpPr/>
          <p:nvPr/>
        </p:nvSpPr>
        <p:spPr>
          <a:xfrm>
            <a:off x="7412431" y="1950647"/>
            <a:ext cx="775721" cy="4359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20B</a:t>
            </a:r>
            <a:endParaRPr kumimoji="1" lang="zh-CN" altLang="en-US" dirty="0"/>
          </a:p>
        </p:txBody>
      </p:sp>
      <p:sp>
        <p:nvSpPr>
          <p:cNvPr id="41" name="圆角矩形 40">
            <a:extLst>
              <a:ext uri="{FF2B5EF4-FFF2-40B4-BE49-F238E27FC236}">
                <a16:creationId xmlns:a16="http://schemas.microsoft.com/office/drawing/2014/main" id="{057C5068-2B00-0E4B-81EC-9ABBC6059EEB}"/>
              </a:ext>
            </a:extLst>
          </p:cNvPr>
          <p:cNvSpPr/>
          <p:nvPr/>
        </p:nvSpPr>
        <p:spPr>
          <a:xfrm>
            <a:off x="8400109" y="1950647"/>
            <a:ext cx="1023462" cy="4359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68B</a:t>
            </a:r>
            <a:endParaRPr kumimoji="1" lang="zh-CN" altLang="en-US" dirty="0"/>
          </a:p>
        </p:txBody>
      </p:sp>
      <p:sp>
        <p:nvSpPr>
          <p:cNvPr id="43" name="Content Placeholder 2">
            <a:extLst>
              <a:ext uri="{FF2B5EF4-FFF2-40B4-BE49-F238E27FC236}">
                <a16:creationId xmlns:a16="http://schemas.microsoft.com/office/drawing/2014/main" id="{6BCF7533-92EB-554C-9438-929709CD5390}"/>
              </a:ext>
            </a:extLst>
          </p:cNvPr>
          <p:cNvSpPr txBox="1">
            <a:spLocks/>
          </p:cNvSpPr>
          <p:nvPr/>
        </p:nvSpPr>
        <p:spPr>
          <a:xfrm>
            <a:off x="9423571" y="1942264"/>
            <a:ext cx="2785359" cy="5583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200" b="1" dirty="0"/>
              <a:t>Offset:</a:t>
            </a:r>
            <a:r>
              <a:rPr lang="zh-CN" altLang="en-US" sz="2200" b="1" dirty="0"/>
              <a:t> </a:t>
            </a:r>
            <a:r>
              <a:rPr lang="en-US" altLang="zh-CN" sz="2200" b="1" dirty="0"/>
              <a:t>247+24/8=250</a:t>
            </a:r>
            <a:r>
              <a:rPr lang="zh-CN" altLang="en-US" sz="2200" b="1" dirty="0"/>
              <a:t> </a:t>
            </a:r>
            <a:endParaRPr lang="en-US" altLang="zh-CN" sz="2200" b="1" dirty="0"/>
          </a:p>
        </p:txBody>
      </p:sp>
    </p:spTree>
    <p:extLst>
      <p:ext uri="{BB962C8B-B14F-4D97-AF65-F5344CB8AC3E}">
        <p14:creationId xmlns:p14="http://schemas.microsoft.com/office/powerpoint/2010/main" val="190819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altLang="zh-CN" sz="5200" kern="1200" dirty="0">
                <a:solidFill>
                  <a:schemeClr val="tx1"/>
                </a:solidFill>
                <a:latin typeface="Arial" panose="020B0604020202020204" pitchFamily="34" charset="0"/>
                <a:cs typeface="Arial" panose="020B0604020202020204" pitchFamily="34" charset="0"/>
              </a:rPr>
              <a:t>Q4 Forwarding Table</a:t>
            </a:r>
            <a:endParaRPr lang="en-US" altLang="zh-CN" sz="5200" kern="1200" dirty="0">
              <a:solidFill>
                <a:schemeClr val="tx1"/>
              </a:solidFill>
              <a:effectLst/>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7934344D-3E9E-014A-90C0-8CBA0761AAEE}"/>
              </a:ext>
            </a:extLst>
          </p:cNvPr>
          <p:cNvPicPr>
            <a:picLocks noChangeAspect="1"/>
          </p:cNvPicPr>
          <p:nvPr/>
        </p:nvPicPr>
        <p:blipFill>
          <a:blip r:embed="rId3"/>
          <a:stretch>
            <a:fillRect/>
          </a:stretch>
        </p:blipFill>
        <p:spPr>
          <a:xfrm>
            <a:off x="838200" y="1902365"/>
            <a:ext cx="10512547" cy="4336425"/>
          </a:xfrm>
          <a:prstGeom prst="rect">
            <a:avLst/>
          </a:prstGeom>
        </p:spPr>
      </p:pic>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177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3103</TotalTime>
  <Words>705</Words>
  <Application>Microsoft Macintosh PowerPoint</Application>
  <PresentationFormat>宽屏</PresentationFormat>
  <Paragraphs>116</Paragraphs>
  <Slides>12</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-apple-system</vt:lpstr>
      <vt:lpstr>Arial</vt:lpstr>
      <vt:lpstr>Calibri</vt:lpstr>
      <vt:lpstr>Calibri Light</vt:lpstr>
      <vt:lpstr>Cambria Math</vt:lpstr>
      <vt:lpstr>Office Theme</vt:lpstr>
      <vt:lpstr>CSCI 4430 - Spring 23</vt:lpstr>
      <vt:lpstr>Q1 IP True or False </vt:lpstr>
      <vt:lpstr>Q2 IP MCQ </vt:lpstr>
      <vt:lpstr>Q3 IP Fragmentation </vt:lpstr>
      <vt:lpstr>Q3 IP Fragmentation</vt:lpstr>
      <vt:lpstr>Q3 IP Fragmentation</vt:lpstr>
      <vt:lpstr>Q3 IP Fragmentation</vt:lpstr>
      <vt:lpstr>Q3 IP Fragmentation</vt:lpstr>
      <vt:lpstr>Q4 Forwarding Table</vt:lpstr>
      <vt:lpstr>Q4 Forwarding Table</vt:lpstr>
      <vt:lpstr>Q4 Forwarding Table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4430 - Spring 22</dc:title>
  <dc:creator>SONG, Qingyu</dc:creator>
  <cp:lastModifiedBy>DING, Wenlong</cp:lastModifiedBy>
  <cp:revision>504</cp:revision>
  <dcterms:created xsi:type="dcterms:W3CDTF">2022-01-09T08:27:06Z</dcterms:created>
  <dcterms:modified xsi:type="dcterms:W3CDTF">2023-04-12T11:24:19Z</dcterms:modified>
</cp:coreProperties>
</file>