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54"/>
  </p:notesMasterIdLst>
  <p:handoutMasterIdLst>
    <p:handoutMasterId r:id="rId55"/>
  </p:handoutMasterIdLst>
  <p:sldIdLst>
    <p:sldId id="638" r:id="rId2"/>
    <p:sldId id="531" r:id="rId3"/>
    <p:sldId id="533" r:id="rId4"/>
    <p:sldId id="532" r:id="rId5"/>
    <p:sldId id="514" r:id="rId6"/>
    <p:sldId id="515" r:id="rId7"/>
    <p:sldId id="516" r:id="rId8"/>
    <p:sldId id="520" r:id="rId9"/>
    <p:sldId id="521" r:id="rId10"/>
    <p:sldId id="534" r:id="rId11"/>
    <p:sldId id="523" r:id="rId12"/>
    <p:sldId id="535" r:id="rId13"/>
    <p:sldId id="525" r:id="rId14"/>
    <p:sldId id="526" r:id="rId15"/>
    <p:sldId id="527" r:id="rId16"/>
    <p:sldId id="536" r:id="rId17"/>
    <p:sldId id="528" r:id="rId18"/>
    <p:sldId id="529" r:id="rId19"/>
    <p:sldId id="537" r:id="rId20"/>
    <p:sldId id="539" r:id="rId21"/>
    <p:sldId id="540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  <p:sldId id="570" r:id="rId51"/>
    <p:sldId id="571" r:id="rId52"/>
    <p:sldId id="512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7"/>
    <p:restoredTop sz="96327"/>
  </p:normalViewPr>
  <p:slideViewPr>
    <p:cSldViewPr snapToGrid="0">
      <p:cViewPr varScale="1">
        <p:scale>
          <a:sx n="164" d="100"/>
          <a:sy n="164" d="100"/>
        </p:scale>
        <p:origin x="18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1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26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1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30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31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11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5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0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005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27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09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8924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57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55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3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42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28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82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55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17</a:t>
            </a:r>
          </a:p>
        </p:txBody>
      </p:sp>
    </p:spTree>
    <p:extLst>
      <p:ext uri="{BB962C8B-B14F-4D97-AF65-F5344CB8AC3E}">
        <p14:creationId xmlns:p14="http://schemas.microsoft.com/office/powerpoint/2010/main" val="370202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16: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Link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8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4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is defined as the long-run fraction of time during which frames are being transmitted without collision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prop</a:t>
            </a:r>
            <a:r>
              <a:rPr lang="en-US" dirty="0"/>
              <a:t> = max propagation time between two adapters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trans</a:t>
            </a:r>
            <a:r>
              <a:rPr lang="en-US" dirty="0"/>
              <a:t> = time to transmit a max-sized frame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+ 5 d</a:t>
              </a:r>
              <a:r>
                <a:rPr lang="en-US" sz="2800" baseline="-25000" dirty="0"/>
                <a:t>prop</a:t>
              </a:r>
              <a:r>
                <a:rPr lang="en-US" sz="2800" dirty="0"/>
                <a:t> / d</a:t>
              </a:r>
              <a:r>
                <a:rPr lang="en-US" sz="2800" baseline="-25000" dirty="0"/>
                <a:t>trans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36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endParaRPr lang="en-US" dirty="0"/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0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the shared media coax cables to dedicated links</a:t>
            </a:r>
          </a:p>
          <a:p>
            <a:pPr lvl="1"/>
            <a:r>
              <a:rPr lang="en-US" dirty="0"/>
              <a:t>From 3 Mbit/s to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5C0EC31-23D6-1D42-99D7-2B6C49252CC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6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9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Dell)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HK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endParaRPr lang="en-US" dirty="0"/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0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over scalability  </a:t>
            </a:r>
          </a:p>
          <a:p>
            <a:pPr lvl="1"/>
            <a:r>
              <a:rPr lang="en-US"/>
              <a:t>Flat MAC addresses cannot be aggregated like IP addresses </a:t>
            </a:r>
          </a:p>
          <a:p>
            <a:r>
              <a:rPr lang="en-US"/>
              <a:t>Legacy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“broadcast storm”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3D556-59A8-E243-AB78-FE1CE8A9F4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 Perlman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6" name="Rectangle 23">
            <a:extLst>
              <a:ext uri="{FF2B5EF4-FFF2-40B4-BE49-F238E27FC236}">
                <a16:creationId xmlns:a16="http://schemas.microsoft.com/office/drawing/2014/main" id="{FDB0B701-D110-5544-BC07-479D4EBE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>
                <a:solidFill>
                  <a:schemeClr val="bg1"/>
                </a:solidFill>
              </a:rPr>
              <a:t>Perlman’s idea</a:t>
            </a:r>
            <a:r>
              <a:rPr lang="en-US" sz="2800" b="0" dirty="0">
                <a:solidFill>
                  <a:schemeClr val="bg1"/>
                </a:solidFill>
              </a:rPr>
              <a:t>: eliminate loops in 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66" grpId="0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C1667E8F-4C46-A54F-A59E-8662EF14361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7249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extended LANs to switched Ethernet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1F497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evolved from a broadcast medium to switched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week</a:t>
            </a:r>
            <a:r>
              <a:rPr lang="en-US" dirty="0"/>
              <a:t>: Link layer wrap up + putting everything together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</a:t>
            </a:r>
            <a:r>
              <a:rPr lang="en-US" altLang="zh-CN" dirty="0"/>
              <a:t>s</a:t>
            </a:r>
            <a:r>
              <a:rPr lang="en-US" dirty="0"/>
              <a:t>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1490453839</TotalTime>
  <Pages>7</Pages>
  <Words>2257</Words>
  <Application>Microsoft Macintosh PowerPoint</Application>
  <PresentationFormat>On-screen Show (4:3)</PresentationFormat>
  <Paragraphs>480</Paragraphs>
  <Slides>52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CSCI4430</vt:lpstr>
      <vt:lpstr>Clip</vt:lpstr>
      <vt:lpstr>CSCI4430 Computer Networks  Lecture 16: Link Layer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1258</cp:revision>
  <cp:lastPrinted>1999-09-08T17:25:07Z</cp:lastPrinted>
  <dcterms:created xsi:type="dcterms:W3CDTF">2014-01-14T18:15:50Z</dcterms:created>
  <dcterms:modified xsi:type="dcterms:W3CDTF">2022-04-09T08:11:21Z</dcterms:modified>
  <cp:category/>
</cp:coreProperties>
</file>