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58"/>
  </p:notesMasterIdLst>
  <p:handoutMasterIdLst>
    <p:handoutMasterId r:id="rId59"/>
  </p:handoutMasterIdLst>
  <p:sldIdLst>
    <p:sldId id="638" r:id="rId2"/>
    <p:sldId id="513" r:id="rId3"/>
    <p:sldId id="581" r:id="rId4"/>
    <p:sldId id="514" r:id="rId5"/>
    <p:sldId id="515" r:id="rId6"/>
    <p:sldId id="516" r:id="rId7"/>
    <p:sldId id="518" r:id="rId8"/>
    <p:sldId id="517" r:id="rId9"/>
    <p:sldId id="552" r:id="rId10"/>
    <p:sldId id="519" r:id="rId11"/>
    <p:sldId id="520" r:id="rId12"/>
    <p:sldId id="523" r:id="rId13"/>
    <p:sldId id="522" r:id="rId14"/>
    <p:sldId id="524" r:id="rId15"/>
    <p:sldId id="525" r:id="rId16"/>
    <p:sldId id="526" r:id="rId17"/>
    <p:sldId id="527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7" r:id="rId35"/>
    <p:sldId id="548" r:id="rId36"/>
    <p:sldId id="549" r:id="rId37"/>
    <p:sldId id="550" r:id="rId38"/>
    <p:sldId id="553" r:id="rId39"/>
    <p:sldId id="554" r:id="rId40"/>
    <p:sldId id="555" r:id="rId41"/>
    <p:sldId id="556" r:id="rId42"/>
    <p:sldId id="557" r:id="rId43"/>
    <p:sldId id="573" r:id="rId44"/>
    <p:sldId id="574" r:id="rId45"/>
    <p:sldId id="575" r:id="rId46"/>
    <p:sldId id="561" r:id="rId47"/>
    <p:sldId id="576" r:id="rId48"/>
    <p:sldId id="563" r:id="rId49"/>
    <p:sldId id="564" r:id="rId50"/>
    <p:sldId id="565" r:id="rId51"/>
    <p:sldId id="566" r:id="rId52"/>
    <p:sldId id="577" r:id="rId53"/>
    <p:sldId id="578" r:id="rId54"/>
    <p:sldId id="579" r:id="rId55"/>
    <p:sldId id="580" r:id="rId56"/>
    <p:sldId id="512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8"/>
    <p:restoredTop sz="91452"/>
  </p:normalViewPr>
  <p:slideViewPr>
    <p:cSldViewPr>
      <p:cViewPr varScale="1">
        <p:scale>
          <a:sx n="150" d="100"/>
          <a:sy n="150" d="100"/>
        </p:scale>
        <p:origin x="173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10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13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95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86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7719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88689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2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926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935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728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99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12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36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14</a:t>
            </a:r>
          </a:p>
        </p:txBody>
      </p:sp>
    </p:spTree>
    <p:extLst>
      <p:ext uri="{BB962C8B-B14F-4D97-AF65-F5344CB8AC3E}">
        <p14:creationId xmlns:p14="http://schemas.microsoft.com/office/powerpoint/2010/main" val="22097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14: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Inter-domain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</a:t>
            </a:r>
            <a:r>
              <a:rPr lang="en-US"/>
              <a:t>over 70,000 </a:t>
            </a:r>
            <a:r>
              <a:rPr lang="en-US" dirty="0"/>
              <a:t>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2E92DE-53B4-2645-8600-8C9169982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1" animBg="1"/>
      <p:bldP spid="5" grpId="2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1490454979</TotalTime>
  <Pages>7</Pages>
  <Words>2253</Words>
  <Application>Microsoft Macintosh PowerPoint</Application>
  <PresentationFormat>On-screen Show (4:3)</PresentationFormat>
  <Paragraphs>553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Arial Black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CSCI4430</vt:lpstr>
      <vt:lpstr>CSCI4430 Computer Networks  Lecture 14: Network Layer –  Inter-domain Routing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1258</cp:revision>
  <cp:lastPrinted>1999-09-08T17:25:07Z</cp:lastPrinted>
  <dcterms:created xsi:type="dcterms:W3CDTF">2014-01-14T18:15:50Z</dcterms:created>
  <dcterms:modified xsi:type="dcterms:W3CDTF">2022-03-26T03:18:44Z</dcterms:modified>
  <cp:category/>
</cp:coreProperties>
</file>