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39"/>
  </p:notesMasterIdLst>
  <p:handoutMasterIdLst>
    <p:handoutMasterId r:id="rId40"/>
  </p:handoutMasterIdLst>
  <p:sldIdLst>
    <p:sldId id="63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77" r:id="rId34"/>
    <p:sldId id="578" r:id="rId35"/>
    <p:sldId id="579" r:id="rId36"/>
    <p:sldId id="580" r:id="rId37"/>
    <p:sldId id="512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5"/>
    <p:restoredTop sz="88049"/>
  </p:normalViewPr>
  <p:slideViewPr>
    <p:cSldViewPr>
      <p:cViewPr varScale="1">
        <p:scale>
          <a:sx n="164" d="100"/>
          <a:sy n="164" d="100"/>
        </p:scale>
        <p:origin x="18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63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47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17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94232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98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8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9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7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9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7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9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405740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BGP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</a:t>
            </a:r>
            <a:r>
              <a:rPr lang="zh-CN" altLang="en-US" dirty="0"/>
              <a:t> </a:t>
            </a:r>
            <a:r>
              <a:rPr lang="en-US" dirty="0"/>
              <a:t>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the</a:t>
            </a:r>
            <a:r>
              <a:rPr lang="zh-CN" altLang="en-US" dirty="0"/>
              <a:t> </a:t>
            </a:r>
            <a:r>
              <a:rPr lang="en-US" dirty="0"/>
              <a:t>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1490454188</TotalTime>
  <Pages>7</Pages>
  <Words>1682</Words>
  <Application>Microsoft Macintosh PowerPoint</Application>
  <PresentationFormat>On-screen Show (4:3)</PresentationFormat>
  <Paragraphs>368</Paragraphs>
  <Slides>37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Black</vt:lpstr>
      <vt:lpstr>Courier New</vt:lpstr>
      <vt:lpstr>Gill Sans</vt:lpstr>
      <vt:lpstr>Helvetica Neue</vt:lpstr>
      <vt:lpstr>Monotype Sorts</vt:lpstr>
      <vt:lpstr>Times New Roman</vt:lpstr>
      <vt:lpstr>Wingdings</vt:lpstr>
      <vt:lpstr>CSCI4430</vt:lpstr>
      <vt:lpstr>Document</vt:lpstr>
      <vt:lpstr>CSCI4430 Computer Networks  Lecture 15: Network Layer – BGP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1245</cp:revision>
  <cp:lastPrinted>1999-09-08T17:25:07Z</cp:lastPrinted>
  <dcterms:created xsi:type="dcterms:W3CDTF">2014-01-14T18:15:50Z</dcterms:created>
  <dcterms:modified xsi:type="dcterms:W3CDTF">2022-03-26T03:55:21Z</dcterms:modified>
  <cp:category/>
</cp:coreProperties>
</file>