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1"/>
  </p:notesMasterIdLst>
  <p:handoutMasterIdLst>
    <p:handoutMasterId r:id="rId52"/>
  </p:handoutMasterIdLst>
  <p:sldIdLst>
    <p:sldId id="64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1139" r:id="rId15"/>
    <p:sldId id="1140" r:id="rId16"/>
    <p:sldId id="1142" r:id="rId17"/>
    <p:sldId id="593" r:id="rId18"/>
    <p:sldId id="536" r:id="rId19"/>
    <p:sldId id="537" r:id="rId20"/>
    <p:sldId id="552" r:id="rId21"/>
    <p:sldId id="514" r:id="rId22"/>
    <p:sldId id="553" r:id="rId23"/>
    <p:sldId id="517" r:id="rId24"/>
    <p:sldId id="571" r:id="rId25"/>
    <p:sldId id="572" r:id="rId26"/>
    <p:sldId id="573" r:id="rId27"/>
    <p:sldId id="524" r:id="rId28"/>
    <p:sldId id="525" r:id="rId29"/>
    <p:sldId id="545" r:id="rId30"/>
    <p:sldId id="594" r:id="rId31"/>
    <p:sldId id="574" r:id="rId32"/>
    <p:sldId id="578" r:id="rId33"/>
    <p:sldId id="579" r:id="rId34"/>
    <p:sldId id="580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12" r:id="rId45"/>
    <p:sldId id="1144" r:id="rId46"/>
    <p:sldId id="639" r:id="rId47"/>
    <p:sldId id="575" r:id="rId48"/>
    <p:sldId id="576" r:id="rId49"/>
    <p:sldId id="577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5:54:38.701"/>
    </inkml:context>
    <inkml:brush xml:id="br0">
      <inkml:brushProperty name="height" value="0.053" units="cm"/>
      <inkml:brushProperty name="color" value="#FF0000"/>
    </inkml:brush>
  </inkml:definitions>
  <inkml:trace contextRef="#ctx0" brushRef="#br0">12080 7685 6131,'-1'10'0,"-3"-2"0,-2-1 0,0-3 0,4 6 0,-3-3 0,3 7 0,-6-11 0,8 9 0,0-8 0,0 3 0,0-7 0</inkml:trace>
  <inkml:trace contextRef="#ctx0" brushRef="#br0" timeOffset="1">12167 8046 7853,'-10'18'0,"-5"-1"0,5 0 0</inkml:trace>
  <inkml:trace contextRef="#ctx0" brushRef="#br0" timeOffset="2">12115 7788 7853,'8'-9'-332,"1"1"1,1 1-860,-5-5 1191,5 5 0,-8-1 0,4 8 0,-12 0 0,4 8 0,-8 1 0,5 8 0,3-5 0,-4-1 0,4 3 0,2 1 0,0 2 0,0 0 0,-8 0 0,-1 1 0</inkml:trace>
  <inkml:trace contextRef="#ctx0" brushRef="#br0" timeOffset="3">12184 8029 7853,'7'17'-530,"-5"1"132,4-1 1,-4-6 0,-2 1 397,0 1 0,-8-5 0,6 1 0,-3-3 0,3-4 0,2 6 0,0-1 0,0 3 0,0 7 0,-8 8 0,-1 2 0</inkml:trace>
  <inkml:trace contextRef="#ctx0" brushRef="#br0" timeOffset="4">12184 8390 7853,'9'8'-1325,"1"-4"1060,-4 7 1,-4-5 264,3 5 0,-3-7 0,-2 11 0,-2-7 0,-3 4 0,3 3 0,-12-6 0,8 9 0,1-7 0,5 1 0,0-1 0,0 6 0,0 0 0,-6 1 0,0-1 0,1 0 0,5 0 0,0-5 0,0-1 0,0 1 0,0 5 0,-8 0 0,6 0 0,-6 0 0</inkml:trace>
  <inkml:trace contextRef="#ctx0" brushRef="#br0" timeOffset="5">12098 8906 7853,'7'10'-927,"-5"5"0,6-6 927,-8 9 0,0-7 0,0 1 0,0-7 0,0 7-249,0-8 253,0 11 1,0-11-28,0 7 23,0-7 1,6 6-1,-1-5 0,1-3 0,2 13 0,-6-5 0,3 7 0,3-5 0,-2-1 0,0-5 0,-6 5 0,0-5 0,0 5 0,0-5 0,0 6 0,0-7 0,0 7 0,0-6 0,0 5 0,0-5 0,0 5 0,0-5 0,0 5 0,0 1 0,0 5 0,0 0 0,0 0 0,0-5 0,0-1 0,-2-1 0,-4 1 0,4 5 0,-6-7 0,8 8 0,-2-1 0,-3-5 0,3 4 0,-4-3 0,4 3 0,2 2 0,0 1 0,0-1 0,0 0 0,0 0 0,0 0 0,0 1 0,0-1 0,0 0 0,0 0 0,-8 0 0,-1 1 0</inkml:trace>
  <inkml:trace contextRef="#ctx0" brushRef="#br0" timeOffset="6">12149 9800 7853,'8'10'-927,"-6"5"0,6-11 927,-8 7 61,0-7 130,0 4 0,-2-3-210,-4 1 41,4 0 0,-6-4-437,8 4 287,0-5 1,-5 9 127,-1-4 0,0-2 0,6 7 0,0-5 0,0 5 0,-8 1 0,-1 5 0</inkml:trace>
  <inkml:trace contextRef="#ctx0" brushRef="#br0" timeOffset="7">12149 10110 7853,'0'11'-663,"0"0"1,0-5 397,0 6 1,0-7 264,0 7 0,0-8 0,0 11 0,0-11 0,0 7 0,0-5 0,0 5 0,0-5 0,0 6 0,0-7 0,0 7 0,0-1 0,0 6 0,0-5 0,0-1 0,0 1 0,0 5 0,0-5 0,0-1 0,0 0 0,0 14 0,0 2 0</inkml:trace>
  <inkml:trace contextRef="#ctx0" brushRef="#br0" timeOffset="8">12115 10660 7853,'0'17'-1325,"2"-6"1060,4 1 1,-5-6 264,5 5 0,-4-7 0,-2 11 0,0-13 0,0 13 0,0-13 0,-8 14 0,7-13 0,-5 9 0,2-3 0,-2 3 0,4 3 0,-3-3 0,3 3 0,2 2 0,0-5 0,0-1 0,-6 0 0,0 7 0,0-7 0,6 1 0,0-1 0,0 6 0,0 0 0,0 1 0,0-7 0,0 1 0,2-7 0,4 7 0,-4-1 0,6 6 0,-8 1 53,0-1 1,0-6 69,0 1-445,0-8 172,0 3 161,7-7-11,-5 0 0,6 2 0,-8 4 0,0-4 0,0 5 0</inkml:trace>
  <inkml:trace contextRef="#ctx0" brushRef="#br0" timeOffset="9">12201 11296 7853,'-12'6'-332,"3"1"1,-1 1-517,1 0 1827,5 5-1679,-4-11 230,8 13 148,0-5 351,0 7-29,0 0 0,0 0 0,0 0 0,6-5 0,0-1 0,1-1 0,-3 3 0,2-1 0,0-1 0,-6 1 0,0-1 0,0 1 0,7 5 0,3 0 0</inkml:trace>
  <inkml:trace contextRef="#ctx0" brushRef="#br0" timeOffset="10">12201 11709 7853,'0'22'-530,"0"1"-66,0 0 0,0-6 596,0 1 0,0-1 0,0 0 0,0-7 0,0 5 0,-2-11 0,-4 7 0,4-5 0,-3 5 0,3-5 0,2 6 0,0-9 0,0 13 0,0-7 0,0 3 0,0-1 0,0-5 0,0 5 0,0-5 0,0 6 0,0-7 0,0 7 0,0-1 0,0 6 0,0 1 0,0-1 0,0 0 0,0 0 0,2-5 0,3-1 0,-3 1 0,6 5 0,-8 0 0,0 0 0,0 0 0,0 1 0,0-1 0,0 2 0,0 4 0,0 3-85,0 9 1,0-1 89,0 1 1,0-1 266,0 0 0,0-1-81,0-4 1,6 1-249,-1-7 0,1-6 112,-6-5-55,8-8 0,1-4 0,9-10 0</inkml:trace>
  <inkml:trace contextRef="#ctx0" brushRef="#br0" timeOffset="11">12511 12431 7921,'-12'-6'589,"1"0"1057,-3 2 0,5 2 40,-3 2 1485,9 0-2341,-5 0 0,8 8-440,0 4 0,0 10 0,0 9-282,0 7 0,2 8-33,4 11 1,1 12-414,5 11 1,3 10 21,-4 2 1,-3-43-1,0 1 145,1-1 1,-1 0-1,3 37 105,1-6-1030,-1-15 0,5-8 376,-5-11 1,2 0-117,-7-12 0,6-3-458,-7-14-111,1 0 50,2 0 446,-6-7 0,11-6 909,-7-16 0,7-7 0,-3-15 0</inkml:trace>
  <inkml:trace contextRef="#ctx0" brushRef="#br0" timeOffset="12">12339 12517 7921,'9'-8'-1549,"1"4"2163,-5-7 0,-3 5 1926,4-6-1633,-4 9 0,-2-7 577,0 4 661,0 4-91,0-5-985,0 7-183,0 0-211,-8 0-975,6 0 0,-11 7 148,7 5 1,-5 3-15,5 2 1,-7 3-165,1 2 1,3-1-610,-3 8 1,3-6-867,-3 6 0,-1-6 898,7 5 1,-5-7-568,5 2 1,-2-4 186,3-1 1287,3-1 0,-14-8 0,7-1 0</inkml:trace>
  <inkml:trace contextRef="#ctx0" brushRef="#br0" timeOffset="13">12270 12603 7921,'17'-18'1954,"0"1"12,-7 8 550,-3 1-1550,-7 8 0,2 0 368,4 0 0,-2 0-893,7 0 1,-5 6-1,6-1 1,1 1 37,2 2 0,4-4-260,4 7 0,-4-5-919,4 5 1,4-5 492,2 5 0,-2-1-1953,1 2 0,-5-3 46,6-3 2114,0-4 0,-3 13 0,-1-5 0</inkml:trace>
  <inkml:trace contextRef="#ctx0" brushRef="#br0" timeOffset="14">11908 8476 8034,'-9'-7'626,"1"5"1,6-12-87,-3 9 308,3-1-346,-6 6-251,8 0 1,2 0 460,4 0-494,-4 7 1,11 3-1,-7 7 121,-3 0 1,5 1-137,-2-1 0,2 6 28,-3 0 1,-3 7-140,4-1 1,-4 3 252,-2 3-416,0-1 1,0 2 117,0 5 1,0 2-217,0 9 0,0 2 113,0 3 1,-6-2-168,0 8 0,-5-7 105,5 1 1,-2-4-21,3-1 0,1 0 147,-8-1 1,7-7 115,-7-4 1,1-3 37,-6-3 0,3 0-94,-3 1 0,4-1 260,-10 1 0,-4 5-83,-2 0 1,-1 6-254,1-6 0,-2 0 138,8-6 0,-5-1-447,5-5 1,0 1-32,6-12 1,5 4-765,1-9 36,7-5 389,-4 1-56,8-8-1141,0 0 1635,0-8 370,0 6-195,0-5 204,0-1 1,2 6-282,4-4-84,-4 5-65,5-7 154,-7 6-205,8-13 0,-4 13-70,7-4 0,-5-2 46,6 3 1,-7-3 373,7 2 0,-8-3 0,3-8 0</inkml:trace>
  <inkml:trace contextRef="#ctx0" brushRef="#br0" timeOffset="15">11599 10024 5768,'-10'0'0,"2"0"1218,8 0-533,0 0 1177,0 7-694,0-5 374,0 6-635,0-8 143,0 7-620,0-5 1,0 8 484,0-4-606,0-4 0,0 7 151,0-3-283,8-4 0,-6 13 67,4-4 0,1-1-158,-1 1 0,2 1 110,-2 5 1,-5 2-234,5 4 0,2-2 61,-2 8 1,5-1-444,-5 7 1,1 1 196,-1 4 1,-4-3 70,4 3 1,-4-2 244,-2 2 0,5-4-128,1 4 1,0-1 240,-6 1 1,0-4-127,0 4 1,0 2 94,0-2 1,0 8-154,0-2 1,0 4-159,0 1 0,0-5 192,0 0 0,2-10-12,4-1 0,-5-1-90,5-5 1,-4-3 55,-2 3 0,6-2 212,0 1 0,-1 3-135,-5-8 0,0 2 284,0-2 0,0-4 32,0 4 1,0 2 2,0-3 0,0 1-39,0-5 0,0-1-153,0 0 1,0-6-190,0 1 1,0-1 75,0 7 1,0-7-31,0 0 0,6 1 94,0 5 0,5 0-272,-5 0 1,7-5-230,-1-1 0,1 1-256,-1 5 1,3 0-73,-4 0 1,3 1-64,-3-1 7,5 0 0,-9 0 245,5 0 1,1-5-1475,-7-1 1350,7-7 0,-9 10-1037,8-9 1153,-1 1 1,6-6-468,0 0 1,6-10 948,0-7 0,8-8 0,-4-9 0</inkml:trace>
  <inkml:trace contextRef="#ctx0" brushRef="#br0" timeOffset="16">15729 7152 6974,'-10'8'-915,"1"-4"908,3 7 1,2-7 0,-6 4 292,3-1-480,1-5 1,6 8 193,0-4 0,0-5 0,0 7 0,0-8 0,0 0 0</inkml:trace>
  <inkml:trace contextRef="#ctx0" brushRef="#br0" timeOffset="17">15746 7290 8100,'0'17'99,"0"-5"348,0-1-245,0-7 160,0 11 150,0-13-544,0 13 0,0-11-375,0 8 1,0-7-548,0 7 0,0-6 199,0 5 755,0-7 0,-8 19 0,-1-4 0</inkml:trace>
  <inkml:trace contextRef="#ctx0" brushRef="#br0" timeOffset="18">15780 7651 6660,'0'17'-251,"0"-5"323,0-1 1,0-5-7,0 5 1,0-5 358,0 5-160,0 1-258,0 5 1,0 0 92,0 0 0,0-5-6,0-1 77,0 1-642,0 5-144,0 0-48,0 0 663,0-7 0,0 5 0,0-5 0</inkml:trace>
  <inkml:trace contextRef="#ctx0" brushRef="#br0" timeOffset="19">15694 7290 8100,'0'-12'-2169,"0"1"2025,0 7 144,0-11 0,0 13 0,0-8 0,0 5 0,0 3 0,0-6 0,0 0 0,0 7 0,0-15 0,8 14 0,2-5 0</inkml:trace>
  <inkml:trace contextRef="#ctx0" brushRef="#br0" timeOffset="20">15694 7118 7466,'-9'2'-547,"1"2"862,0 1 0,5 1-135,-9-6-192,8 8-136,-3 1 181,-1 9 0,6-1-124,-4 0 1,4-6 94,2 1 1,0-1-31,0 7 1,0-7-145,0 0 0,6 1 89,0 5 0,2-5-450,-3-1 125,-3 0 316,14 7 0,-13-3 90,9-4 0,-8 5 77,1-5 0,-3-1 108,-2 1 125,8 1 1,-6 5-46,4 0-67,-4 0 0,-2 0 364,0 1-354,0-1 1,0 0-324,0 0 1,-2 0 82,-4 1-465,4-1 0,-6 2 216,8 4 0,0-4 281,0 4 0,0-4 0,0-2 0</inkml:trace>
  <inkml:trace contextRef="#ctx0" brushRef="#br0" timeOffset="21">15712 7892 8100,'0'17'231,"0"-6"-193,0 1-719,0-8-46,0 11 511,0-6 0,0 9-50,0-1 1,0-6 146,0 1 1,0-1 118,0 6 0,0 1 0,0-1 0,0 0 0,0 0 0,0 0 0,0 1 0,0-1 0,0 0 0,0 0 0,0 8 0,0 2 0</inkml:trace>
  <inkml:trace contextRef="#ctx0" brushRef="#br0" timeOffset="22">15746 8390 8100,'-2'16'11,"-4"-5"0,4 4 52,-3-3 0,1 3-135,-2 2 1,4-5 119,-4-1 0,5 1-610,1 5 442,0 0 0,0 0-253,0 0 230,0 1 1,0-1-25,0 0 1,0-6 147,0 1-88,0-1 0,0 7-47,0-1 1,0-6 97,0 1 1,0-1 55,0 6 0,0-7 0,0 5 0,0-5 0</inkml:trace>
  <inkml:trace contextRef="#ctx0" brushRef="#br0" timeOffset="23">15712 8992 7897,'9'10'-1001,"-1"5"819,-8-6 1,5 9-95,1-1 1,0 0 275,-6 0 0,0 0 0,0 1 0,0-1 0,0 0 0,-2 0 0,-4 0 0,4 1 0,-3-1 0,3 0 0,2 0 0,0 0 0,0 0 0,0 1 0,0-1 0,-6 0-112,0 0 0,1 0 119,5 1 0,0-1-7,0 0 0,0-6 0,0 1 0,-2-2 1117,-4 1-750,4 4 1,-6-5-30,8 7 0,0-6-468,0 1 1,0-1 124,0 7 1,0-1-30,0 0 1,0 0 82,0 0 1,0 1-212,0-1 1,0 0-30,0 0 0,0 0-1,0 1 0,-2-1 25,-3 0 1,3 0 110,-4 0 0,4 0-138,2 1 1,-2-3 78,-4-4 1,5 5 114,-5-5 0,4 4 0,2 3 0,0-1 0,0 0 0,0-6 0,0 1 0,0-1 0,0 7 0,6-1 0,-1 0 0,1-6 0,-6 1 0,0-1 210,0 7 1,0-7 162,0 0-52,0 1-250,0 5 1,0 0-253,0 1 1,0-7 7,0 0 0,0-5-4,0 6 1,0-7 3,0 7 1,0-1 172,0 6 0,0-5 0,0-1 0,0 1 0,-8 5 0,-1 0 0</inkml:trace>
  <inkml:trace contextRef="#ctx0" brushRef="#br0" timeOffset="24">15694 10729 6901,'2'9'-597,"2"-1"1001,2-1 1,0-3-321,-6 8 203,0-9-834,0 13 547,0-7 0,7 8 0,3 1 0</inkml:trace>
  <inkml:trace contextRef="#ctx0" brushRef="#br0" timeOffset="25">15694 10969 8019,'-7'12'1630,"-5"-1"-1206,5-7 322,-9 4-58,14-1-821,-5-5-300,7 6-1046,0-1 500,0-5 471,0 14 0,2-9-73,3 5-77,-3 3 537,6-5 0,-6 5 121,4-4-153,-5 5 153,7-7 0,-2 8 0,0 1 0,-1-7 0,-5 0 0,0 1 0,0 5 0,2-2 52,4-3 0,-4 3-103,4-3 1,-4-3 584,-2 3 0,0-1 46,0 6 50,0 0 0,0 1-214,0-1 0,0 0 307,0 0-649,0 0 0,0 1-281,0-1 0,5 0-67,1 0 1,0-5 168,-6-1 1,0 1 63,0 5-13,0 0 1,0 0 243,0 0 1,0-5-101,0-1 167,0 1-478,0 5 0,0-6-969,0 1 1190,0-8 0,0 11 0,0-5 0</inkml:trace>
  <inkml:trace contextRef="#ctx0" brushRef="#br0" timeOffset="26">15729 11760 8019,'-10'8'1318,"1"-6"-373,3 3-663,4-3 1,-8-2 203,5 0-437,3 0 0,-6 2-154,8 4 0,0-2-225,0 7 0,-6-5 5,1 5 89,-1 1 1,6 5-332,0 0 1,0-5-128,0-1-318,0 1 645,0 5 0,6 0 274,-1 0 0,1-5 28,-6-1 0,0-5-46,0 5 288,0-7 1,0 6-162,0-5 43,0-3 0,0 8 44,0-4-278,0-4 0,6 7 175,0-3 0,-1-4 0,-5 5 0,0 1 0,0 2 0</inkml:trace>
  <inkml:trace contextRef="#ctx0" brushRef="#br0" timeOffset="27">15677 12310 7991,'0'-11'355,"0"-1"1,-2 1 1426,-4 1 0,5-5 389,-5 4-360,4 3-702,2 0-622,0 8 1,0 8-201,0 3 0,0 12-99,0 6 0,0 11-71,0 6 0,0 11-198,0 6 0,0 4-418,0 2 1,0 13 13,0 4 1,0 4-544,0-4 0,0-2 438,0-4 1,0 0-567,0-11 0,0-12 529,0-16 1,6-13-1197,-1-5 615,1-11 337,-6-5 871,0-7 0,0-7 0,0-3 0</inkml:trace>
  <inkml:trace contextRef="#ctx0" brushRef="#br0" timeOffset="28">15694 12379 7991,'-7'-9'597,"5"-7"1,-12 12 86,9-7 1,-7 5 162,6-5-52,-7 7 0,9-4 242,-7 8-10,7 0-644,-11 0 0,11 0-113,-8 0 0,7 0-144,-7 0 0,6 8-148,-5 3 0,5 5-382,-5 1 1,1 0 311,-1 0 0,-5 6-486,5 0 0,1 6 260,-1-6 0,1 7-2473,-1-1 2791,3 3 0,1 3 0,-3-1 0</inkml:trace>
  <inkml:trace contextRef="#ctx0" brushRef="#br0" timeOffset="29">15677 12345 7958,'0'-10'1572,"0"1"2159,0 3-1704,0 4-818,-8-6 0,7 6-106,-5-3-77,4 3-665,10-6 0,1 16-86,8 3 1,2 6-54,4 6 1,-4-2 27,4 8 1,4 2-251,2 9 0,3 4 0,3 7 0</inkml:trace>
  <inkml:trace contextRef="#ctx0" brushRef="#br0" timeOffset="30">15901 7066 5886,'-17'0'0</inkml:trace>
  <inkml:trace contextRef="#ctx0" brushRef="#br0" timeOffset="31">15832 7049 8039,'10'0'3301,"-3"0"-2790,-7 0 25,0 0-123,0 8-107,0-6-133,0 5 0,2-1-126,4 0 0,-4 1-46,3-1 1,-3-2 155,-2 7-167,8-7 0,-4 10 92,7-9 0,-5 7-121,6-6 127,-1 7 1,6-9-202,0 7 0,-5-7-66,-1 2 0,1-4 151,5-2 0,0 0-108,0 0 1,-5 0 76,-1 0 0,-1 2-264,1 3 151,5-3-212,-7 6 268,9-8 0,-7 0-270,0 0-22,-7 0 56,4 0 270,0 0-169,-6 0 690,5 0-214,-7 0 785,0 0-583,-7 0-88,5 0-371,-6 0 1,6 0 130,-4 0-481,4 0 125,-5 0-26,-1 0 117,6 0 297,-5 8-141,-1-7 108,6 15 1,-8-9 46,5 5 1,3 3-69,-4-3 0,4-3 30,2 3 1,-6-1-31,1 6 0,-1-5-99,6-1 0,-2 1 82,-4 5 0,4-6-213,-3 1 183,3-1 1,2 6 25,0 1 96,0-1 0,0 0-129,0 0 0,0-5 134,0-1 1,0 1-56,0 5 0,0 0-26,0 0 0,0 0 16,0 1 0,0-1 5,0 0 0,0 0 61,0 0 1,0 1-71,0-1 1,0 6-5,0 0 0,0-1-4,0-4 0,5-1 11,1 0 1,0 0 6,-6 0 1,0 1 13,0-1 1,2-2-7,4-3 1,-5 3-3,5-4 1,-4 5 173,-2 1-122,0 0 1,0 0 41,0 0 0,0 1-81,0-1 1,-2 0-99,-4 0 0,5 0 98,-5 1 1,-2-1-155,2 0-38,-7 0 0,5 0 87,-3 1 0,1-7 2,5 0 0,-3-5-131,-3 6 0,-5-7-363,5 7 0,-5-8 191,-1 1 0,0-3-1574,0-2 0,-6-4 909,0-7 0,0-10 954,6-19 0,-8-12 0,-2-9 0</inkml:trace>
  <inkml:trace contextRef="#ctx0" brushRef="#br0" timeOffset="32">15798 7273 9349,'-8'-10'4677,"6"3"-3966,-6-1-369,8 6-171,0-6 1,2 8-27,4 0 0,4 2-194,7 4 1,0 4-520,0 7 1,0 0 376,1 0 0,-1 0-957,0 0 0,6 3 472,0 2 0,2-2-592,-2 3 1,-4 1 620,4-1 0,-4 0-13,-2-6 660,0 1 0,1-1 0,-1 0 0</inkml:trace>
  <inkml:trace contextRef="#ctx0" brushRef="#br0" timeOffset="33">15815 7548 8002,'0'-10'1456,"-2"1"339,-4 3-331,4 4 0,-7-8 259,3 5-758,4 3-1177,-6-6 262,8 8 1,2 0-291,4 0 0,-2 6 245,7 0 0,1 7-975,5-1 1,2-3 91,4 3 1,-4-3-408,4 3 1,2 3 404,-2-4 1,8-1 371,-3 1 1,-3-1-475,-2 1 982,4 5 0,-8 1 0,6 10 0</inkml:trace>
  <inkml:trace contextRef="#ctx0" brushRef="#br0" timeOffset="34">15780 7788 8002,'-17'-5'1105,"0"-1"-194,0 0 1,5 4 2422,1-3-1468,7 3-1373,-4-6 1,16 8-292,3 0 1,5 6 38,1 0 0,2 7-634,4-2 1,-2-1 323,8 1 0,-6 1-1067,5 5 1,-5 0 247,6 0 0,-2 1-1160,1-1 2048,5 0 0,-6 8 0,7 2 0</inkml:trace>
  <inkml:trace contextRef="#ctx0" brushRef="#br0" timeOffset="35">16159 13755 8002,'-10'0'767,"1"0"0,3 0 461,-5 0 1,1 0-766,-1 0 1,5 1-23,-6 5 0,7 6 65,-7 11 1,1 5-121,-7 12 1,7 12-7,0 11 0,5 6-93,-6 5 0,9 3-116,-3 3 1,4-4 155,2-7 1,2-8 51,4-4 0,3-13-255,8-9 1,0-8-126,1-10 1,-1-2-507,0-4 1,-5-3 353,-1-8 1,1 0-963,5 0 0,0 0 517,0 0 0,0-8-66,1-3 1,1-10-340,4-2 0,-4-13-141,4 1 1,-4-3 395,-2 4 748,0-8 0,0 5 0,1-5 0</inkml:trace>
  <inkml:trace contextRef="#ctx0" brushRef="#br0" timeOffset="36">15884 14184 8002,'-27'0'0,"-4"0"1974,8 0 0,0 0-948,6 0 0,6 0 4153,-1 0-2657,8 0-2250,-3 0 1,20 0-39,4 0 0,14 0 28,3 0 1,8 2-1115,10 4 1,2-4 593,3 4 0,4-4-2183,8-2 1,0 0 2440,0 0 0,-1-8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6:24:59.392"/>
    </inkml:context>
    <inkml:brush xml:id="br0">
      <inkml:brushProperty name="height" value="0.053" units="cm"/>
      <inkml:brushProperty name="color" value="#FF0000"/>
    </inkml:brush>
  </inkml:definitions>
  <inkml:trace contextRef="#ctx0" brushRef="#br0">706 5261 7853,'0'-29'390,"0"1"1,-2 1 0,-2-4 0,-2 5-1,2 1 1,2 4 0,2 2 3780,0 2-3179,0 7-873,0 2 0,6 16-241,0 4 0,1 10 173,-1 7 0,-4 5-159,4 7 0,-2 1 67,1 3 1,-3 5-387,4-4 301,-4 4 0,4 1-132,-1 1 97,1-8 144,-6 5 1,6-12-23,0 3 27,7-4 1,-3-9 80,7-4 0,0-12-89,0-5 0,2-6 250,4-6 1,-4-5-59,4-12 0,2-4 302,-2-7 0,-6-3-157,-5-3 0,-3 4-277,3-4 0,3 4-61,-3 1 0,-3 3-220,3 3 1,-9-3-121,3 3 0,2 2 200,-2-1 1,5 1-1029,-5-2 816,7 4 1,-9 10 304,8 4 0,-7 3-188,7 8 1,-7 0 1030,7 0 1,-6 13-31,5 5 1,1 4 345,5 1 0,0-2-262,0 8 1,0-2-308,1 1 0,-1-1-348,0-4 0,6-4 38,0 4 0,0-10-441,-6-1 1,2-8 206,4 2 0,-4-5-990,4-1 0,2-3-19,-2-9 1,6 1-455,-6-12 0,2-2 51,-3 2 0,-2 0 719,3 6 0,-4 0-85,-2-1 1,-6 9 53,1 3 746,-8 4 0,11 2 0,-6 0 0</inkml:trace>
  <inkml:trace contextRef="#ctx0" brushRef="#br0" timeOffset="1">1962 5244 7853,'9'0'0,"1"2"1536,-4 4-477,-4-5-216,5 7 1,-9-6-81,-3 4 99,3-4 0,-12 7-308,9-3 1,-3-2-162,2 7 1,4 1-134,-4 5 1,5 0 331,1 0 0,0 0-203,0 1 0,0-1 345,0 0-456,0 0 1,7 0-23,5 1 1,3-7-257,2 1 111,0-9 0,1 5-438,-1-8 1,0-10 239,0-7 1,0-2-1175,1-10 0,-9-5 562,-3-6 0,-4-8-577,-2 2 0,0 2 433,0-1 0,0 1 147,0-2 1,-8 4-252,-3 7 1,-5 3 420,-1 3 1,0 4-906,0 8 1431,7 8 0,3 1 0,14 8 0,5 0 0,11 8 0,5 3 0,7 4 0,5 3 0,-6 1 0,1 4 0,-1-4 0,-5 4 0,-4-2 0,-2 2 580,-4-4 0,-4 6-47,-3-8 1,-5-6 2452,-7 1-1458,0-9 463,0 5-898,0-8 345,0 0-1253,0 8 1,0 1 136,0 9 0,0 4-134,0 1 0,-6 2 25,1-2 1,-1 2-54,6 4 0,-2 1-276,-4-7 1,4 0-123,-3-6 1,3 0-616,2 1-388,0-1 913,0-8 1,7-16 104,5-16 0,9-10-18,2-7 1,0-4 371,-6-7 0,0-1-12,0 1 1,-1 7-1,-5 3 1,3 5-743,-9 2 1,7-1 261,-6 1 0,5 2-871,-5 3 1,5 4 541,-5 8 1,7 5-640,-1 1 0,5 7 169,6-2 1160,-4 4 0,14 2 0,-7 0 0</inkml:trace>
  <inkml:trace contextRef="#ctx0" brushRef="#br0" timeOffset="2">3166 5210 7853,'0'-27'634,"0"-4"155,0 8 0,-2-5-173,-3 5 0,3-8 95,-4 2 0,-3-1-43,-3 1-18,4-3-327,-7 13 0,6-6 170,-9 8-308,1 7 0,0 2-65,0 8 1,0 2-139,-1 4 0,-5 6 229,0 10 0,0 7 1,6 11 0,6-2 261,-1 8 0,7-6-78,-7 6 0,8-8-291,-1 3 1,3-7 107,2-5 0,0 1-198,0-7 0,7 0-132,5-6 0,3-7-187,2-4 1,0-6-111,1-6 1,5-8 216,0-14 0,7-5-492,-1-18 1,-2 1 220,1-13 1,-1 6-650,2-6 0,1 0 332,-7-6 0,6-6-85,-6 1 1,0-12 109,-6 6 1,0-6 332,0 11 1,-1 3 738,-5 9 0,-3 1-227,-8 17 1,0 6 3470,0 22-2762,0 8 0,-8 11 820,-3 15 1,-5 17-72,-1 18 0,2 9 265,4 13 0,-3 12-1695,11-38 1,0 2 0,-2 0 0,-1 1 58,3 1 1,0-1-1,0-2 1,0 0 66,3 48 0,2-2-152,1-45 1,0-2 0,7 38-4680,7-12 0,0-3 4593,0-2 0,-3-6 0,-1 0 0,4-2 0,2-6 0,4-5 0</inkml:trace>
  <inkml:trace contextRef="#ctx0" brushRef="#br0" timeOffset="3">740 7204 7853,'-25'0'538,"-4"0"0,3 0 792,-3 0 0,2 8-533,-1 3 1,-5 6-379,4 6 1,3 4 0,-1 9 861,2 4-1000,2 4 0,8 2-258,3 0 1,5-6 76,7 6 1,2-10-665,3-1 0,7-9 427,11-8 0,-2-1-742,7 0 1,1-2 214,5-3 1,-1-5-127,-4-7 0,3 0-77,-3 0 0,3-2 377,3-3 0,-1 1-151,1-8 0,-7-1 641,1-10 0,3-2 0,3-3 0,3-5 0,-11 6 0,7-7 0</inkml:trace>
  <inkml:trace contextRef="#ctx0" brushRef="#br0" timeOffset="4">1101 7393 7853,'-11'0'293,"-1"0"0,7 2 487,-7 4 0,1-2 1271,-6 7-1388,-1 0 0,1 7 874,0-1 1,0 2-768,-1 4 0,3-2 4,4 8 0,-3-3-299,9 3 1,-1 3-232,6-3 1,7-4-33,5-2 0,11-10 135,6-1 1,3-9-82,3 3 0,7-13-184,3-11 0,5-6-106,2-11 0,-6-7-330,0-4 1,-2-9-991,1-2 0,-10-1 668,-12 7 0,-12 1-943,-5 4 0,-6 4 798,-6 8 1,-13 7-230,-15 4 1,-8 12 368,-10 5 1,-5 8 124,-1 9 1,3 3-432,9 14 0,-2-5 987,8 6 0,0-8 0,5 4 0</inkml:trace>
  <inkml:trace contextRef="#ctx0" brushRef="#br0" timeOffset="5">1618 7307 7853,'-18'-8'846,"7"5"246,-1-9 1,9 6 1519,-3-5-1548,-4 7-451,8-11-173,-5 13-338,7-6 0,0 16 46,0 3 0,0 5-140,0 1 73,7 8 1,-5-4-110,4 7 0,-2 1-52,2 5 1,-4 1-80,3-1 1,3 1-14,-2-1 0,1-5 13,-1-1 1,-2-5-42,7 6 0,1-10 125,5-2 0,-5-2-35,-1-9 0,0 0 52,7-6 1,5-2-142,0-4 1,5-5 68,-5-12 1,2-4-223,-2-7 0,-4-1 32,4 1 0,-4 0 64,-2-1 0,-1 7 118,-5-1 1,3 8-251,-9-2 807,1-4-322,-6 8 602,0-6-390,0 16 1574,0 1 0,0 21-957,0 5 1,0 8-518,0-3 0,0 8-133,0-2 1,0 3-593,0 2 1,6 1 263,-1-1 1,3 1-801,-2-1 0,-2-2 199,7-3 0,1-4-124,5-8 1,0-2-333,0-3 0,8-5 529,4-7 1,-2-15-323,1-8 1,1-9 338,5-8 1,-1-4-239,-4-8 0,1 1 801,-7-1 0,-6 2 0,-5 4 0,-1-3 0,6 5 0</inkml:trace>
  <inkml:trace contextRef="#ctx0" brushRef="#br0" timeOffset="6">2392 7273 7853,'-10'0'2506,"-5"0"-61,13 0-1137,-13 0 32,13 7 1,-8-3-649,5 8 1,3-7-179,-4 7 0,4-1-342,2 6 1,0 1-396,0-1 0,0 6 59,0 0 1,0 7 218,0-1 0,0 3-569,0 3 1,2-7 86,4 1 1,-4-8-894,3 2 0,-1-6-190,2-5 929,4-5 0,7-22-56,0-8 0,6-9 249,0-8 0,2-4 298,-2-8 0,-4-5-78,4-1 0,-4 7 209,-2 5 1,-5 8-115,-1-2 0,-7 3 670,2 3 1,-4 7 1034,-2 4 1073,0 12-1870,0 3 1,0 10 116,0 4 1,0 3-691,0 9 0,1 6-37,5 5 0,2 4-686,3 1 0,3 2 383,-9 4 1,7-1-199,-6 6 0,5-6-260,-5 1 1,7-4-695,-1-2 1,-3 1 315,3-1 0,-1-7-243,6-4 0,1-12 34,-1-5 0,0-6 541,0-6 0,2-13 31,4-15 551,-4-1 0,6-22 0,-8 4 0</inkml:trace>
  <inkml:trace contextRef="#ctx0" brushRef="#br0" timeOffset="7">3132 6705 7853,'0'-11'2676,"0"-1"-1519,-8 9 1,5-5 25,-9 8 1,8 8-1,-3 7 778,-1 12 1,4 9-1024,-7 15-265,7 9 0,-10 3-311,9 11 1,-3 5 65,2 7 1,4-8-491,-3-4 1,5-5-440,5-6 0,5-6-635,7-11 1,6-11 734,0-12 0,6-12-97,-6-5 0,7-6-413,-1-6 0,3-3-411,3-9 1,-6-5 622,-1 1 0,5-9-531,1 2 0,4 3 523,-9-3 1,-2 2 706,2-2 0,-1-11 0,7 4 0</inkml:trace>
  <inkml:trace contextRef="#ctx0" brushRef="#br0" timeOffset="8">2943 7066 7853,'-35'-7'0,"1"-1"0,-1-3 5308,9-5-1805,1 7 1649,15-1-3655,3 3 1,9 1-815,3 0 0,12 0-632,12 6 1,6 0-1574,5 0 0,11 0 942,12 0 0,4 0-2845,2 0 1,8 0 3178,3 0 1,12 8-1,3 2 1</inkml:trace>
  <inkml:trace contextRef="#ctx0" brushRef="#br0" timeOffset="9">5163 4780 8133,'-12'0'0,"1"0"0,5-6 3,-6 0 1,7 1 0,-7 5 214,-1 0 1,3 0-1,-1 0 88,-3 0 1,5 0-201,-3 0 0,1 0 60,-6 0 0,0 0-182,-1 0 0,1 0 110,0 0 0,-2 5 78,-4 1 0,2 7-90,-8-1 0,8 3 57,-2 2 1,-4 0-140,-1 1 1,-3 1 110,2 4 0,-3-2-26,3 7 0,-3-5 41,-3 6 0,7-2-11,-1 1 0,2 3 10,-2-8 0,3 7 1,3-1 0,4-2-153,-4 1 1,9-1 141,3 2 0,-1 3-132,-5-3 1,6-2 105,-1 1 1,6-7-207,-5 2 1,7-2 67,-2 2 1,5-4-48,1 4 0,0-4 72,0-1 1,0-1-15,0 0 0,0 0 20,0 0 1,1-5 13,5-1 0,-2 1 63,7 5 1,-5-6-57,6 1 0,-7-1 4,7 7 0,-6-7-3,5 0 1,-5-1-4,5 1 0,-5 5-45,6-5 1,-1-1 48,6 1 0,0-1-153,1 1 0,-1 5 132,0-5 1,6-1 37,0 1 0,8-1-48,-3 1 1,7 2 149,5-7 0,-2 6-47,8-7 1,-6 7-33,6-7 0,-2 3 1,2-2 0,4-2-8,-5 7 0,-1-7-139,2 2 1,-6 1 133,6-1 0,-2 6-106,2-7 0,2 3 69,-8-2 1,0-3-187,-5 9 0,5-3 116,0 3 0,2-3 60,-2-3 0,-2-2 7,8 7 0,0-7-31,6 2 0,-6-4 108,0-2 0,-6 0-93,6 0 0,-2 0 66,2 0 0,-4 0-43,-8 0 1,0 0-37,1 0 1,-3 0 37,-3 0 0,2 0-5,-8 0 1,7 0 36,-1 0 1,2 6-49,-3-1 1,5 1-65,-5-6 0,5 0 70,1 0 1,1 0-9,-1 0 0,1 0 4,-1 0 1,0 0 27,1 0 1,3-6 24,-4 1 1,5-3 1,-11 2 1,-1 4-8,2-3 1,0 1-30,5-2 0,-5 4 42,-1-4 0,1-1-28,5 1 0,1-7 59,-1 1 0,1 3-53,-1-3 1,0 1 119,1-6 1,-1-1-108,1 1 0,-1-6 122,1 0 1,-7 0-106,1 6 1,-6 0 7,6 0 0,-8-6 48,2 0 0,-4 0-33,-2 6 0,2-6-161,4 0 0,-4-2 97,4 2 1,-4 2-4,-2-7 0,6-1-27,0-5 1,0 5-106,-6 0 1,1 1 61,-1-7 0,0 3 45,0 3 0,-7-1 166,-5 7 1,-3-8-103,-2 2 1,0-1 163,0 1 1,-2-1-52,-3 7 1,-7-2 41,-11 2 0,4 2-61,-4-8 0,2 8-36,-2-2 1,4-2-220,-4 3 0,-2-7 73,2 6 0,-5-6-99,5 6 0,-8-5 40,3 5 0,1 0 94,-2 6 0,-5 0-29,-6-1 0,-8 7 132,2-1 0,-6 3 17,-5-3 0,1 5-108,-7 7 1,-2 0 51,-9 0 1,9 0-10,-4 0 1,10 0 94,-5 0 0,7 0-86,-6 0 0,2 0 239,-2 0 0,-10 2-74,4 3 0,-13 5 241,-4 7 1,6 2-311,-6 4 0,5-4 342,1 4 0,4-2-136,7 2 0,8-10-131,3 5 1,18-13-336,6 1 1,11 2 184,0-2-1618,11-1 1,6-5 1608,12 0 1,11 0 0,10 0-1</inkml:trace>
  <inkml:trace contextRef="#ctx0" brushRef="#br0" timeOffset="10">5249 4109 8277,'-18'-17'615,"1"2"1,0 1 0,2 3 511,3-3 0,-1 5 134,7-3-629,0 9-209,6-13 128,0 14-623,0-5 62,0 7 0,0 2 62,0 3 1,0 5-24,0 7 1,0 8-68,0 4-204,0 3 177,0-5 1,0 5-125,0-3-103,0 4 141,0 9 1,2-6-58,4 4 204,-4-11 0,11 3 1,-5-5-251,2 0 108,1-3 0,6-6 147,0-1 1,1-8-5,-1-3 0,6-4 1,0-4 352,-2-4 0,-2-3-239,-2-8 129,0-8 1,4 4-113,-3-8 1,1 6 0,-12-4-82,3 3 0,-4-5-46,5 6-3,-7 0 1,4 0-189,-8 0 1,1 2-55,5 10-180,-4-12 280,6 11 0,-8-7-318,0 8 472,0 7 20,0-4 0,0 10 479,0 4 1,0 4-239,0 7 1,6 0 30,-1 0 1,3 0-81,-2 1 0,-3 4 91,9 1 0,-6 2-86,5-2 0,1-4-376,5 4 0,2 0 112,4-6 1,-2 4-427,8-9 0,-6-5-18,5-1 1,1-4-218,5-2 0,-1-2-174,-4-4 1,3-9 329,-3-8 0,-3 0-6,3 6 1,-8 0 131,2 0 0,-4-1-58,-2 1 0,1 0 1,-1 0-671,0 0 1144,-7 0 0,3-1 0,-7 1 0,-1 0 0,-5 0 0</inkml:trace>
  <inkml:trace contextRef="#ctx0" brushRef="#br0" timeOffset="11">6126 4195 11815,'0'10'3305,"0"-1"-3045,0-3 1,0-2-7,0 7 1,0-5-174,0 5 1,0-5 83,0 6 1,6-1-37,0 6 0,7-5-85,-1-1 1,-3-1 35,3 1 1,-1 3 270,6-9-193,1 9 1,-1-12 425,0 3-437,0-10 1,-5-7-632,-1-11 0,-7 2 0,2-7-288,-4-3 0,-2-7 506,0-2-1284,0 0 0,-2-1 609,-4 1 1,-4 0 127,-7 6 0,-2 1 304,-4 5 0,4 5-80,-4 11 0,4 5 589,2 7 0,-1 7 0,1 3 0</inkml:trace>
  <inkml:trace contextRef="#ctx0" brushRef="#br0" timeOffset="12">6625 4109 8277,'-17'0'0,"0"0"1992,0 0 0,0-6-380,-1 1-405,9-1-715,1-2 1,2 5-350,1-9-275,-1 8 0,8-5-243,4 3 1,-3 4-490,9-4 792,-8 4-273,11 2 140,-13 8 1,6 2-151,-8 7 528,7 8-277,-5-6 0,6 11 30,-8-7 0,0 6 61,0-6 0,-2 5-428,-4-5 108,4 0-701,-5 2 384,7-6 607,7-2 1,-3-13-294,7-15 1419,-7-1-799,12-13 1,-13 1 4,9-5 559,-8 4-546,11-7 1,-11 11 169,7-8-210,1 8 0,3-11-473,-3 3 0,5 2 188,0-2 1,0 3-597,6-3 1,2-2 306,-2 9 0,6-1-601,-6 5 0,5 1 303,-5 0 0,6 6-1311,-6-1 1002,0 8 919,-6-3 0,-8-1 0,-1-2 0</inkml:trace>
  <inkml:trace contextRef="#ctx0" brushRef="#br0" timeOffset="13">7193 3301 8017,'-9'-17'2195,"-7"0"-1473,14 7 1,-5 10-1,5 14 141,-4 7 1,4 13-440,-3 12 1,-3 5-120,2 7 0,-5 3 64,5 8 0,-6 7-1476,7 4 1364,-9 12 0,7-4-128,-5 3 0,-1-10-173,7-7 0,0-15 0,6-11-289,0-12 0,2-14-618,4-5 650,-4-8 1,7-13-19,-3-7-59,4 0 853,-1-22 1,5 6-913,-9-7 1,7-8-204,-6-4 1,5-9-658,-5-3 935,7-7 0,-11 12 239,4-4 1,-4 9 0,-2 6-1,0 4 987,0 5-680,0 10 0,-8 6-201,-3 11 2090,3 4-711,-7 2-787,13 0 1,-6 8 129,8 3 1,2 3-62,4-3 1,3 5 90,9-5-832,-1-3 0,0 5 179,0-7 0,0 5-388,1-5 0,-1 7 260,0-1 0,-2 3-652,-3 2 0,-3 0 307,-3 1 0,-4 1-267,4 4 1,-6-2 173,-6 7 0,-4-5 62,-7 6 0,0-2 284,0 1 1,0-3-51,-1-8 0,1 1 371,0-1 1,0-6-153,0 1 0,5-9 1653,1 3-870,7-4 1160,-4-2-440,8 0 734,0 0-2245,0 8 0,0 1 188,0 9-426,8-1 1,1 0 146,9 0 0,-1-5-458,0-1 1,0-7 34,0 2 1,1-5-96,-1-1 1,0 0 47,0 0 0,0 0-318,1 0 0,-1 0 5,0 0 0,-5-1-1892,-1-5 1680,-7 4 1063,4-6 0,-1 1 0,3-3 0</inkml:trace>
  <inkml:trace contextRef="#ctx0" brushRef="#br0" timeOffset="14">7400 4126 7893,'-12'0'1346,"1"0"-127,7 0 1520,-4 0-2164,8 0 0,2 0 66,4 0 0,-2 0-86,7 0 1,6 0-205,6 0 1,2 0-123,-2 0 1,-2 0 148,8 0-527,-8 0 0,10-5 1,-7-1-38,3 2 1,-4-5-543,6-3 421,-8 4 1,9-7-53,-7 4 1,0-5-1,-7-3 1,-3-2-422,-2-2 0,-7-1 213,2 1 312,-4 3 1,-2-4-128,0 6 399,-8-6-63,-1 12 0,-10-9-7,-4 15 0,2-5 218,-8 5 1,6 0 670,-6 6 0,6 2-173,-5 4 23,7 4 0,-10 15-250,8 3 1,0 5 467,6 1 1,0 2-338,0 4 0,7-1-395,4 7 1,4-6 1,2 5 0,2-6-682,4 1 0,4-6-179,7-5 0,6 1-621,0-7 0,2-5-192,-3-7 1,-1-5 744,8 5 0,-8-7 57,2 2 0,2-12 35,-2-5 663,8-5 0,-5-9 0,9-1 0</inkml:trace>
  <inkml:trace contextRef="#ctx0" brushRef="#br0" timeOffset="15">8036 3989 7893,'-17'-17'1496,"8"-1"1,-1 3 572,4 4 524,4 3-1042,-5 0-1067,7 6 1,2-3-107,3 10-314,-3 5 1,6 7 150,-8 0 1,0 6-151,0 0 0,0 8 109,0-3 1,-2 5-277,-4 1 0,4-1-408,-3-5 1,-3 5 252,2-4 0,-5 1-42,5-1 0,-2-4-92,3-8 329,3 8-115,-6-6 127,8-2 1,0-11-63,0-12 0,0-5 10,0-12 1,2-4-88,4-8 1,-2 1-223,7 0 1,-5-1 112,5 1 0,-1 0 75,1-1 1,5 1 593,-5-1 1,3 3-257,-3 3 1,4 4 558,-3 8 1,1 0-251,-1 0 1,3 7-46,-4 5 0,-1 3-195,1 2 73,1 0 0,3 7-1302,-3 5 0,1-3 594,-7 3 0,7-1-3344,-1 6 3795,-5 1 0,9-1 0,-7 0 0</inkml:trace>
  <inkml:trace contextRef="#ctx0" brushRef="#br0" timeOffset="16">9069 3490 7933,'0'-34'1031,"0"-1"1,2 9 0,2 3 1559,1 4-2041,1 9 1,-13 12 12,-5 15 1,-11 16-172,-6 13 0,-3 11-673,-2 6 1,-9 13 2,-2 10 0,19-36 0,0 2-34,-2 5 1,-1 0-1,-1-1 1,0-1-443,-1 0 1,-1-1 0,3-2 0,3 1 187,5-1 0,2-1 1,-18 39-1667,20-4 2232,-4-27 0,25 4 0,-4-27 0,2-9 0,0-10 0</inkml:trace>
  <inkml:trace contextRef="#ctx0" brushRef="#br0" timeOffset="17">9103 3886 8613,'0'-27'620,"-2"2"1,-1 8 0,-3 0 27,2-1 1,2 1 2618,2 0-1977,0 8-1000,0 1-70,0 23 0,0-1-528,0 14 1,0 1-7,0 5 0,0 6-275,0 0 0,0 3 19,0-3 1,-2 2 193,-3 4 0,1 1 2,-8-7 1,8 4 2,-1-9 1,-3 1 219,2-13-165,1 8 477,5-20 0,7 0-129,5-22 0,9-8 449,2-16 1,0-5-44,-6 0 0,0-6 152,0 6 1,-7 0-125,-4 6 1,1-1-101,-1 1 1,0 5-204,-6 1 1,0 7 54,0-2 1,0 4-12,0 1 1,0 7-104,0 0 0,2 1-248,3-1 0,-1 3-508,8 8 1,-1 0 374,6 0 1,0 0-521,1 0 0,-1 2 351,0 4 1,0 3-107,1 8 0,-3 8 156,-4 4 1,3 3 300,-9 3 1,1-1 69,-6 0 1,0 1 179,0-1 1,0-1-16,0-5 0,0 5 741,0-5 73,0-3-329,0 0-107,0-15 1,6-10-165,0-12 1,7-5 61,-2-6 0,-1-4-75,2-7 0,-7 5 20,7 1 1,-8 5-22,1-6 1,3 2-107,-2-1 0,5-3-299,-5 8 0,2-2 128,-3 2 0,-1 4-31,8-4 0,-7 4-53,7 2 0,-3 6-59,3-1 108,3 8-58,-5-3 0,7 9-133,0 3 1,-5 5-197,-1 7 1,-5 2-708,5 4 0,-5 4 480,5 7 1,-5-5-733,6 0 1,-1-3 619,6 3 1,1 2-283,-1-9 1,2 1 295,4-5 1,4-9 228,7-3 1,0-4 454,1-2 0,1-8 0,4-3 0,-3-7 0,3-4 0,-6-3 0,-5-4 0,-2 2-111,-4 4 0,-12 4 111,1-4 0,-3 4 898,-3 2 0,-2 0 5,-10 0 0,2-1 250,-7 1 1,1 0-471,-1 0 1,-5 0-278,5-1 1,1-4 39,-1-1 1,5 2-98,-5 9 0,-1-1-279,-5 7 1,-2-5 94,-4 5 1,2 2-182,-8 10 1,0 5 2,-5 12 0,5-2-28,1 8 1,5-1 62,-6 7 1,8 5 45,-2 0 0,10 0-124,1-5 0,8-1 100,-1 0 1,5-7-64,5-4 0,13-6 58,10-5 0,5-5 2,1-7 0,6-7 37,1-5 1,-1-3-9,-6-2 1,-1-6-151,-5 0 1,3-6 108,-8 6 1,-2 0-160,-10 6 1,3-6 87,-9 0-197,1 0 229,-6 6-80,-7 0 0,-3 8 41,-7 3 0,5 4 11,1 2 1,7 2 192,-2 4 0,-1 3-51,1 8 1,0 0-314,6 1 0,0-1 80,0 0 1,8 0-428,3 0 0,-1-1 221,1-5 1,6 3-673,6-9 0,2 1 321,-2-6 0,-2 0 124,8 0 0,-2-2-280,1-4 1,5-5 358,-4-12 0,1-4 483,-1-7 0,3-1 0,-5 1 0</inkml:trace>
  <inkml:trace contextRef="#ctx0" brushRef="#br0" timeOffset="18">10549 3645 7933,'-17'-10'655,"-1"5"-561,9 3 2201,-6 2-1468,13 0 0,-8 4 50,4 7 806,5 0-1061,-7 30 0,8-5 74,0 15-646,0 9-173,-8 16 1,-1 12-15,0-37 0,0 1-70,1 3 0,-1 1 0,1-1 0,-1 1 76,0 1 0,1 0 0,2-2 0,2-3 115,-1 40 0,3-12-1154,2-22 0,0-16 401,0-19 0,2-6-193,3-6 1,-1-5 436,8-12 1,-1-5 526,6-12 0,0-6-331,1-11 0,1 0 236,4-12 1,-4 1-374,4-18 466,4-4 0,-8-20 0,-7 45 0,1 0 0</inkml:trace>
  <inkml:trace contextRef="#ctx0" brushRef="#br0" timeOffset="19">10635 3765 7933,'-12'0'1258,"1"0"254,0 0 1,1-2-609,4-3 1357,4 3-1431,10-6 1,3 6 9,12-4-209,-3 5-313,4-7 1,-6 8 168,-1 0-490,0 8 56,0 1 1,0 8-697,1 0 518,-9 1 0,1 7-832,-5 3 1,-3 5 447,4 1 1,-12 0-1046,-5 1 1,-6 1 699,-6 4 1,-6-2-350,-11 8 1,4-13 559,-5 1 0,5-11-421,2 0 1064,-1-12 0,9-11 0,1-9 0</inkml:trace>
  <inkml:trace contextRef="#ctx0" brushRef="#br0" timeOffset="20">10910 3645 7933,'-9'-17'3125,"1"7"-1312,8 3-1123,0 7 1,0 7-207,0 5 0,0 11-199,0 5 0,0 12-488,0 6 184,0 12 0,-2-1-44,-4 12 0,-3 3-316,-8 14 1,-6 0 244,0 0 0,-2-8 113,2-3 1,6-8-557,0-10 0,1-2-232,11-14-312,-1-17 307,6-8 208,0-16 0,2-2 167,3-4 0,-1-9-5,8-8 1,-7-10-97,7-1 0,-6 0 540,5-6 0,-5-6 0,5-6 0,1-7 0,5-10 0</inkml:trace>
  <inkml:trace contextRef="#ctx0" brushRef="#br0" timeOffset="21">10876 3903 7933,'0'-25'0,"6"0"842,-1-3 0,9-3-284,-3 8 1,5-8 1388,1 3 1,0-3-994,0 3 0,0-3 368,1 8 0,4 0-555,1 6 0,0 7 230,-5 5-1051,-1 3 1,0 4 103,0 3 0,-1 5-743,-5 7 1,-1 8 501,-5 4 1,-3-3-1188,4 3 0,-4 5 471,-2 7 0,-4 1-426,-7-2 1,-3-2 621,-15 8 0,3-2-19,-3 2 0,-3 1 72,3-7 0,-2-7-162,3-10 0,-1-4 820,12-2 0,-12-7 0,10-3 0</inkml:trace>
  <inkml:trace contextRef="#ctx0" brushRef="#br0" timeOffset="22">11151 3886 7933,'2'-16'1450,"4"5"1,-2-2-1004,7 7 2651,-7-8-2020,11 5 0,1-3-1,7 1-337,7 7-260,-11-4-699,14 8 233,-6 0 0,7-5 54,0-1 1,-5 0-125,0 6 0,-6 0 330,5 0-877,-7 0 507,4 0 0,-8 0-275,1 0-308,-9 0-50,7 0 180,-15 0-138,7 0 375,-8-7 0,0 3-362,0-8 385,-8 1-752,-1-6 620,-8 0 0,-6 1-272,0 5 665,0-5-41,6 15 1,-6-13-262,0 8 1007,0 1-589,6 5 0,-6 0 2194,0 0-1712,0 7 1,6 3 0,-1 9 1594,1 4-1558,0 4 0,5 7-597,1 0 0,7 7 44,-2-1 1,4 2-827,2-2 1,2-10 538,4 5 1,4-12-482,7 0 1,8-4 244,3-2 0,5-7-1077,1-5 0,3-5 573,3-5 1,-2-5 194,8-7 1,-8 0 203,2-1 0,-3-1 164,-3-4 1,1 2 409,-1-7 0,0 7 0,1-4 0</inkml:trace>
  <inkml:trace contextRef="#ctx0" brushRef="#br0" timeOffset="23">11908 3731 7933,'-9'-10'1603,"-6"-5"-751,13 13 1,-6-7 1943,8 3 627,0 4-1319,-8-6-1254,6 8 0,-5 2-397,7 4 0,0 4-318,0 7 1,0 2 54,0 4 1,0-2-452,0 7 0,0 1 233,0 5 1,-2-5-457,-4 0 0,4-2 363,-4 1 0,3 3-1789,-3-8 518,4 0 459,-6-6 295,8-8 143,0-1 407,0-31 0,0 10-132,0-16 0,2 6 227,4 0 1,-2 4 5,7-4 1,1 4 329,5 2 1,-2 0-86,-3-1 0,9-4 83,-4-1 0,4 5-156,-4 7 1,0-1-103,1-5 0,-1 2-398,0 4 1,6 3 192,0 8 1,0 0-1371,-6 0 1,-5 0 138,-1 0 1353,-7 8 0,11 1 0,-5 8 0</inkml:trace>
  <inkml:trace contextRef="#ctx0" brushRef="#br0" timeOffset="24">2788 10092 7992,'-17'0'461,"-1"0"1536,1 0-1143,8 0 1,5-2-135,15-3 0,3 1 203,14-8-556,1 1 0,13-6 238,4 0 1,-2-1-164,2 1 0,5 0-217,7 0 1,5-2 113,-6-4-691,1 4 1,-1-6 323,0 8 0,-1-1-121,-10 1 1,-4 0 107,-8 0 1,-5 0-1527,0 0 961,-8 7 1,-2-5-2697,-8 3 1662,-7 5 1640,4-9 0,-1-1 0,3-10 0</inkml:trace>
  <inkml:trace contextRef="#ctx0" brushRef="#br0" timeOffset="25">3218 9508 7992,'0'-17'76,"0"5"0,-2 1 0,-2-3 632,-1-1 0,-1 4 174,6-1 83,-8 8-407,6-11-233,-5 13-93,7-6 163,0 8-24,0 0 81,-8 0-211,6 0 0,-8 6-26,5 0 1,-5 7-100,-7-1 0,0 3 95,0 2 0,-3 2-119,-3 4 1,2-2 3,-7 8 0,-1 0-152,-5 5 1,-6 0 92,-1 1 0,-5-1 8,6 1 0,-6-1 123,6 0 1,2 1-93,9-1 0,-1-7 206,7-4 1,6-4-50,5-2 0,8 0 724,-1 0-400,3-7 1,4 3 20,3-7 0,-1 2 412,8-3-399,-1-3 0,6 8-93,1-4 0,1-4-141,4 3 0,-4 3 83,4-2 1,3 1-189,3-1 0,2-4-192,-3 4 1,3-3 278,-8 3-739,7-4 0,-8 11 327,6-7 0,-7 2-1635,2-2 1157,-4-4 0,-1 11-3065,-1-7 1737,0 7-346,0-3 1224,0 7 1001,1-8 0,-1 7 0,0-7 0</inkml:trace>
  <inkml:trace contextRef="#ctx0" brushRef="#br0" timeOffset="26">551 10780 8025,'0'-17'0,"0"5"0,0 1 0,0 5 0,0-5 0,0-3 938,0-1 0,0 4-189,0-1 1,-2 8-26,-4-1 1,2 3 0,-7 2-83,-3 0 1,-1 2-180,-2 3 0,-6 5-252,0 7 0,-2 6-154,2 0 0,2 9 105,-8 3 0,8-1 182,-2 6-417,4-3 0,2 3 183,0 0 1,2 2-658,3-2 1,5-4 323,7 4 1,0-9-1094,0-2 1,9-8 589,8 2 0,8-6-371,10-6 0,1-3 471,4-8 0,-2 0-718,8 0 1344,-8-8 0,12-1 0,-6-8 0</inkml:trace>
  <inkml:trace contextRef="#ctx0" brushRef="#br0" timeOffset="27">757 10522 8025,'-9'-9'404,"-5"-1"0,7 4 2928,-3-5-774,6 3-1279,-3 1-411,-1 7-1187,6 0 0,-6 2-205,8 3 0,0 5-138,0 7 0,6 0 1,0 0 457,-2 1 204,5-1 0,1 8 0,7 1 0</inkml:trace>
  <inkml:trace contextRef="#ctx0" brushRef="#br0" timeOffset="28">895 10505 8617,'-10'-8'1256,"1"6"1,5-5 776,-2-1-1859,-7 6 176,11-5-1785,-6 7 904,8 0 0,0 7 531,0 5 0,8 3 0,1 2 0</inkml:trace>
  <inkml:trace contextRef="#ctx0" brushRef="#br0" timeOffset="29">2186 10453 8025,'-2'-9'1970,"-2"1"934,-2 1-2337,0-3 1,4 0-191,-3 5-363,3 3-314,-6 2-214,8 0 1,0 7 331,0 5 1,0-2-915,0 1 652,0 0 1,0 7-121,0-1 0,0-6 0,0 1 0,0 1-1129,0 2 1133,0-5 560,0 5 0,8-13 0,1 13 0,9-5 0</inkml:trace>
  <inkml:trace contextRef="#ctx0" brushRef="#br0" timeOffset="30">2392 10471 8025,'0'-10'0,"0"-5"0,0 11 1517,0-7 170,0 7 506,8-12-1619,-6 14-673,5-5 0,-9 9-1280,-3 3 1064,3 5 1,-12 7-284,9 0 0,-9 3-653,3 2 1,1 5 1250,-1 8 0,-8-1 0,-8 0 0</inkml:trace>
  <inkml:trace contextRef="#ctx0" brushRef="#br0" timeOffset="31">1239 10643 12336,'-10'1'1074,"3"3"1,1 4-260,0 1 0,-5 3-541,5 5 0,-2 0-160,3 1 1,-3 1 104,-3 4 0,-5 5-220,5 12 1,3-3 65,2 3 1,-1-4-123,1-2 1,0 1-401,6-1 1,2-7 272,4-4 0,4-4-295,7-2 276,0 0 0,0-7-96,0-4-675,1-4 558,6-2 1,-3 0-139,8 0-870,-8-8 878,4-2 1,-2-9-599,0-4 1,0 4 151,-6-4 992,-7 4 0,5 2 0,-5 0 0</inkml:trace>
  <inkml:trace contextRef="#ctx0" brushRef="#br0" timeOffset="32">981 11004 8025,'-17'0'3909,"-1"0"-1952,9 0-477,-6 0-704,13 0 177,-6 0-556,8-8 1,8 6-280,3-4 1,4-1-321,3 1 0,5-6-290,0 7 1,7-7 572,-1 7-1444,3-1 0,3 0 773,-1 0 1,1-1-415,-1 1 1,0 2 0,1-5 0,-1 1-266,1 4 1,-1 0 1268,1-1 0,-9 3 0,7-14 0,-6 7 0</inkml:trace>
  <inkml:trace contextRef="#ctx0" brushRef="#br0" timeOffset="33">1600 10608 8025,'-17'-9'636,"6"-5"80,-1 9 0,7-3 1503,-7 2-138,8 4-1649,-3-5-95,7 7-356,0 0 219,0 7 1,0 5-98,0 11 0,0 3 84,0 9 0,-6-1-80,0 1 0,0 5 7,6 0 1,-5 2-216,-1-2 1,0-4-50,6 4 0,-6-3 44,1-3 1,-1-7 28,6-4-315,0-4 43,0-2 295,0-7-64,0-3 52,0-7 1,0-2-49,0-3-155,0 3-280,0-14 46,0 7 0,2-7-172,4 5 366,-4-4 1,7 5-104,-3-7 300,-4 0 1,11 0-257,-7-1 695,7 1 1,-5 0 700,3 0 1,-1 5-170,-4 1-401,-4 7 0,7-9 421,-3 7 0,-4-2-125,3 3-376,-3 3-34,6-6-1,-6 8 5,6 0-4,-1 0-24,-5 0-149,6 8 1,-2 1 26,-1 8 1,1 1-29,-6-1 0,6 0-613,0 0 344,-1 0 0,1 1-238,0-1 0,-1 0-338,-5 0 1,6-5 346,0-1-1580,0-7 534,1 11 545,-5-5-1517,6-1 1484,0-1 1,-5-2-963,9-1 1824,-8 1 0,3-6 0,-7 0 0</inkml:trace>
  <inkml:trace contextRef="#ctx0" brushRef="#br0" timeOffset="34">1876 10969 15334,'11'0'-974,"1"0"0,-1-6 645,6 1 0,-5-7 0,-1 5-47,3-3 0,-5-1 203,3-7 0,-3 7 223,3 0 1,-3 1-127,-3-1 1,-4-5 650,4 5-294,-4-5 195,-2-1-199,0 0 1,-2 2 598,-4 3-359,-4 5 0,-7 1 39,0 0-245,0 1 0,5 6 134,1 5 0,-1-2-102,-5 7 1,0 3-65,0 9 1,1-2 296,5 7-260,-4-7 1,7 12-96,-3-4 1,-3-3-1,8 3 0,1-2-189,5 1 0,0-3 62,0-8 0,2 1-1308,3-1 791,5 0-56,7 0 0,0-7-603,1-5 0,-1-3-1296,0-2 1598,0 0 1,0 0-253,1 0 0,1 0-1597,4 0 2629,-4 0 0,6-15 0,-8-4 0</inkml:trace>
  <inkml:trace contextRef="#ctx0" brushRef="#br0" timeOffset="35">2650 11141 8025,'0'-11'4813,"0"-1"-3525,0 8-198,0-11-456,0 13 1210,0-5-1303,0 7-817,0 0 1,0 7-260,0 5 1,0 3-730,0 2 0,-2 6 597,-4 0 667,-3 8 0,-16 3 0,-2 10 0</inkml:trace>
  <inkml:trace contextRef="#ctx0" brushRef="#br0" timeOffset="36">3115 10711 8025,'0'-11'327,"-2"1"1390,-4 3-243,4 1 39,-5-2-552,7 6 147,0-5-110,0-1-351,0 6 134,0-5-248,0 7-149,0 7 1,1 3-90,5 7 0,-4 0-127,4 0 0,-4 6-228,-2 0 0,2 8 130,3-3 0,-3-1-165,4 2 1,-4-1 87,-2 7 1,0-1-890,0 1 1,0-7 403,0 1 1,0-8-945,0 2 0,0-4 618,0-2 0,0-5-1835,0-1 2653,0-7 0,0 11 0,0-5 0</inkml:trace>
  <inkml:trace contextRef="#ctx0" brushRef="#br0" timeOffset="37">3511 10471 8025,'9'-18'995,"-3"1"1,-4 0 592,-2 0 1,0 5-894,0 1 0,0 5 1179,0-5-788,0 7-584,7-4 1,-3 8-121,8 0 1,-7 10 8,7 7 1,-1 2-296,7 10 1,-3 1 161,-4 10 0,5-1-220,-5 7 1,3-6 90,-3 5 1,-1-4-53,-5 4-72,-3-6 0,4 8-7,-12-6 1,-3 4-42,-9-5 0,-6 6-2580,-5-6 1757,-4 1 1,-3-7-1951,-4 0 0,-4 1 2816,-8-1 0,-7 1 0,-2-1 0</inkml:trace>
  <inkml:trace contextRef="#ctx0" brushRef="#br0" timeOffset="38">620 11829 8025,'-8'-27'1222,"-6"2"1,-5 8 0,4 0-505,0 0 1,5 5-131,-1 1 1,5 7 898,-5-2 0,7 12-849,-2 5 1,4 12-232,2 6 0,0 5-558,0 7 1,0 1 0,0 5-229,0-1 0,0 2 353,0 9 0,0-1-142,0 7 0,0-2 57,0 2 1,6 2-95,0-8 1,-1 6-205,-5-6 133,0-7 1,6-8-151,0-7-182,-1-9 138,3-1 89,-6-15 1,8-10 129,-5-12 0,-3-11 204,4-5 0,-4-7-111,-2-5 0,0 4 289,0-4 0,0-2-128,0 2 1,-2-1 278,-4 7 1,2 5-9,-7 1 0,7 5 514,-2-6-489,-3 8 1,7-9 172,-4 7 1,4 0-188,2 6 1,2-1-122,4 1 1,3 0 152,9 0-694,-1 7 340,0-5 0,0 7-483,1-3 365,-1 3 1,0 2-192,0 1 1,0-1-205,1 6 0,-9 2 108,-3 4 0,-2-3 70,1 9 1,-3 1 343,4 10 3,-12-4 1,3 8-15,-9-4 1,1-2 160,-7 8 0,3-8-94,4 2 542,-5-4-396,7 6 1,-8-6 104,-1 4 81,1-4-167,8-2 214,-7 0-198,7 0 0,-3 0 61,1 1 64,7-1-120,-4 0 1,8 0 338,0 0-284,0-7 1,8 3 2,3-7 0,7 6 52,5-7 1,-2 1-144,7-6 1,1 0-37,5 0 1,7 0-35,-1 0 66,7-8 1,-3-1-82,8-8 1,-6-1-262,0 1 0,-8-6 147,2 0-311,-3 0 190,-3-1 0,-2 5-377,-3-4 380,-4 3 1,-8-2-101,0-1 0,-7 0 113,-4 6 1,-4-1 182,-2 1 1,-8 0-139,-3 0 1,-11 5 154,0 1 1,-9 5-79,2-5 1,3 7 382,-3-2 1,0 4 1,-5 2 0,1 2 146,5 4 0,1-2 118,4 7 1,4 1-209,-4 5 1,9 2-431,3 4 0,7-4 93,-2 4 1,4 2-772,2-2 1,10 5 212,7-5 154,0 0 0,18-6-351,-1 0 0,1 1 133,5-1-1579,4-8 1279,0-1 1,2-8-923,0 0 1220,-1 0 1,5-8-150,-4-3 1,-4-4 226,-7-3 0,3 1-28,-4 0 0,3 0 173,-15 0 1,7-6-110,-6 0 235,0 0 0,-8 0 62,-3 0 40,-5 0 0,-7 6 552,0 0 0,0 5-306,0 1 1,-1 1 1200,-5-1 0,-4-3-619,-7 9 0,6-1 1489,-1 6-772,1 0-622,-7-8 489,1 6-823,8-5 1,-1 7 313,4 0-197,4 0-282,-5 0-401,7 0 0,0 2-272,0 3 0,0-1 308,0 8 1,0-7-775,0 7 565,0-1 1,0 7-470,0-1 0,0-6 172,0 1 0,2-3-383,3 3 601,-3 3 1,8-11 4,-4 7 116,-4-7-176,13 4 43,-6-8 279,9 0 1,-1-6-204,0 0-220,-7-7 205,5 11 1,-7-13-263,3 3 229,4 5 1,-13-9 225,4 5 0,2 1 224,-3-1 0,1 5 167,-6-5 1,6 5-146,0-6 916,-1 9 1,-3-5 139,4 8 1614,-4-8-1915,13 6 1,-7 2-107,3 12 0,5 11-69,-5 5-717,-3 5 1,5 5 6,-7 8 1,0 2-179,-6 15 161,0 7 0,0 7-255,0 3 1,-10-2 322,-7-3 0,-2-10-642,-10 4 1,0-12-416,-5 0 0,5-13-679,1-9 0,-3-3 39,-9-9 1,9-8 1586,-3-9 0,1-4 0,5-2 0,7 0 0</inkml:trace>
  <inkml:trace contextRef="#ctx0" brushRef="#br0" timeOffset="39">2048 12499 9720,'-10'-9'9830,"3"1"-5840,7 8-3625,0-7 0,7 5-631,5-4 0,5-2 299,6 3-4163,4-9 2870,7 12 0,8-13 1260,4 4 0,4-12 0,1-4 0</inkml:trace>
  <inkml:trace contextRef="#ctx0" brushRef="#br0" timeOffset="40">2409 12224 8025,'-17'-7'2414,"2"3"1,1-6 2667,3 3-3739,7-7 1,-4 10-518,8-7-938,0 7 156,8-3 0,-4 7 272,7 0-361,1 0-94,5 0 0,0 0-22,0 0 0,1 7 29,-1 5 0,0 9-310,0 2 1,0 5 122,1-5-294,-1 8 325,0-5 1,-2 7-272,-3-4 1127,3 3-430,-5-13 1,7 6 728,0-8-329,-7 0 535,5 1-696,-5-9 1,5-16 77,-4-16 0,3-10-83,-9-7 1,7-6-1500,-6-11 0,-1 3 270,-5-3-68,0 4 0,6 9-1130,0 3 1,0 13 670,-6 5-1681,0-4 1419,7 16 1646,-5-5 0,13 16 0,-5 0 0</inkml:trace>
  <inkml:trace contextRef="#ctx0" brushRef="#br0" timeOffset="41">3080 12327 7757,'0'-11'1159,"0"0"-599,0 7 1,0-6 111,0 4 720,0 5-857,0-15 0,0 12 99,0-7 10,0 7-339,0-11 1,0 11 127,0-7 5,0 7-147,-7-12 0,5 13-83,-4-9-118,4 8 0,-4-5 52,1 3-98,-9 4 0,5-5 186,-8 7 1,5 0-49,1 0 0,5 0 218,-6 0-281,1 0 1,-1 1 107,1 5 0,1 4 38,-1 7 0,-2 2 19,7 4 1,-6-2 470,7 8-703,-1-1 45,-2-1 0,6 6 275,-3-5-1070,3-3 549,2 0 1,0-8 37,0 0-1044,7 0 788,-5 1 1,13-9-525,-3-3 588,-4-4 1,7-2-28,-4 0 0,5-8-22,1-3 0,0-5 7,0-1 1,-5 0 116,-1 0 1,1 0-1,3-1-119,-4 1 1,5 0 16,-5 0 1,-1 0-129,1-1 0,-1 1 28,1 0-283,5 0 345,-14 0 0,11 5-403,-7 1 599,7 7 1,-11-6-68,4 5 18,-4 3 0,0 0 317,3 8 0,-3 7-130,4-2 0,-4 5 253,-2 1 0,0 6-17,0 0-94,0-8 0,2 0 69,3-3 0,-3-3-689,4 3 53,-4-8 209,6 3 0,-5-7-193,9 0 1,-6-2 113,5-3 1,-7-5 28,2-7 1,1 0 151,-1-1 0,6-6 148,-7-5 0,1-3 0,-6-5 0,0-3 0,6-2 0,0-4 0,-1-3 0,-5 5 0</inkml:trace>
  <inkml:trace contextRef="#ctx0" brushRef="#br0" timeOffset="42">3321 11726 8025,'-5'-12'3143,"-1"1"-2404,0 7 2041,6-4-1783,-8 8 1,7 2 1278,-5 4-1600,4 4 0,2 14-14,0 5 1,0 5-229,0 7 0,0 1-573,0 3 1,0 11 197,0-5 1,0 5-1444,0-5 1030,0 1 0,0-8-786,0-4 777,0-4 1,8-7-879,3 0 1,-1-14-1061,1 2 1230,0-11 607,7 1 1,-1-8-197,0-5 336,0-4 152,1-15 0,-1 1-229,0-5 162,0-4 67,0 7 1,-1-3-173,-5 0 356,4 8-92,-13-3 1,8 6 1493,-4 1-408,-4 8 852,5 1 0,-9 2 207,-3 1 230,3-1-1573,-14 6 1,14 2 118,-3 3 464,3-3-289,-6 6-269,6 0-877,-5 1 261,7 8 15,-8 1 25,6-1 1,-6 0-176,8 0 1,0 0-613,0 1 598,0-1-2038,0 0 1376,0 0 1,2 0-309,4 0 1,-2-5-1972,7-1 1331,1-7 1204,5 4 0,0-10 1,0-6-498,1-9 749,-1 0 0,0-10 22,0 4 0,-1 2-43,-5-7 0,-3 7 954,-8-2-602,7 11 1,-5-3-118,4 3 2047,-4 5-524,-2-8-592,0 13 691,0-6-460,0 8-244,0 0-971,0 8 0,6-5 31,-1 9 0,1-1 0,-4 7 323,4-1-567,-4 0 102,13 0 1,-13-5-102,4-1-215,3 1 236,-7 5 0,11-6 204,-7 1-6,8-9 1,-5 5 38,8-8 1,1-2 6,-1-4 0,0 1-155,0-12 1,6 3 104,0-9 0,0-2-218,-6 2 0,0-5 56,1 5-545,-1-8 0,0 6 272,0-3 0,-7 1-648,-4 4 311,-5 4 482,-1-6 0,-1 8 392,-5 0 0,-4 7 1149,-7 5 0,6 3-247,-1 2 2534,1 0-2366,-7 0 0,9 2 38,3 3 110,4 5-820,-5 7 0,5 6 3,-4 0-543,4 7 0,2-9 0,0 8-851,0 2 1,0 1 775,0 3-5599,0-9 2868,8 7 2854,-6-6 0,13 7 0,-6 0 0</inkml:trace>
  <inkml:trace contextRef="#ctx0" brushRef="#br0" timeOffset="43">1033 13479 8025,'-8'-9'445,"-2"-1"1,-7 7 249,0-3 1,2 2 240,3 10 1,3 5-467,3 12 1,4 6-586,-4 11 48,4 4 1,8 9 20,0 5 0,1 3 19,-1 7 0,-2 7-147,7-1 1,-5 3 200,6-3-319,-9-11 1,7 2 122,-4-19 1,-4-6-782,3-11 242,-3 3 462,-2-20 0,0 1 1,-2-18-585,-3-7 530,-5-3 0,-1-10-239,-1-4 0,1-11-119,-7-6 658,1-3 0,0-10 0,0-5 0,0 0 0,-1 0 0,7 0 0,-1 6 0,3 9 491,-3 8-363,-3 13 1,13 3 2274,-3 8-894,3 7-274,2 3 0,7 7 0,5 0 2074,3 0-2779,10 0 0,-4 0 243,8 0 28,-1 0-436,7 0 0,-1 0 107,1 0-1127,-1 0 564,0 0 1,3 0 131,3 0-1090,-11 0 456,11 0 1,-21 1-348,4 5 0,-12-2 386,-5 7 1,-4 3-22,-2 9 0,-10-2-39,-7 7-105,0-7 385,-16 12 0,7-14-319,-9 4 1,1-12-423,-1-5 0,7-4 333,-1-2 742,8 0 0,-12-15 0,7-4 0</inkml:trace>
  <inkml:trace contextRef="#ctx0" brushRef="#br0" timeOffset="44">1669 13669 8025,'0'-18'1285,"0"9"0,0-1-723,0 5 2037,0 3-1687,0-6 1,-2 2-347,-3 1 0,3-3-187,-4 2 1,2 4-389,-2-4 89,4 5-30,-13-7 135,6 6 0,-9-6-268,1 8 0,0 2 53,0 4 121,0-4 1,-6 13-198,0-3 0,0 3-95,6 2 528,-1 0-149,9 1 0,-7-1-158,5 0 0,3 0 37,3 0 1,3-5-65,2-1 5,0 1 0,0-1-36,0 1 0,2-7 0,3 5 67,7-2 1,3 3-21,2-5-21,1-1 0,-1-5-229,0 0 1,2 0 0,2 0-1,2 0-803,-2 0 869,-2-7 0,-2 3-300,1-7 1,-1 1-36,0-1 291,0-5 0,-5 9-49,-1-5 1,-5-3 476,5 3 1,-7 3-168,2-3 1,-4 7 566,-2-7 1,0 6-144,0-5 129,0 7 444,0-3-658,-8-1 0,4 6 113,-7-4-692,7 4 1,-4 4 0,7 2-1,-3 4-15,-2 1 1,0 3-7,6 5-49,0 0 1,0-5-283,0-1 1,0 1-1286,0 5 1193,0 0 1,6-6-49,0 1 1,7-3 193,-1 3 0,5-5 0,4-7 1,4 0-274,1 0 0,-3-1 6,6-5 433,-8-4 1,10-9 329,-8-4 0,7 4 0,-11-6 0,6 2 0,-8 0 0,-1 1 0,-5 4-255,4 1 1238,-13 0 1333,6 0-1637,-8 7 1896,-8-5-1670,6 13 0,-7-6 26,3 8 786,4 0-478,-5 0-538,7 0 591,0 0-1215,0 8-85,0-6 1,0 13-1,0-3 1,0 3 69,0 2 1,0 8 10,0 4 99,0-5 0,0 9 172,0-4-801,0 3 328,0-5 1,0 3-1690,0-7 1389,0 0 1,0-6-561,0 1 443,0-9 221,0-1-500,0-8 447,0-8 0,0-1-272,0-9 11,0-6 313,7-3 1,-3-8-121,8 1-175,-9-8 323,13 6 1,-12-6 443,7 7-139,-7 9 1,9-5 1058,-7 8 1744,7-7-242,-3 10-1753,7 3 0,-5 10 297,-1 7 0,-5 0 65,5 0 0,-5 2-1080,5 3 1,-5 5-657,6 7 0,-7-6 546,7 1 13,-1-1 0,7 7 0,-1-1 0</inkml:trace>
  <inkml:trace contextRef="#ctx0" brushRef="#br0" timeOffset="45">1927 13634 8025,'-11'-11'3558,"-1"-1"-2613,9 8 0,-7-3 1302,4 7-281,4 0-1154,-5 0-695,7 0 1,0 7-380,0 5 349,0 3 0,0 4-900,0 4 0,-6 2 590,0 4 1,-1 5-1976,1 0 1406,4 1 0,-8 7-143,5-8 0,1 6 423,-8 0 0,9-5-369,-3-6 0,-2-8 881,2 1 0,1-2 0,5-3 0</inkml:trace>
  <inkml:trace contextRef="#ctx0" brushRef="#br0" timeOffset="46">2013 13273 8014,'0'-9'0,"-1"-5"2425,-5 8 0,2 1-855,-8 5 0,7 0 897,-7 0-4040,8 0 576,-3 0 997,7 0 0,7 7 0,3 3 0</inkml:trace>
  <inkml:trace contextRef="#ctx0" brushRef="#br0" timeOffset="47">12683 6619 7923,'0'8'3221,"0"-8"-2752,0-8 0,7-16-54,5-5 1,3-11 0,4-8-233,4-7 1,6-16-99,11-15 1,-18 36 0,0-1-463,4-6 0,0-1 0,0-5 0,1-2 465,2-3 1,0-1 0,-2-2-1,1 0-224,4-6 0,-1-1 0,-3 7 0,0 1 55,1-2 0,-1 1 0,-7 11 0,-2 3-201,-1 7 1,-1 3 0,0-30 182,0 9 0,-9 16-259,3 0 104,-7 12 0,4-2-183,-8 8 127,0 0-8,0 7 192,0 2 1,1 15 279,5 5 0,-4 1-884,4-2 54,3 4 1,-5-7-72,8 3 747,-8 4 0,11-13 0,-6 5 0</inkml:trace>
  <inkml:trace contextRef="#ctx0" brushRef="#br0" timeOffset="48">13595 4384 7923,'-8'10'-244,"-1"3"0,-9-7 474,1-2 0,0 3 209,0-1 0,5 0 682,1-6-201,7 7-643,-11-5 1,5 6 28,-7-8 1,6 2 76,-1 4-319,1-4 1,-7 11 0,1-5-118,0 1 0,-6 5-188,0 8 242,-8-2 1,10 12-586,-7-3 1,5-3 76,-6 3-316,8 0 1,-4 3 335,8-3 0,7-4-800,5-8 548,3 0 739,2 0 0,7-7 0,3-3 0</inkml:trace>
  <inkml:trace contextRef="#ctx0" brushRef="#br0" timeOffset="49">13354 4625 7923,'9'-8'606,"1"1"199,-4-5 0,-2-1-104,7 7 16,-7 0-366,4-1 0,-1 5 1800,5-4-1473,-5 4 0,7 10-208,-9 3 0,7 5-100,-6 1 1,7 8-1230,-1 3 0,1 5 587,-2 1 0,5-5-1546,-5-1 0,4 1 1818,3 5 0,-1 8 0,0 2 0</inkml:trace>
  <inkml:trace contextRef="#ctx0" brushRef="#br0" timeOffset="50">12941 1926 7923,'0'-27'586,"-8"8"0,-3 9 0,-4 1 1,-3 1 526,1 0 0,0 3-165,0 5 1,-2 7-364,-4 5 0,-4 5 80,-8 6-400,9 4 0,-5 13-59,8 0 1,-6 8 25,6-3 1,1 5-496,4 2 0,9-6-393,3-1 0,12-4-1826,5 4 2083,12-14 1,6 7-3222,11-15 3620,-4-8 0,14 8 0,-6-4 0</inkml:trace>
  <inkml:trace contextRef="#ctx0" brushRef="#br0" timeOffset="51">13113 1737 7923,'-17'-12'516,"0"1"0,7 5 0,2-4 0,3 1 2709,-1-1-2102,0 6-1078,6-11 1,2 13 105,4-4-340,-4 5-116,5 1 1,-5 0-338,4 0 1,-4 7 240,4 5 1,-4-3-308,-2 3 1,2-3-106,3 3 1,-3 3 294,4-4 0,-2-1-700,1 1 1218,-3 1 0,14-3 0,-14-1 0,13 0 0,-6 1 0</inkml:trace>
  <inkml:trace contextRef="#ctx0" brushRef="#br0" timeOffset="52">13251 1668 7923,'-18'0'2293,"9"0"-1049,-6 0 507,13 0-849,-6-8-331,8 6-909,0-5 338,8 7 0,-1 7-785,5 5 1,1-3 578,-7 3 1,7-1-2925,-1 6 3130,3-7 0,2 13 0,1-4 0</inkml:trace>
  <inkml:trace contextRef="#ctx0" brushRef="#br0" timeOffset="53">13509 2184 7944,'0'-18'238,"-6"-5"0,-2 0 1030,-1 2-848,5 2 1,-9 2-19,7 0 1,-7 7 0,1 3-48,-3-1 1,3 6-26,1-3-313,-1 3 45,-5 2 0,6 2 78,-1 3 1,6 3-122,-5 3 0,5 5 106,-5-5 0,5 10-81,-5 2 1,7 0 252,-2-6 0,-2 2-34,3 4 14,-9-4 1,12 6-174,-3-8 1,-3 0 0,2 1 0,2-1 97,2 0-247,2-7-153,0 5 0,2-7-436,4 3 442,4-3 0,7-10 7,0-4 1,6-4-1,2-7 1,0 0-236,0 0 0,3-6-56,-5 0 327,0 0 0,-6 6 88,1 0 1,-1 0-189,0-1 844,-7 1-304,-3 0-174,1 0 710,-6 0-266,5 7 233,-7-5-507,0 13 1,-1-6 376,-5 8-404,4 0 0,-8 0-183,5 0 0,1 8-630,-8 3 390,8 5 0,-3-5-8,7 0-595,-8 1 321,6 5 0,-5 0-185,7 1 0,0-1 56,0 0-293,0 0 1,2-2 328,3-3 0,3 3-122,3-3 0,7-5-13,-1-1 673,0-4 0,16-2 0,-7 0 0</inkml:trace>
  <inkml:trace contextRef="#ctx0" brushRef="#br0" timeOffset="54">13801 2201 7988,'0'-10'1615,"-7"-5"-1047,5 13 289,-6-13-123,0 13 847,7-6-551,-7 8-694,8 0 1,-2 10-97,-4 7 0,4 8-298,-3 9 0,-3 10 106,2 8 0,-5 7-337,5 10 0,-5 1 265,5 5 0,-6 1-904,7 4 0,-1-5 485,6-12 1,0-4-167,0-7 0,0-16-350,0-7 4,0-16 801,0-5 44,0-31 0,0 2-256,0-19 0,6-4 103,-1-2 0,9-13-359,-3-10 0,-1-4 605,1-13 1,1 6 16,5-6 0,-8 10 0,-3 13 0,-4 13 0,-2 16 0,-2 9 206,-4 13 0,3 5 86,-9 7 1145,8 7 1,-3 3-612,7 7 1,0-5 549,0-1 0,13-7-471,4 2 0,6-5-177,0-1 1,-2 0-416,8 0 0,-2 0-290,1 0 0,3 0 79,-8 0 1,0 0-71,-6 0 1,0 0-533,0 0 486,1 0-704,-9 8 1,-1 2 268,-8 7 1,-8 6-363,-3 0 0,-12 7 0,-6-1 1,2 3-188,-1 3 0,-1-3 241,-5-3 0,1 2 306,4-9 1,5 1-1074,6-5 1524,1-1 0,0-8 0,0-1 0</inkml:trace>
  <inkml:trace contextRef="#ctx0" brushRef="#br0" timeOffset="55">14163 2166 10930,'-10'19'1277,"4"4"1,-1 4-803,1 7 0,-2 3-335,3 3 0,1 11 0,-6 11-232,3-1 0,-1 4-25,2-8 1,4 6 0,-3-6-251,3-1 213,-6-3 0,6-11-17,-4-7 0,4-3-126,2-9 1,0-6-17,0-5 294,0-8 1,0 1-119,0-10 96,0 3 1,0-16-581,0 1 0,0-2 247,0-10 0,0-5-469,0-6 0,6-14 323,0 3 0,5-12-64,-5 0 0,6 2 584,-7-2 0,7 7-85,-6-1 1,-1 11 180,-5 6 0,0 6 103,0 5 1,-2 6 2730,-3 12-1377,3 3 1488,-6 8-2253,8 0 1,8 2 134,3 4 0,6-5-373,6 5 1,-2-4-440,8-2 0,-8 0-341,2 0 0,-2 2 253,2 4 0,-10-2-88,5 7 1,-13 0 155,1 7 1,2-1-637,-2 0 0,-3 6 191,-8 0 0,-11 7-619,-7-1 0,-2 2 388,3-3 1,-3 5-332,-4-5 0,-3-3 242,3-2 0,4-4 51,2-1 0,4-9-684,2-3 874,-1-4 0,9-12-29,3-7 1,12-8 461,5-9 0,5-8 0,9-10 0,1-9 0</inkml:trace>
  <inkml:trace contextRef="#ctx0" brushRef="#br0" timeOffset="56">14455 1857 7995,'10'-17'2898,"3"5"-1603,-7 1-456,7 7 0,-11-2 446,4 12 1,-4 3-783,-2 9 1,0 5-264,0 0 0,0 7-354,0-1 1,-2 3-397,-4 3 0,2-1-656,-7 0 0,5 6 713,-5 1 0,1-1-1135,-1-6 1,1 0 678,4 1 0,5-3 269,-5-3 1,-2 2 135,2-8 0,1-1 504,5-4 0,0-9 0,0 6 0,0-5 0</inkml:trace>
  <inkml:trace contextRef="#ctx0" brushRef="#br0" timeOffset="57">14507 2390 7995,'0'-10'0,"0"1"511,0 3 1,0 2 1646,0-7-1676,0 7 1,6-6 844,-1 5 1,9 1-632,-3-8 1,5 3-258,1-3 0,2-3-283,4 4 0,-2-5-216,8-1 1,-7 0 87,7 0 1,-8 0-183,2-1 1,-4 7 78,-2-1 157,1 1-734,-1-6 399,-8 7 1,-9 3-75,-11 7 0,1 0 65,-1 0 0,-2 0 59,-10 0 1,3 5 168,-2 1 0,4 7 140,7-1 0,-4 3 158,3 2 0,-3 1-144,-2-1 1,5 2 554,1 4 1,1-2-293,-1 7 1,1-5 11,4 6 0,4-2 22,-3 1 1,3 3-119,2-8 1,5 2-56,1-2 0,13-10-2857,-1 4 1,4-11-1777,1 0 4389,4-4 0,8-2 0,-1 0 0</inkml:trace>
  <inkml:trace contextRef="#ctx0" brushRef="#br0" timeOffset="58">15109 1840 8173,'-11'-6'1653,"-1"0"3324,-1 2-3224,5 2-1675,1 2 63,7 0-1770,0 0-415,0 8 0,0-4 301,0 7-178,7-7 1921,3 12 0,-1-7 0,-1 8 0</inkml:trace>
  <inkml:trace contextRef="#ctx0" brushRef="#br0" timeOffset="59">15247 1805 8162,'-8'-9'5314,"6"-7"-3895,-5 15-40,7-7-1288,0 8 0,0 2-683,0 4 1,0 3-1285,0 8 1,0 0 1875,0 1 0,-8 7 0,-2 1 0</inkml:trace>
  <inkml:trace contextRef="#ctx0" brushRef="#br0" timeOffset="60">15557 2493 7947,'-8'10'496,"4"-1"1,-7-3 248,-3 5 1,5-1-33,-3 1 0,1 1 23,-6 5-914,-1 0 1,1 6 177,0 0 0,-8 8 0,-2-5 0</inkml:trace>
  <inkml:trace contextRef="#ctx0" brushRef="#br0" timeOffset="61">16056 1977 8105,'-8'-9'8698,"6"1"-7862,-6 8 1,8 8-1,0 3-586,0 4 0,0 10-132,0 4 1,0 3-763,0 3 0,0-1 471,0 1 0,0 5-1242,0 0 1,0 0 428,0-6 0,0 1-739,0-1 0,6-1 698,0-5 0,0-3 1027,-6-8 0,7 8 0,3 2 0</inkml:trace>
  <inkml:trace contextRef="#ctx0" brushRef="#br0" timeOffset="62">16383 1754 7973,'0'-10'6483,"0"3"-4503,0 7-356,0 0 1,7 1-376,5 5 1,-3 4-641,3 7 1,-1 2 132,6 4 0,1 6-368,-1 11 0,-6-2-136,1 8-70,-8 0 0,3 13-863,-7 4 0,-2 11 492,-3 7 1,-7-5-149,-11-1 0,2-5-418,-7-1 0,-7-8-1067,-5-4 1,2-5 590,9-6 1245,-3-12 0,-3-9 0,-9-8 0</inkml:trace>
  <inkml:trace contextRef="#ctx0" brushRef="#br0" timeOffset="63">7124 14975 8077,'-17'-9'1195,"0"1"0,0 2-2,0 1 0,5-1-749,1 6 1,7 2-21,-2 3 1,-2 5-120,3 7 0,-1 6-29,6 0 0,0 13 13,0-1 0,0 16 29,0 1 0,-2 19-214,-4 3-322,4 16 1,-4-42-1,-1 1 200,4 5 0,0 1 0,-3 0 0,-1 1-225,1 1 1,0 1 0,-1 0 0,-1 0-615,0-3 1,-1-1 491,0 1 1,1-1 0,-2 41-244,4-3 1,4-27-285,2-13 1,2-16-349,4-13 1,4-2 126,7-15 1113,-8-8 0,7 0 0,-7-6 0</inkml:trace>
  <inkml:trace contextRef="#ctx0" brushRef="#br0" timeOffset="64">7021 15061 8077,'0'-27'0,"0"1"-671,0 3 336,0 4 209,-8-6 1,1 8 1252,-5-1-647,-3 9 1,6-1 788,-9 5-816,1 3 0,0-6 197,0 8 481,-1 0-675,9 0 1,-6 6 109,3 0 1,-3 7 5,-2-2 0,5-1-86,1 1 210,-1 1-172,-5 5-918,0 0 314,0 0 138,-1 1 0,1-1-740,0 0 1,5 0 528,1 0 1,1-5-1600,-1-1 1,-2 1 745,7 5 1,-6 0-521,7 0 1,-1-5 1525,6-1 0,0-7 0,0 4 0</inkml:trace>
  <inkml:trace contextRef="#ctx0" brushRef="#br0" timeOffset="65">6952 14975 9140,'0'-17'4297,"0"6"-3430,0-1 1253,0 8-1373,0-3 0,2 7 62,4 0-1090,-4 0 278,6 0 0,-1 3 255,5 9-1389,3-1 884,2 22 1,6-4-2887,0 11 1556,8-4 1068,-5 14 1,9-12-2494,-1 8 3008,1-8 0,7 12 0,2-7 0</inkml:trace>
  <inkml:trace contextRef="#ctx0" brushRef="#br0" timeOffset="66">3992 17056 8077,'0'-35'777,"-5"3"0,-1 3 2544,2 6-3098,-5 4-138,7 10 267,-14 1 209,14 8-252,-5 8 1,7 3 41,0 12-372,0 4 211,0 7 1,0 8-534,0 4 215,0-4 168,0 8 0,0-6-1422,0 7 728,0 1 291,0-1 1,6-1-179,-1-4 1,1 3-127,-6-3 1,6-2-291,-1 2 1,1-10-446,-6-1 1402,8-1 0,-6-7 0,5 7 0</inkml:trace>
  <inkml:trace contextRef="#ctx0" brushRef="#br0" timeOffset="67">3562 17623 8077,'-17'-11'1629,"0"-1"2242,0 1-3029,-1-7 0,11 3-109,7 4 1,11-7-576,18 1 0,3 0 91,20-6 0,-2-2-793,13 2 317,-8 0-608,12-1 0,-6 10-826,8-3 1,2 4 597,4-5 0,-7 9 1063,1 3 0,8-3 0,-7-1 0</inkml:trace>
  <inkml:trace contextRef="#ctx0" brushRef="#br0" timeOffset="68">4526 17228 8077,'-17'0'2050,"7"-8"-1837,-5 6 1,11-8 369,-7 5-362,7 3 438,-12-6-39,14 8-750,-5 0 1,7 2 0,2 2-718,3 2 690,-3 7 0,12-2 108,-8 12 0,7-2 215,-2 8-100,-3-8 1,5 10 0,-5-8 366,2-2 1,-5 3-277,7-1 859,-8 8-641,3-12 0,-7 12 45,0-9 0,6 1 618,0-5-636,0-1 125,-6-8-660,0 7 1,0-22 190,0 0-455,0-7 332,7-4 1,-5-8 98,4-4 0,3-1 194,3 1 1,-3-4-77,3 5 1,-6-5 259,5-1 0,-5 5-315,5 1 1,-7 7 110,2-2 0,1-2-535,-1 2 0,6 0-317,-7 6 0,7 5-641,-6 1 1,7 1 257,-1-1 1,3 3-594,2 8 1,0 0 1619,0 0 0,8 0 0,2 0 0</inkml:trace>
  <inkml:trace contextRef="#ctx0" brushRef="#br0" timeOffset="69">5249 17365 8077,'0'-17'237,"0"0"0,0-1 413,0 1 0,0 6 606,0-1 316,0 1-402,0-6-670,0 0 1,-2 1 79,-4 5-490,4 3 1,-13 6-91,3-3 1,3 3 108,-3-4 0,1 6-49,-6 6 0,-1 3 18,1 8 1,-2 2-261,-4 4 1,4 4 307,-4 7 0,4 3-22,2 3 1,5-6 201,1 1 1,7-1-182,-2-5 0,4 1-109,2-1 0,0-4-9,0-8 0,8-2-187,3-3 0,5 1 0,1-7-144,0-2 341,0-2 0,2-4-568,4-4 158,-3-4 224,4-7 1,-6 0-107,-1 0 1,0 0 106,0-1 0,0 1 163,1 0 1,-3-6-12,-4 0 0,5 0 0,-7 6 47,1 0-24,5 0 1,-13-1 146,4 1 0,-2 0 111,1 0-144,-3 0 0,6 5 434,-8 1-346,0 7 1,-2-2-120,-4 12 0,4 0-113,-3 11 0,1-2-186,-2 14 0,4-2-416,-4 1 340,4 5 122,2-7 0,0 3-509,0 0 0,2-3 176,4 3 0,4-4-278,7-8 358,0-7 85,0 5 0,6-13-16,0 4 1,2-6 160,-2-6 0,2-6 67,4-10 0,1-5-50,-7-8 0,6 1 0,-6 0-261,-2-1 161,-2 1 0,2 1 65,-4 5 0,2-3 250,-13 8 1,0 6 91,-6 6-136,0-1 202,-8 3 1,0 3 394,-3 12 0,-2-3 409,7 9 1,-6-1-436,7 6 1,-3-5-137,2-1 0,4 1 147,-3 5-595,3 0 0,2 0-32,0 1 1,0 5 0,0 0-190,0-2 250,0 5 1,-6-7-87,0 4 0,0 2-63,6-2 1,0 0 0,0-6-159,0 0 238,0 1 0,0-1 126,0 0 231,0-8-244,0-1 1,0-10 107,0-4 0,6-9-93,0-8-190,7-7 158,-3 3 1,5-13 112,-3 0 0,3 5 156,-4 7 1,-1 1 147,1-2 1,-5-1-13,6 7 1,-7 0 42,7 6 1,-6 5 102,5 1-349,-7 7 1,11-4-233,-3 8 1,-3 6-1,3 2-181,1 1-399,2 3 0,-3 5 354,-1 0 1,-1 6-11,1 0 0,3 0 1,-7-6-334,3 0 323,-6 0 0,5 6-167,-3 0 0,-4 0-312,4-6 1,1-5-110,-1-1 1,2-1-311,-3 1 1,-1-3 386,8-8 742,-1 0 0,6-8 0,1-1 0</inkml:trace>
  <inkml:trace contextRef="#ctx0" brushRef="#br0" timeOffset="70">6281 17365 8077,'0'-17'0,"2"0"59,4-1 1,-4 1 117,3 0 1,3 0-142,-2 0 1,5 0 10,-5-1 0,6 1-303,-7 0 0,3 5-537,-2 1 1,-4 5 792,3-5 0,-3 7 0,-9-4 0,-3 14 0,-7 0 0,5 7 0,1-1 0,1 3 0,-1 2 0,-4 0 0,3 1 0,2-1 974,-1 0 1,5 0-171,-5 0 1,1 0 3387,-1 1-2107,-5-1-422,7 0 0,-6 0-181,3 0-830,-3 1-202,13-9-479,-6 6 84,8-13 0,2 8-125,4-4 1,-2-4-260,7 3 1,1 5-138,5 1 0,0-1-45,0 1 0,-5 1-223,-1 5 0,-1 0 139,1 0 1,3 1-156,-9-1 0,3 0-325,-2 0 1,-4 0-646,3 1 1316,-3-1 404,-9 0 0,-3 0 0,-7 0 0</inkml:trace>
  <inkml:trace contextRef="#ctx0" brushRef="#br0" timeOffset="71">6866 16849 7948,'-17'0'491,"-6"-5"1,0-1 0,2 2 1327,2 2 1,2 10-617,0 3 0,1 12-762,5 6 0,-4 7-246,3 10 1,4 2-145,3 15 1,3 7 140,2 11 0,0 8-1902,0 3 1675,0 0 1,0-2-576,0-4 0,2 1 304,3-12 0,-3-10-110,4-14 1,2-7-35,-3-9-433,1-8 194,-6-3-598,8-14 1144,-6-2 1,11-16-524,-7-4 0,5-10-802,-5-7 1468,0-11 0,-6-4 0,0-8 0</inkml:trace>
  <inkml:trace contextRef="#ctx0" brushRef="#br0" timeOffset="72">6470 17417 7948,'-42'0'679,"8"0"83,0 0 1,7 0-423,10 0 2271,7 0-819,2 0 355,8 0-1164,8 0-555,2 0 1,14-8-20,5-3 0,6 1-76,5-1-543,-4-1 228,6-5 1,-7 0 112,-1-1 0,0 1-62,1 0 1,-1 6 262,1-1-199,-1 8-119,0-11 0,-1 11 18,-4-7 0,1 7 70,-7-2 0,6 4 38,-6 2 0,0 0 65,-6 0-167,0 0 162,0 0-1161,-7 0 660,-2 8 1,-8-4-304,0 7 0,-6 1 233,0 5 0,-11 6-836,5 0 600,-7 7 45,10-3 490,-8 7-20,-1 1 1,9-6 120,3-1 1,-2-1 301,3 2 1,-1 1-193,6-7 0,8 0 178,3-6 0,4-7 293,3-5 0,1-3-229,4-2 0,-2-9-219,7-8 1,-1-8 136,2-10 0,1-7-2076,-7-3 1159,0 2 0,-7-8-1513,-5-1 1,-3 6 1071,-8-5 0,-2 13-735,-4 3 1228,-11 16 1,-12 12 52,-11 7 0,4 1 139,-5 5 0,11 9 190,1 8 184,16 0 0,-10-5 928,21-1-297,-6 0 1,16-2 676,3-3 1,5-5-425,1-7 1596,0 0-1608,8 0 0,-6 0 1290,4 0-1194,-4-7-569,-2 5 0,1-6 72,-1 8 1,0 0-258,0 0 1,6 0-345,0 0 0,0 0-179,-6 0 0,0 2-372,1 4 1,1 3 136,4 8 1,-4 1-672,4-1 1,-6 0 398,-6 0 0,5 6 363,-5 0 1,-3 2 887,-2-2-227,-4-4 118,-2 6 353,0 0 376,0-6 1551,0-2-1509,0-9-1276,0-24 215,0-10 0,9-15-1379,8-10 0,1 3 803,4-9 0,-2 11-816,-3 6 1,0 4 494,0 1 0,0 5-462,1 7 0,-1 2 175,0 15 1148,0 0 0,0-1 0,1-3 0</inkml:trace>
  <inkml:trace contextRef="#ctx0" brushRef="#br0" timeOffset="73">7778 17331 7968,'0'-10'1523,"0"-5"173,0 3 0,0-3 1335,0-2-2173,0 7 1,-2-3 1210,-3 7-1810,3-7-1096,-6 11 394,8-6-31,0 8 1,2 8 492,4 3-978,-4 5 705,13 1 0,-11 0-167,7 0 0,-5 0-412,5 1 1,-5-1 335,6 0 0,-7 0-22,7 0 161,-8 1 161,11-1 1,-7-6 160,3 1-88,4-8 1,-11 1 141,8-10 0,-7 1-91,7-8 0,-8 1-133,1-6 530,-3-1 1,4 1 1752,0 0-934,0 0-816,-6 0 0,0 5 311,0 1 111,0 7-367,0-4 0,2 3-439,3-1 77,-3 0 0,13 6-220,-3 0 0,-2 0-498,1 0 1,0 0-173,7 0 0,-7 0 155,1 0 171,-9 0 182,13 0 1,-9 2 237,5 4 0,-5-2-292,-7 7 671,8-7-274,-6 11 168,6-13 1,-6 6 56,3-8-662,-3 0 320,14 0 1,-9-2-84,5-4 94,3-4 3,-5-7 1,5 0 951,-4 0-331,5 7 0,-13-3 330,9 7 0,-6-1 857,5 1-284,1 4 0,5-6-550,0 8 1,0 0 132,0 0 1,3 0-312,2 0-179,-2 0-164,4 8 1,-1-4-355,0 7 0,0-5 98,-5 5 1,-1 1-947,0 5 1,0 0-1844,0 0 153,1 1 1,-3-1 2560,-4 0 0,5-7 0,-7-3 0</inkml:trace>
  <inkml:trace contextRef="#ctx0" brushRef="#br0" timeOffset="74">12425 14786 7967,'-8'-25'0,"6"6"0,-6-4 770,1 4 0,5 2-91,-4 0 1,2 1 785,-1 5-872,3-4 1,-6 11 629,8-8-426,0 9-407,0-5 0,0 16-166,0 3 1,0 4-1,0 3 1,0 6-76,0 5 0,6 4 186,0 1-508,-1 8 192,-5 2 0,0 7 273,0 1-554,0 7 103,0 2 0,0 14 108,0-1-1706,0 9 1625,-7-5 0,5 12-71,-4-4-333,4-4 349,2-13 0,0-8-741,0-4 627,0 4 109,8-15 0,-4-2-194,7-15 127,-7-8 1,11 3-622,-3-6 350,3-9 460,2-1-464,-7-8 0,3-2-915,-7-4 534,-1-3 346,3-9 569,-6-6 0,13-3 0,-5-8 0</inkml:trace>
  <inkml:trace contextRef="#ctx0" brushRef="#br0" timeOffset="75">12390 14614 8010,'-25'0'0,"6"0"-32,-4 0 0,4 8 166,2 3 1,2-1 390,3 1 0,-1 6 173,7 6-572,-7 0 0,9 0-61,-8 0 0,7 8 104,-7-3 1,6-1-102,-5 2 1,1-1-230,-1 7 110,-4-1 26,13-7 1,-12 4-1061,9-9 728,-9 9 0,7-12-1279,-5 4 1160,-3 4 0,13-14 476,-4 4 0,4-3 0,-5-5 0,5-1 0,-14-8 0,7 0 0</inkml:trace>
  <inkml:trace contextRef="#ctx0" brushRef="#br0" timeOffset="76">12321 14700 8004,'0'-17'-37,"-5"0"19,-1 0 0,0-1 18,6 1 1941,0 8-1235,8 1 0,1 2 63,9 1 302,-1-1-655,8 13 1,1 3-181,9 7-213,-8 0 161,5 8 1,-3 4-1149,11 11 718,-11 4 0,11 2-313,-12 0 1,5-1-755,1 7 0,-1 0 111,-4-1 0,-5-1 218,-6-4 984,-1-4 0,0 0 0,0 2 0</inkml:trace>
  <inkml:trace contextRef="#ctx0" brushRef="#br0" timeOffset="77">11306 17159 8004,'-8'-17'232,"-1"-1"1,-6 1 0,1 0-1,3 2 1410,-3 3 0,5-1-680,-3 7 0,7-5-427,-7 5 0,1 0-180,-7 6 0,7 0-120,-1 0 0,-5 2 6,-6 4 1,0 5-202,6 12 1,-6-2 76,0 8-10,0-8 0,6 11-110,0-3 1,2 2-344,3-3 272,-3 5 0,11-8-307,-7 3 249,7-3 1,-4-2 9,8 0 1,0 0-51,0-6 1,8-2 50,3-3-124,-3 3 85,7-13 0,-5 6 18,7-8-250,0 0 188,0 0 1,1 0-151,-1 0 241,8-8 0,-6 0-148,4-3 1,-2-10 104,2 4 1,-4-4 109,4 3 0,-4-4-172,-2-1 262,0-8 1,0 12 162,1-4 0,-7 4 300,1 2-358,-9 7 1,7-3 369,-4 7 460,-4-7 113,5 11-699,-7-6 1,0 10 371,0 4-486,0 3 1,6 9-141,0-1 0,1 0-209,-1 0 1,4 0 314,7 0-1927,-8 1 1182,7-9 0,-9 7-926,5-5 955,3 4 0,-5-3-336,7-1 1,-6-5-376,1 5 0,-1-7 139,7 2 0,-7 2 475,1-3 1,-1 1 567,6-6 0,0 0 0,1 0 0,-1 0 0</inkml:trace>
  <inkml:trace contextRef="#ctx0" brushRef="#br0" timeOffset="78">11926 17262 8004,'0'-27'0,"0"4"1421,0 4-895,0-6 0,0 4 99,0-7 142,0 7-381,0-12 1,2 6-275,3-7 1,-3 5-328,4 1 0,-4 7-207,-2-2 1,6-2 231,-1 2 0,1 6-114,-6 5 260,-8 9 1,5-5 40,-9 8 1,1 2-65,-7 4 0,1 5 209,0 12 1,0-4 50,0 4 1,5 2 218,1-2 0,5 2-96,-6-3 1,9-2-105,-3 2 1,4-2 203,2-3-201,0 0 0,0-6 134,0 1 18,0-1 117,8-1-189,-6 5 169,5-5-292,-7-1 0,-2 7 130,-3-5 299,3-3-188,-14 7 363,14-13-372,-13 13 1,13-11 72,-4 7-151,5 1-156,1-3 0,0 7 227,0-5-243,0 4 16,0 3 1,7 5 169,5 0 31,-5 7-101,9-3 0,-9 9-105,5 4 1,-3-2-124,-3 8 0,-4 0-332,4 6 201,-12 7 0,-4-6-680,-7 5 0,-8-7 411,-3-5 1,-5 4-965,-1-4 0,-1-12-2,1-5 549,7-8 1,2-12-544,8-3 1,7-14-348,5-9 1,7-15 268,9-14 1396,8-19 0,23-6 0,2-15 0</inkml:trace>
  <inkml:trace contextRef="#ctx0" brushRef="#br0" timeOffset="79">12339 17279 8004,'7'-17'172,"1"-2"43,3-4 0,5 4 278,-5-4 0,4-2 633,3 2 1,-5-7 4,4 1-749,-3-4 0,10-1-383,-6 0 1,-7-1 76,1 1 1,-9-1-73,3 1 1,-4 7 88,-2 4 1,-2 12-407,-4 5 245,-11 4 0,-4 2-64,-7 0-331,-1 8 225,-13 2 1,5 12 292,-3 1 4,4 8 1,3-4 138,5 7 0,3-5 351,8-1 1,0-1 116,-1 2 0,9 1-254,3-7 0,6 0 9,6-6 0,3-1-172,9-5 0,1 2-171,4-7 106,-4 0 1,11 0-248,-7-1 79,0 1-352,-6-6 251,1 0 576,-1 0-236,-8 8 170,7 1 1,-14 9-100,3-1 0,-3-6-44,-2 1 0,2 5-43,4 6 0,-4 2-219,4-2 0,-3-2-252,3 7 0,-4 3 205,4 9 1,-4 2-440,-2 4 1,-6 3 205,0-3 0,-7 4-501,1 2 0,-9-3-94,-2-3 1,6-4-324,6-8 0,1-1-168,-1-4-34,-5-5 200,14-14 0,2-4 519,12-12 0,5-11 661,6-12 0,-4-11 0,6-4 0</inkml:trace>
  <inkml:trace contextRef="#ctx0" brushRef="#br0" timeOffset="80">12820 17038 8004,'10'-24'0,"3"4"0,-7-2 3196,8 2-1580,-13 3 1,9 8-898,-4 3 0,-4 14-574,3 9 0,-3 2 45,-2 10 1,-2-7-147,-3 7 1,3 0 174,-4 5 65,-4 1-396,9 7 155,-7-14 1,2 12 212,0-11-447,1-4 122,5 7 1,-2-13-405,-4 4 194,4-4 198,-6-9 110,8-2 0,0-12-10,0-8 1,6-7 7,0-15 0,7-10-319,-1-8 1,-3 1 3,3-7 0,-3 5 17,3 1 1,3 7 76,-3-1 0,-3 8-104,3-3 1,-3 7-62,3 5 1,1 5 0,-5 8-282,1 5-36,3 3 320,-3 8 1,5 2-176,-9 4 35,9 3 191,-12 9 0,11 1-663,-7 4 587,7 3 1,-9 3-224,8 0 604,-9-1 0,13 7 0,-7-1 0</inkml:trace>
  <inkml:trace contextRef="#ctx0" brushRef="#br0" timeOffset="81">13165 17124 12810,'0'-9'5281,"7"-12"-4314,5 4 1,5-6 137,6 0 0,-2-4-361,8-7 1,-6-1-294,5 1 1,-5-1-576,6 1 1,-8 7-129,2 4 0,-10 6-617,-1 6 814,-8-5-512,3 15 267,-7-7 0,-2 8-978,-3 0 1,1 8 458,-8 3 0,1 2 279,-6-1 355,-1 3 1,1-5 521,0 7 0,0 2 756,0 4 1,-1-4 155,1 4 0,0 2 1301,0-2 0,1 7-1022,5-1-1528,-4-4 0,13 7 0,-4-3 0,4 3 0,2 3 0,8-3 0,3-3 0,6-4-459,6-8 0,4 0-2619,8 0 1,-1-7 108,0-4-2211,-7-5 5180,6-1 0,-7-15 0,9-4 0</inkml:trace>
  <inkml:trace contextRef="#ctx0" brushRef="#br0" timeOffset="82">14042 16987 8004,'8'-35'226,"0"1"1,5 0-1,-3 1 1,-3 5 1265,-3 5 1,4-2-656,-3 2 0,1 0-202,-6 6 1,-8 0-494,-3-1 0,1 3 198,-1 4-311,-8-5 0,-2 14-184,-8-3 1,0 3 127,-5 2 0,0 2-35,-1 3 0,-7 7-120,-4 11 1,-2 4-262,3 7 0,-3 2 325,8 4 1,1-3 494,11 3 237,3-4-416,15-9 1,3 3 114,7-7-33,7 0-82,10-6 1,18-7 105,11-4-421,3-4 268,11-2 1,1-8 142,8-4-1221,-8-3 876,-2-2 1,-7 2-1451,-1 3 1100,-7-3 0,-3 5-20,-13-7 1,-9 8-727,-7 3 1130,-8-4 1,-4 9-110,-12-5 1,-9 4 770,-2 2 1,0 0-274,6 0 1,-4 2 1272,4 4-1419,-4 11 1,11 4 875,-7 7-654,8 1 0,-5 13 223,8 4 0,1 5 0,3 7 369,-4 5-1114,4 4 1,-6 1 1,1 1 337,-5 0-1018,5-8 732,-16 6 1,9-10 234,-14 1-1183,-1-1 711,-5-21 1,-7 6-2227,1-7 1629,-8-9 0,18-3-493,-5-11 1,12-6 643,1-12 1,10-8-2023,6-14 2726,4-9 0,2-6 0,0 0 0</inkml:trace>
  <inkml:trace contextRef="#ctx0" brushRef="#br0" timeOffset="83">14576 17090 8004,'0'-23'0,"0"0"0,-6 0 894,0 6 1,-5 0-342,5 0 0,-5-1 545,5 1 1,-6 0-489,7 0 1,-7 0-264,6-1-163,1 1 1,-3 6-243,-3-1 68,3 9 0,-7-5 223,3 8-233,-3 0 85,-2 8 0,-1 3-53,1 12-5,-8-4 0,6 15 0,-4-1 28,4 5 1,2 8 10,0-6 444,0 0-272,7-5 1,-3-1 53,7 0 0,0 5 116,6-5 1,8-4-81,3-12-372,5-1 240,8 0 0,3-7-21,8-5 1,-1-3-132,0-2 0,1-7-96,-1-5 4,1-3 0,-1-10-80,1 6 202,-9-6 0,5 0 86,-8-3-216,0 3 114,-6-8 1,-2 8-169,-3-3 162,3-5 1,-13 7 0,4-7-121,-4 4 1,-2-1 75,0 7 1,0-2-287,0 2 11,0 4 0,-6-6-865,0 8 808,0 8 1,5-5-26,-5 8 0,4 8 301,-4 10 0,2 5 166,-1 6 1,3 4 701,-4 7-441,-4 0-243,8 1 1,-5 5 66,7 0 1,0-2-156,0-9 34,0 3-1,7-12 1,3 4 42,7-6 0,2-7-249,4 0 1,4-9 164,7-2-584,1-7 334,-1-10 1,6-8-438,1-4 332,-1-11 132,-6 4 0,1-12-312,-1 8 152,0-8 257,1 4 1,-8 0-38,-4 4 0,-4-2 22,-2 2 1,-2 0 231,-3 5 0,1 1 236,-7 0 0,5 1-205,-5 4 1,0-1 791,-6 7-323,0 0 204,7 6-411,-5 0 0,6 9 137,-8 8 0,0 17 237,0 18-653,0 7 0,-8 11 56,-3 4 0,1 6 140,-1 12-1307,-1-4 971,-5 13 1,2-16-664,3 1 412,-3 0-136,13-15 0,-6-1-404,8-7 1,0-16-343,0-1-616,8-8 1001,2-11 1,5-18-143,-4-15 1,3-8 273,-8-3 0,5-6 272,-5 0 0,0-8-1943,-6 2 1251,0 4 938,0-7 0,-8 5 0,-2-8 1</inkml:trace>
  <inkml:trace contextRef="#ctx0" brushRef="#br0" timeOffset="84">15109 16815 8004,'-34'0'1063,"7"0"1528,4 0-222,4 0-539,9 0 0,5 0-485,10 0 0,7 0-502,11 0 0,6-2-96,11-4 1,-2 2-69,8-7-1346,0 0 572,-2 1 0,0-3-475,-4 7 0,-6 0-650,1 6 0,-3 0 159,-9 0 1,6 0-1105,-6 0 0,-8 10-1192,-9 7 2410,-4 0 0,-2 17 47,0 1 0,-2-1 900,-4 6 0,-4 4 0,-7 0 0</inkml:trace>
  <inkml:trace contextRef="#ctx0" brushRef="#br0" timeOffset="85">15436 17107 8004,'-17'0'3393,"7"-2"373,5-3-1507,-5 3-589,8-6-1163,-5 0 0,14 5-76,5-9 1,11 1-112,5-7 1,5 3 102,1 4 0,6-10-271,1 3 1,4-3 102,-4 4 1,4 0-294,-4 0 0,-3-6-153,-9 0 0,1 0-218,-7 6 0,-6 0 142,-5 0 35,-8-1 1,-10 3-130,-11 4-303,-12 3 347,2 8 0,-7 2 248,-1 4 1,1 3-143,0 8 0,-1 1 1399,1-1 1,1 8-162,4 3 2227,-3-3-2095,13 8 1,-4-5-837,11 12 0,5-3-323,7 3 0,4 2 0,7-2 0,2 6 0,16-6 0,0 0-1964,5-6 0,6-1 1964,1-5 0,-1 5 0,-6-6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6:24:59.480"/>
    </inkml:context>
    <inkml:brush xml:id="br0">
      <inkml:brushProperty name="height" value="0.053" units="cm"/>
      <inkml:brushProperty name="color" value="#FF0000"/>
    </inkml:brush>
  </inkml:definitions>
  <inkml:trace contextRef="#ctx0" brushRef="#br0">19274 10505 7853,'-8'-17'889,"-1"5"1,-9 3-469,1 1 1,6 2 556,-1 6 1,6 2-74,-5 4 0,7 11 0,-4 14-191,1 7 1,5 8-366,-4 11 0,4 6-104,2 12 0,0 13-437,0-38 0,0 3 1,0 8-1,0 2 249,1 5 0,-2 1-332,-2 2 1,-1 0-1,-1 1 1,0 1 267,-3 1 0,-1 1 0,0 0 0,1 1 8,-1 4 1,0 0 0,1-7 0,-1 0-183,1 5 1,-1-2 0,1-10 0,1-2-194,1-3 0,0-1 0,-1-7 1,1-1 17,3-3 0,0-1 1,-3 38-117,6-17 1,0-8-1,0-4 0,0 3-52,0-3 1,0-6-227,0-5 363,0-8 114,0 4 0,0-9 440,0-4 0,0 3-1241,0-3 1228,0-4 0,-5 7-154,-1-3 0,-7-4 0,3-1 0</inkml:trace>
  <inkml:trace contextRef="#ctx0" brushRef="#br0" timeOffset="1">19239 10402 7840,'-25'-25'578,"6"6"0,-2-4 0,8 4 1,7 2 1387,4-1 0,2-4-1505,0-1 1,8 0 248,3 6 0,7-1-249,5 1 1,1 6-63,5-1 1,4 6-142,-5-5 1,5 7 51,1-2 0,6 5-176,0 1 0,8 1-116,-2 5 1,4-2 114,2 7 0,5-1-122,0 2 0,3 3-851,-3-4 575,-4-3 0,9 7-89,-5-3-754,-3-5 671,-3 9 0,-3-13-809,-8 9 793,0-1 0,-5 1 69,-1-1 1,-7-1 54,-4 1 0,-4 5 117,-2-5 1,-2-1 0,-3 1 1,-3-1-147,-3 1-12,-4 4 195,6-5 109,-8-1-104,0 7 561,0-14-123,-8 13 1,4-11 95,-7 7 0,5-5-195,-5 5 339,7-7-121,-12 11-5,7-5-66,-1 7-131,-5 0 1,13 3 142,-4 2-44,4-2-62,-5 12 1,5-3 260,-4 11-30,4 4-303,-5 7 0,3 9 526,-8 3-1226,9 3 948,-13 3-338,7 8 97,-1 1 0,-3 8-208,7 0 1,-6 0 244,7 0 1,-7 0-108,7 0-120,-1 0 1,0 2 70,0 3 1,2-42 0,1 2-403,0 5 1,0 2-1,1 3 1,0 0 405,-3 8 1,-1 0-1,1-3 1,0 0 277,0 0 1,-1 0 0,-2-3 0,0 0-218,3 3 0,-1 0-254,-2-8 0,1 0 0,-1 6 0,0 0-7,2-3 0,1-2 0,0 1 1,0-1-302,2 1 0,0 0 1,2-1-1,-1-1 269,-4-6 1,0-1 58,4-1 1,0-1 86,-5 30 1,7 3-546,0-8 320,0-7-6,-8-8 1,6-22 50,-4-9-119,5-7 619,1-11-3220,0-3 3177,0-29 0,7-7 1,3-23-1</inkml:trace>
  <inkml:trace contextRef="#ctx0" brushRef="#br0" timeOffset="2">19239 12637 7803,'-17'-8'636,"2"4"1,1-7 710,3-2 0,5-1-838,-5 3 195,7 3-188,-4 1 1,8 7-9,0 0-465,0 7 43,0 18 0,0 4 380,0 11-246,0 4 1,0 13 15,0 0 1,0 14 25,0-2 0,0 11-355,0 0 0,-2 4 249,-3 2 0,1-5-276,-8-1 112,8 0 0,-5-9-194,3-8 0,4-8 153,-3-3 0,-3-1-186,2 1 184,0-16 0,1 2 53,-1-15 0,0 0 217,6-6-110,-7 1 1,5-7-32,-4 1 908,4-9-696,2 5 170,0-8 1108,0 0 0,6-2-1063,-1-4 0,9 4-75,-3-3-157,5 3-118,1 2 0,2-2 155,4-4 60,-4 4-120,14-5 0,1 1 295,12 0-286,4-7 1,3 11-93,4-4 1,3-2-52,3 3 0,8-1-517,-8 6 0,-2-6 179,-15 1-107,3-1 1,-12 6-438,3 0 0,-11 0 328,-6 0 1,-4 0-918,-2 0-769,-8 0 818,-1 0 260,-8 0 1,0-8 1045,0-3 0,0-12 0,0-4 0</inkml:trace>
  <inkml:trace contextRef="#ctx0" brushRef="#br0" timeOffset="3">20547 10608 7782,'-11'0'255,"-1"0"0,-1 0 2139,-2 0-1118,5 0 1515,-5 0-911,13 0-174,-6 0-1304,8 0 0,8 0-20,3 0 0,6-2-340,6-3 0,4 1 50,8-8 0,5 7-780,0-7 543,8 1 1,-4 1-2366,7 4 1279,1-3 666,0 7 0,5-6-2400,0 8 1997,1 0 0,-7 2 30,1 4 938,-8 3 0,-2 16 0,-8 2 0</inkml:trace>
  <inkml:trace contextRef="#ctx0" brushRef="#br0" timeOffset="4">20409 10986 7782,'-22'0'0,"-1"0"2007,0 0-735,13 0-8,-5 0 1,15 0-193,0 0-645,7-7 1,18 3 191,4-8 0,9 7-271,2-7 1,6 3-144,-6-3 0,8-1-955,-2 7 599,-4-7 0,8 11-960,-4-4 0,2 4 334,-3 2-10,5 0 1,-12 0-797,8 0 0,-7 8 805,1 3 0,-12-1 778,-5 1 0,-4 8 0,-1 8 0</inkml:trace>
  <inkml:trace contextRef="#ctx0" brushRef="#br0" timeOffset="5">20392 11485 7782,'-11'-2'3328,"-1"-4"-1603,9-3-1203,-5-1 0,10 3 180,4 7 0,3-6-260,8 0 0,2 0-78,4 6 1,-2 0-160,8 0 0,-6 2-264,6 4 56,-1-4 0,9 8-573,3-5 1,-4-1 299,4 8 277,4-9 1,-5 11-716,6-9 1,-1 3 240,2-2 0,2-4-215,-8 3 688,8-3 0,-12-2 0,6 0 0</inkml:trace>
  <inkml:trace contextRef="#ctx0" brushRef="#br0" timeOffset="6">20237 12070 7782,'12'0'5331,"-1"0"-5039,-7 7-147,11-5 2232,-5 6-1519,15-8 0,0 2 40,3 3-625,13-3 1,-11 6-606,16-8 0,-6 0 0,6 2-1026,2 4-1904,2-4 2202,-6 5 0,0-1 1060,-4 0 0,-4 7 0,6-3 0</inkml:trace>
  <inkml:trace contextRef="#ctx0" brushRef="#br0" timeOffset="7">21614 9542 7782,'0'-17'60,"0"6"0,0-1 0,0-1-588,0-3 0,2 1 136,4 4 0,-4-5 626,3 5 0,-3-4 250,-2-3 1,2 7-19,4 0-43,-4 7 0,6-6 233,-8 4-386,0 5 1,-2-5-89,-4 12 0,4-3 309,-4 9-340,-3-8 1,5 11-79,-8-4 0,7 3-5,-7-3 0,8 4 0,-3-3 64,-1 3 1,6-3-215,-4-1 50,4 1 1,1 3 129,-5-4 0,4 5-12,-4-5 0,2 4 403,-1 3-342,3-1 1,-8 0 424,4 0-315,4 0 0,-7 1-46,3-1 1,4-6 101,-3 1-307,3-1 51,2 6 0,0-5-3,0-1 1,2-5-196,3 5 0,-1-5 140,8 6-207,-9-9 134,13 13 1,-12-12-1,7 7 1,-7 0 65,2 7 1,-5-1 46,-1 0-26,0 0 0,0 0-202,0 1 1,-7-1-375,-5 0 177,-3 0 27,5-7-401,-5 5 74,6-13 0,-1 4-858,4-12 1151,4-4 0,4-7 1,4 0-682,6 0 925,3 0 0,2-1 0,0 1 149,0 0 0,1 0 0,-1 5 0,0 3 0,0-1 0,1 1 0,-1 5 0,-6-4 0,1 8 0,-1-7 0,6-3 0</inkml:trace>
  <inkml:trace contextRef="#ctx0" brushRef="#br0" timeOffset="8">21838 9800 7782,'0'-17'1845,"0"0"-1401,0 7 972,-8-5-383,6 13-436,-5-13 549,7 5-686,0 1 1,7-5 225,5 8-345,3-7-188,2 11 1,0-11-7,1 7 0,1-7 70,4 1 1,-2 3-357,7-3 125,-7 1 1,10-1-279,-8 1 1,6 1 168,-6-1 0,0-4-303,-6 3 0,0 3 0,-2-3 1,-1-1-1022,-3-3 676,-7 7 312,4-6 0,-10 11-107,-4-8 482,-4 8 0,-13-3-121,1 7 0,-3 2 215,2 3 0,-2-1-71,-4 8 0,2-1 638,4 6 0,4 1-114,-4-1-38,4 0 0,2 2 377,0 4 0,0-4-135,-1 4 1,7 2 8,-1-2-615,9 0 0,-5 0 0,8 0 0,0-2-131,0-2 119,8-2 1,3 0 188,12 0-1184,-4-7 641,14-3 0,-12-5-34,7 4-833,1-4 683,6 6 1,-1-10-833,0-4 860,-7-4 0,6-1-184,-5 0 0,3-1 327,-2-5 0,1 0 1,-5 1-1,0 3-718,0 2 855,-2-1 1,-6-5-65,0 0 1,-5 5 183,-1 1-134,-7-1 311,11-5 0,-13 6 1,4-1-1,-4-1-18,-2-2 898,0 5 0,0-5-38,0 3 1,-6 3 1085,0-3-1188,1 1 1214,5 1-1123,0-5-640,0 13-376,0-6 1,0 16 17,0 4-96,0 3 0,0 4 184,0 4 1,0-2 7,0 8 1,0-7-71,0 7 1,0-6 130,0 6 1,0-8-90,0 2 1,0-4-17,0-2 119,0-8-94,0 7 0,0-16 118,0 0-386,0-8 0,1-17 0,5-5 0,4-7-1745,-1-3 1519,7 0 0,-13 6-110,9-1-306,-8 1 492,11 7 0,-13-3-345,4 7 388,3 0 1,-5 8-330,8 3 445,-9 4 0,7 8-75,-4 0-161,3 0 203,1 0 0,5 6-388,-3 0 654,-5 7 0,8-3 0,-5 7 0</inkml:trace>
  <inkml:trace contextRef="#ctx0" brushRef="#br0" timeOffset="9">22819 9456 7782,'-12'-7'0,"1"-5"0,1 3 493,-1-3 1,-3 1 1906,9-7 1035,-1 1-2390,6 0 1,0 6 410,0-1-864,0 8 0,2-3-429,4 7 0,-3 2 42,9 3 0,-3 7-168,3 11 0,1-2 52,-7 7 0,7-1-48,-1 2 0,-3 3 4,3-3 0,-6 3-511,5 3 361,-7-8 0,9 3-29,-7-7 0,7 6 89,-1-6 77,-4 0-23,-1-6 0,-1-6 2,0 1 81,7-9-73,-3 5 0,1-16 21,1-3-908,-1-12 584,-1-4 0,5-7-278,-4 0 1,-1-1 240,1 1 1,-7 1-1703,2 5 928,3-5 470,-7 14-1643,6-13 671,-8 12 774,0-4-491,0 6 682,0 1 632,0 8 0,0-7 0,0 15 0,0-5 0,0 12 0,0 3 0,2 8 463,4 0 1,-4 1-352,3-1 1,-1-2 2480,2-3-1522,-4 3 0,11-11 136,-7 7 1,7-7 330,-1 2 1,-3-4-792,3-2 1,-1 0 30,6 0 0,1-2-93,-1-4-480,0-4-52,8-7 1,-6 0-394,4 0 222,-4-8 86,6 6-410,-13-6 325,10 0 0,-14 6 119,4-4-1151,3 4 583,-13 2 1,5 5-177,-7 1-1006,0 7 937,0-11 1,-1 13-985,-5-4 1183,-4 4 1,-7 2-228,0 0 0,0 0 277,-1 0 1,1 2 680,0 4-179,0-4 0,0 13 57,-1-3 0,1-3 132,0 3 1,2-1 1248,3 6 1,-3 0-588,3 1 1,3 1 1272,-3 4-1183,1-4-677,1 6 0,3-6-208,7 4 108,0-4 1,0 6-1265,0-1 818,0-4 1,2 2 283,3-10-1281,5 3 836,7-5 1,0 1-579,0 1 533,1-8 1,-1 3-46,0-7 0,2 0 100,4 0 1,-4 0 77,4 0 1,-2 0-406,2 0 312,-4 0 1,6 0-152,-8 0 0,6-2-35,0-3-398,0 3 592,-6-6 1,1 2-444,-1 1 441,0-9 0,-2 10 402,-3-7 0,3-1 0,-13 3 0,6-6 0,-8 5 0,5-1 0,1-1 626,0 1-472,-6-7 0,0 1-95,0 0 2158,0 0-1438,0 0 0,0-1 120,0 1 1283,0 8-588,0-7 163,0 7-1228,0-1 1,0 1 303,0 3-568,0 4 1,0-4-102,0 12-83,0 4 1,0 7 98,0 0 1,0 6-126,0 0 0,0 7-248,0-1 191,0-4 0,-6 6-148,0-9 1,1 7-271,5-6 1,0 0-272,0-6 476,0 0 0,0-5-39,0-1 1,0-5-217,0 5 55,0-7-257,0 4 353,-8-8 1,6-2-166,-4-4-743,5-3 728,1-8 0,0-6-758,0 0 846,7 0 1,-5 0 289,4 0 0,-2-2-47,1 2 0,-1 4 802,8-4 0,-7 4-487,7 2 0,-6 0 725,5-1-543,-7 9 1,11-4 480,-3 7 0,-3-6 616,3 7 1,-1-7-570,6 6-605,1 1 0,-1 5-125,0 0-371,0 0 0,0 5-1505,1 1 974,-9 8-2698,6-5 978,-13 8 2495,6 0 0,-8 1 0,0-1 0</inkml:trace>
  <inkml:trace contextRef="#ctx0" brushRef="#br0" timeOffset="10">24161 9370 7782,'8'-9'0,"-6"-1"0,3 4 0,-3-5 0,-2 1 0,0-1 0,0 5 1177,0-5 1,0 5 33,0-5-993,0-1 1,0-5 114,0 0-805,0 7 376,0-5 1,0 11-94,0-7 174,0 7 0,-2-4-273,-3 8 144,3 0 41,-6 0 1,6 8 202,-4 3 0,4 5 265,-3 1 0,3 0-52,2 0 252,0 0 0,-6 0 80,0 1 674,1-1-792,5 0 1,0 2 58,0 4 528,0-11-677,0 10 1,0-12 699,0 7-414,0 0-230,7 1 1,1-1 92,3 0 0,3-6-168,-9 1 1,7-6 81,-6 5-295,7-7 0,-11 11 76,4-3 1,1-3 25,-1 3 151,0-1-178,-6-1 0,0 5-229,0-4-13,0 5 0,0 1-21,0 0 0,-8 0-135,-3 1 0,-5-1-2908,-1 0 2020,0 0 1,0-2-679,0-3 1,-1 1 1683,1-7 0,-8 0 0,-1-6 0</inkml:trace>
  <inkml:trace contextRef="#ctx0" brushRef="#br0" timeOffset="11">18413 10522 7782,'-7'-9'-364,"-3"-1"1,-7 6 0,2-3 2743,3-3-1818,4 6 1,8-5 535,0 3-467,0 4 1,0-7 193,0 3 345,0 4-432,8-6 162,2 8-556,7 0 0,0 0 39,0 0 0,0 8-359,1 3 1,1-3-582,4-2 539,-4 3 0,13-5-334,-3 8 1,5-9 274,7 3 0,3-4-1752,7-2 1,3 0 775,3 0 1,4 0 1052,8 0 0,0-8 0,0-1 0</inkml:trace>
  <inkml:trace contextRef="#ctx0" brushRef="#br0" timeOffset="12">18430 10986 7782,'-17'12'103,"0"-3"1,0-1 961,0-4-9,7 5-220,-5-7-279,13 6 0,-4-6 152,12 4 1,-2-4-278,7 3 0,1-1 212,5 2 0,0-4-236,0 3 0,6-1-62,0 2 1,2-4-130,-2 4 1,4 1-447,7-1 0,-5 2-314,0-3 0,-1-3-1446,7 4 874,-1-4 0,6-2-2485,0 0 3600,0 0 0,-5 0 0,-1 0 0</inkml:trace>
  <inkml:trace contextRef="#ctx0" brushRef="#br0" timeOffset="13">18396 11777 7782,'-9'0'104,"-7"6"1,5 0 1154,-5-2 1,-1-3 672,0-1 390,7 0-1091,3 0 140,7 0-962,0-7 1,7 5 149,5-4 0,3-1-141,2 1 1,3-2-286,3 2 1,1 5 4,5-5 0,4 4-74,-5 2 0,10 0-1186,3 0 829,-1 0 0,0 0-461,0 0 1,8 0-886,-2 0 1,-2 0 569,2 0-1987,0 0 1088,5 0 1968,-7 0 0,6 8 0,-6 1 0</inkml:trace>
  <inkml:trace contextRef="#ctx0" brushRef="#br0" timeOffset="14">18448 12499 7782,'-18'0'444,"1"0"1,0 2 1530,0 4 950,0-4-934,7 6-1164,2-8 0,8-2-220,0-4 0,8 4-211,4-4 1,5 4-24,6 2 0,-4 0-124,4 0 1,2 0-552,-2 0 0,7 0 240,-1 0 1,-2 2-1235,1 4 0,1-2 69,5 7-3539,1-7 4766,-1 4 0,1-1 0,-1 3 0</inkml:trace>
  <inkml:trace contextRef="#ctx0" brushRef="#br0" timeOffset="15">17536 9078 7782,'0'-34'252,"0"5"1,0 2 0,0 2-1,0 4 442,0 2 0,0 2-383,0 0 1,0 5-127,0 1-177,0-1-470,0 3 162,-8 1 0,-2 8 154,-7 0 0,0 2 54,0 4 0,0 3 25,-1 9 0,-5-1-96,0 0 1,2-5 42,10-1 0,-4 0 170,3 7 61,5-1 353,-9 0-310,7 0 1,-3-2 200,1-3 1,5 3 249,-5-3 1,-1 3 242,-5 2 1,5-5-329,1-1 0,-1 1-83,-5 5 1,0-6-102,0 1 0,5-3-34,1 3 1,5 3-245,-5-4 0,7-1-283,-2 1 158,4 1 1,10 3-154,3-3 0,7 3-114,4-4 1,0-1 163,6 1 0,-1-1-51,2 1 0,1 5 18,-7-5 1,2 4 69,-2 3 1,-6-1 0,2 0-255,-5 0 211,-10 0 1,9-5-94,-7-1 0,-1 1-58,-5 5 1,-2-6-441,-3 1 268,3-8-21,-13 3 302,13-14 1,-6 3 242,8-8 0,2 3 27,4-3 1,-3-1 29,9 7 0,-1-7 154,7 2 1,1-3 402,4 3 1,-4-5-53,4 5 0,2-4 1,-1-3-1,1-1 777,0-4-1043,6 4 0,-4-11 149,7 7-515,-7-8 73,5 5 1,-7-3-61,4 0 85,-4 8 1,-8-9-1,-2 7 31,-3 2 0,-5 7-187,-7 3-51,0 7 83,-7-11 1,-5 13-1,-9-2-158,-2 8 0,-7 0 142,1 7 1,-2 1-12,3 5 80,-5 0 1,14 0 240,-4 0 0,2-5 76,-2-1 0,6 1 0,-2 5-80,5 0 0,10 0-77,-1 1 1,-3 4 119,2 1-142,1 0 0,12-6 0,5 1 224,3-1 0,4 0-454,4 0 1,-2 0-760,8 1 622,7-9 1,2-1-104,8-8 1,-6 0-108,6 0 0,-6-8 0,6-3-133,2-5 337,2-8 0,0-3 1,-3-8-1,-3 1-1585,-2 0 1268,-1-8 0,-17 11-69,-6-3 467,-1 11 0,-15-2 103,4 8 1,-6 2 319,-6 3 1,-4-1-245,-7 7 0,0-6 734,0 7 0,-1-3-386,1 2 0,0 4 1156,0-3-292,7 3-234,-5 2-569,13 0 102,-6 0-395,8 0 84,0 0 0,0 7-216,0 5 1,6 3 31,0 2 0,0 3-4,-6 2 0,5-1 1,1 8 91,-2 2-125,-2-7 0,0 9 1,2-6-7,1-1 0,1 5 57,-6-8 37,0 0 1,2-6-316,4 0-420,-4 0 532,13-7 0,-11-12-83,7-15-338,-7 0 327,11-16 1,-11 1-160,8-8-155,-9 0 295,5 5 0,-2 6-202,0 1 1,1-1-527,-1-5 222,-4 7 424,13-5 1,-11 12-99,7-2 0,-5 2-51,6 3 1,-1 0 123,6 0 1,0 7-102,1 5 0,1 1 151,4-2 1,-4 4-11,4-4 1,2 12 308,-2 6 0,0-5 0,-6 8 0,0-3 0,-7 3 0,5 10 0,-6 2 0</inkml:trace>
  <inkml:trace contextRef="#ctx0" brushRef="#br0" timeOffset="16">18551 8975 7782,'-17'-12'0,"0"1"0,-1 5 1453,1-5 2681,8 7-938,1-4-1753,8 8-1383,0 0 0,8 2 1,3 4-1,4 5 385,3 5-291,-1 8 0,0-4 153,0 2-729,8 5 405,-6 0 0,6 2 89,-8-1-93,0-7 64,1 4 0,-1-2-506,0 0 237,0 0 1,0-6 302,1 0 1,-7-5-16,1-1 0,-1-7 0,4 0 1,-1-8 249,-3-7-455,1-12 1,-1-4-194,1-7 0,-3-9 156,3-2-1287,3 3 955,-13 0 0,6 9-103,-8 4 0,5-1-1393,1 7-497,0 0 1509,-6 13-746,0 3 1357,0 22 1,0 2 384,0 12 0,2-2 49,3-4 1,-1-4-12,8 4 1,-3-4-252,3-2 2232,3-7-1369,-5 5-125,7-13 0,0 5 347,0-7 1,0 0 0,1 0 0,-1-2 1771,0-3-2156,0-5 0,2-9 241,4-4 0,-4 4-307,4-4 0,-3-2-167,-3 2 1,0-5-368,0 5 0,-5-6 145,-1 6-291,-7 0 1,4 12 0,-8-1-183,0-1 240,0-2 1,-8 5-151,-4 4-664,5 5 571,-9 1 0,7 0-193,-8 0 53,0 0 284,-1 0 1,1 1-94,0 5 781,7 4-349,-5-1 1,5 12 1461,-7-4-1015,0 4 0,6 4 1,1 2-1,2 2 1497,5-1-1679,1 1 0,2 5 5,0 1 1,0-7-637,0 1 283,7-8 1,3 8-146,7-12 0,6 4-338,0-10 1,8-3-199,-3-2 1,-1-6 310,2-6 0,-1-3-196,7-9 0,-7-1 165,1-4 0,-6 2-93,6-7 0,-8-1 181,2-5 1,-4-1 15,-2 1 1,0 1 0,-1 3 0,-3 1-350,-2-1 0,-7 5 412,2 2 104,4 4 0,-9 7-174,5 1 954,-4-1-414,-2 3 616,0 1 1065,0 8 2420,0 0-3860,0 8 0,0-4-66,0 7 1,0-5-139,0 5 1,0 3-199,0 9 1,0-2 70,0 7-34,0 1 0,0 5-102,0 1 0,-6-1-270,1 0 255,-9 1 0,10-1 0,-5 1 0,-1-3-168,1-3 128,5-4 0,-9-8 53,7 0 30,0-8 1,4 5-80,-4-8 1,4-8 84,-3-10 0,5-5-266,5-6 1,5-9-18,7-9 0,0-6-44,1 1 1,-1 2 146,0-2 1,0 8 23,1-2 1,-1 9-241,0 3 1,0 7 33,0-2 1,-5 9-575,-1 3 591,-7 7 1,6-4-250,-5 8 593,-3 0 0,14 16 0,-7 3 0</inkml:trace>
  <inkml:trace contextRef="#ctx0" brushRef="#br0" timeOffset="17">19996 8751 8691,'0'-9'4092,"0"1"-3548,0 8-792,0-8 1,0 5 196,0-9-905,0 8 504,0-3 0,0 5-859,0-4 781,0 4 111,0-5 772,0 7 1,0 1-227,0 5 0,-5-2 195,-1 7 0,-2-5-122,3 6 0,1-1 494,-8 6 1,3-5-67,-3-1 1,3 1 86,3 5 1,4-6 512,-4 1-811,-3-1 1,7 6 22,-4 1 1,4-7-136,2 1 0,2-3 144,4 3 1,-2 1-31,7-7 1,1 7-42,5-1 0,0-3-90,0 3 1,-5-3 143,-1 3 1,1 3-190,5-4 1,-6 5-15,1 1 1,-8 0-156,1 0 1,-3 0 89,-2 1 1,0-1-891,0 0 0,-7 0 456,-5 0 1,3-1-1943,-3-5 0,3-1-1187,-3-5 3399,-3-3 0,5-2 0,-7-9 0</inkml:trace>
  <inkml:trace contextRef="#ctx0" brushRef="#br0" timeOffset="18">14834 8940 7915,'0'-9'232,"0"-6"0,0 3 755,0-3-1113,0-2 492,0-1 332,0 9 493,8 1-414,-7 8 486,15 0 0,-14 8-369,3 3 0,-1 10 429,2 2-973,-4 8 0,6-4 463,-8 7 1,0 8-323,0 4 1,0-2-836,0 2 1,5 0 268,1 5 0,2 1-1848,-3-1 1,-1 1 4,8-1 1,-1-7 1917,6-4 0,8-3 0,2-3 0</inkml:trace>
  <inkml:trace contextRef="#ctx0" brushRef="#br0" timeOffset="19">15367 9130 7915,'-2'-18'0,"-3"1"0,3 0 873,-4 0-478,4 0 0,2-1-50,0 1 1,0 0-1,0-2-119,0-4 1,0 8-247,0-8 0,0 13 17,0-7 1,0 9-348,0-3 178,0 7-275,0-4 210,0 8-16,0 8 257,-8 2 0,1 7 81,-5 0 0,3 0 353,3 0 1,-2 6-174,-3 0 1,-2 0 556,7-6 1,-2 1-307,2-1 1,3 0 499,-9 0 1,6-5-335,-5-1 1,5 1-86,-5 5 0,5-2 433,-5-4 215,7 5-761,-12-7-48,14 9-909,-5-1 509,7-8-292,0 7 1,7-15-5,5 5 0,3 2-119,2-2 1,1 7 31,-1-2 1,-2-1 71,-3 1 1,3-1-491,-4 1 0,3 5 286,-3-5 1,5 3-338,-5-3 0,-3 4 299,-3-3 0,3-3-437,-2 3 310,0-1 81,-6 6-6,0 1-1,0-1-56,0-8 56,0-1 210,0-8 0,0-8-190,0-3 1,1-4-136,5-3 685,4-6 0,7-3 0,0-8 0,0 1 0</inkml:trace>
  <inkml:trace contextRef="#ctx0" brushRef="#br0" timeOffset="20">15608 8992 7915,'0'-25'0,"6"6"153,0-4 0,-1 4 774,-5 2 406,0 0-472,0-1 927,0 9-702,0 1-381,0 24 0,0 1-282,0 11 1,0 5 104,0-4 1,0 9-144,0 2 0,0 8-78,0-3 1,0-1-135,0 2 0,0-2-117,0 2 0,0 2-55,0-8 1,0-2-542,0-9 214,8 3 0,0-13-478,3 4 1,5-11 354,-5-7-1494,4-3 1205,-5-2 1,5-9-123,-3-8-1263,3-1 1364,-6-14 0,5 5 759,-8-7 0,-1-8 0,-5-2 0</inkml:trace>
  <inkml:trace contextRef="#ctx0" brushRef="#br0" timeOffset="21">15660 9147 7915,'-17'0'1055,"-1"0"227,1 0 0,6 0 838,-1 0-855,8-8-764,-3 6 0,14-7-156,5 3 0,11 2-1093,6-7 0,9 1 525,2-1 1,8-5 222,-2 5 0,11-4 0,4-3 0</inkml:trace>
  <inkml:trace contextRef="#ctx0" brushRef="#br0" timeOffset="22">16245 8579 7915,'-11'-17'-282,"1"0"1,2 0 5181,4 0-1606,3-1-1714,1 9 1005,0 1-1911,0 8 1,1 10-349,5 7 0,-2 8-108,8 9 0,-9 6-247,3 0 0,-4 10-52,-2 2 0,6 1-103,-1 10 1,1-5 55,-6 5 1,0-6-26,0 6 1,2-8-499,4 3 0,-4-13 277,3-4 0,-1-7-424,2-5 116,-4-5 320,6-14 0,-3-12 195,1-15 1,0-2 132,-6-10 1,6-5-157,-1-6 1,7-2 8,-6 1 1,1-1 218,-1-3 1,-4 3-122,4 7 0,-5-1 119,-1-4 1,0 9-68,0-3 0,0 11 601,0 0 1,0 10 2005,0 1-1265,0 1-476,8 1 1,-4 3 167,7 7-694,-7 0 1,10 1-79,-9 5 1,7 4-256,-6 7 0,5 6 88,-5 0 1,1 5-43,-1-5 1,-4 8-345,4-2 1,1 1-520,-1-1 1,8 1-843,-3-7 0,4 0 727,3-6 1,-1-5-367,0-1 1,2-7 631,4 2 1,-2-6-487,8-6 1,-6-3 343,5-9 0,-5-5 21,6 1 1,-8-7 332,2 6 1,-4-6 477,-2 6 0,-1-5 0,-5 5 0,2-2 0,-7 2-164,0 4 0,-6-6 164,0 8 0,-2 2 1909,-4 3-1394,-3-3 1,-8 7 1081,-1-3 0,1 1-510,0 4 1,0 3-167,-1-9 0,1 8-250,0-1 1,0 1-260,0-2 1,-1 4 52,1-4 0,6 5-107,-1 1 0,7 7-291,-7 5 0,2 5 96,-1 6 0,3-2 108,8 7 0,-5-1-119,-1 2 0,0 1-133,6-7 0,6 6-89,0-6 0,7 0 47,-2-6 0,5-6-542,1 1 0,0-8 318,0 1 0,1-3-259,-1-2 1,0-2 174,0-3 0,0-5-152,1-7 0,-3 0 47,-4 0 0,3-2 197,-8-4 1,5 3-277,-5-2 1,0 2 138,-6 3 1,0 0 225,0 0 1,0 5-342,0 1 274,0 7 9,0-3 105,0 7 402,0 0-247,7 7 1,-3 1 9,7 3 1,-5-3 68,6-8-478,-1 0 0,6 0 96,1 0 0,-7-2-459,0-4 0,1-3-34,5-8 0,-2-8 252,-3-4 0,3-3-12,-3-3 0,1-5 145,-1 0 1,1-6 294,-7 6 1,-1-6-143,-5 6 206,0 0 704,0 13-633,0-5 0,0 13-128,0-4 2377,-7 11-1557,5 5 1,-8 1 24,5 0 1721,3 0-1647,-6 14 0,2-2 824,1 11-1186,-1 4 1,6 13 292,0 1 0,0 1-335,0 4 0,0-2-736,0 8 0,0-2 252,0 2 0,0 4-1025,0-5 1,0-3 360,0-1 0,7-11-1089,5-1 1,3-8 582,2 2 0,-3-12 170,3-5 0,-4-6 337,10-6 1,-4-5 292,-1-12 1,5-4 126,0-7 0,-4-8 269,-2-4 0,-4-4 0,12-1 0</inkml:trace>
  <inkml:trace contextRef="#ctx0" brushRef="#br0" timeOffset="23">17432 8236 7915,'0'-18'0,"0"1"0,0 0 0,0 0 763,0 0-409,0-1 1,-2 3 497,-3 4-139,3 3-354,-13 8 0,11 8 79,-8 3 1,8 12-101,-1 6 1,3 5 116,2 6 0,-2 4-104,-4 8 1,4 1 311,-4 4 0,5 5-216,1 6 1,-6-5 30,0 0 0,0 1-158,6 4 1,-2-5-215,-3 0 1,3-7-162,-4 1 1,4-9-329,2-2 1,0-8-720,0 2 0,-2-6 577,-4-5 1,5-4-990,-5-8 0,-2 0-169,2 0 297,-7 1 1,4-3 1385,-9-4 0,-7-3 0,-1-8 0</inkml:trace>
  <inkml:trace contextRef="#ctx0" brushRef="#br0" timeOffset="24">17209 8562 7915,'0'-9'3445,"-8"-7"-1102,6 14-1297,-6-13 0,10 13-164,4-3 194,4 3 1,13 2-448,0 0 0,13 0-1553,-2 0 0,14 0 317,4 0 607,-1 7 0,24-5 0,-4 6 0</inkml:trace>
  <inkml:trace contextRef="#ctx0" brushRef="#br0" timeOffset="25">21993 8562 7915,'-8'-9'246,"-2"-5"0,-5 7 0,2-1 628,1 0 1,7-3 1567,-7 5-776,8-7-27,-11 11-773,13-6-759,2 1-75,10 5 1,7-6-58,0 8 1,2 0-1,2 0-35,2 0 0,0 2-651,-6 4 670,1-4-272,-1 13 0,0-11-610,0 7 0,-7 1 28,-5 5 349,-3 0 176,-2 0 0,0 6 212,0 0 116,0 8 0,-7-7 95,-5 5 1,-3 2 269,-2-8 0,-6 7 92,0-1 0,0-4-98,6-2 55,-1-4 1,3-8 350,4 1 0,-3-7-323,9 7-231,-1-8 153,6 3-1102,8-7 601,1 0 1,8-7 45,0-5-1161,8 4 866,2-7 1,8 6-56,-1-9-714,0 1 681,1 0 0,5 0-147,0 0 79,0 0 303,-5-1 0,-1 1-257,0 0 320,-7 0 40,-2 0 1,-8-3 166,1-2-24,-1 10 0,-8-11 486,-3 12-453,-4-5 0,-4 1 1432,-4 4-1065,-3 3 0,-8 6 576,-1-4 1,7 4 32,-1-3-185,1 3 369,1 2 144,-5 0-413,13 0-45,-6 0-380,8 0-508,0 0-71,0 7-140,0-5 241,0 14 1,0-5-375,0 12 275,0-4 1,0 12-67,0-8 1,0 7 26,0-1 0,0-2 254,0 1 1,0-5-82,0 6 19,0-8-2,0 4 0,0-8-19,0 0 96,8-7-95,-6-3 0,8-7 757,-5 0-493,-3 0 1,8-7-8,-4-5 0,-3-9 0,7-2 119,-2 2 1,-1-4-189,-1 2-50,-4 1 0,11-1-382,-7 0 1,5 0-186,-5 6 1,6-1-319,-7 1 1,7 0 138,-6 0 1,7 1-463,-2 5 0,5 1 229,1 5 142,0 3 1,0-6-33,1 8 1,-1 0-180,0 0 0,0 0 276,0 0-94,1 8 360,7 1 0,-6 3-156,4-1 8,-4 1 496,-2-3 0,0 5 0,0-9 0,8 9 0,2-5 0</inkml:trace>
  <inkml:trace contextRef="#ctx0" brushRef="#br0" timeOffset="26">22905 8665 7915,'-17'0'761,"-1"-7"-271,1-3 72,8 1 0,-7-5 788,5 8-883,3-7 0,0 11 766,1-13-739,5 13 0,-8-6 241,5 8-648,3 0 76,-6 0 1,8 8 80,0 3-53,-8 5 0,7 1-17,-5 0 0,4 6-87,2 0 0,0 2-144,0-2 1,2-4 89,4 4 0,3-4-979,8-2 624,0-7 1,1-1 21,-1-3-778,8-4 690,-6-2 0,11-6-767,-7-11 712,8-4 1,-4-13-68,7-1 1,-5-7 145,0-4 1,-6-13-216,5-10 1,-1-13-129,2-10 1,-6 3 598,-12 8 0,2 5-201,-7 7 1273,0 8 0,-6 17-375,0 15 2994,0 8-2334,-8 12 1,1 3 157,-5 12 0,-3 11 304,3 12 0,-3 11-515,-2 6 0,-6 9-625,0 2 0,0 8 430,6-2-638,0 4 1,-1-2-417,1 4 0,8-12-621,3 6 0,4-7-758,2-5 619,8-7 0,7 2 0,10-11-4437,2-9 3736,1-5 1,9-11-2539,3-4 4052,-4-5 0,-2-8 0,-9-3 0</inkml:trace>
  <inkml:trace contextRef="#ctx0" brushRef="#br0" timeOffset="27">22733 8597 7953,'-12'0'1066,"3"-2"101,1-4 1,0 4 2901,3-4-2835,3 4 0,-6 4 548,8 4-1608,0 4 0,0 7 22,0 0 0,2 0-392,4 0 1,-4 1 183,3-1-483,5 0 0,-8 2-550,4 4 1,1-4 801,-1 4 243,7-4 0,-3-2 0,7 0 0</inkml:trace>
  <inkml:trace contextRef="#ctx0" brushRef="#br0" timeOffset="28">24109 7978 7938,'0'-18'166,"-2"3"0,-1 2 0,-5 3 1688,-2 3 0,7-1 1271,-3 2-2349,4 4 0,2 2-285,0 12 1,0 11-178,0 5 0,0 7-105,0 5 1,-2 4-124,-4 7 0,4 1-200,-3 0 0,-5 1-155,-1 4 0,1-1 270,-1 7 1,5-8-544,-6 2 310,9-11 1,-5-4-87,8-7-156,-8-1-16,6-7-5,-5-10-70,7-9 116,7-8 0,1-8-158,3-3 284,5-12 0,-7-4 16,9-7 1,-7-1 223,0 1 0,-5 5 0,4 0 0,-1-1 990,1-3-578,-6 7 1,3 1-159,-7 8 2196,0-1-1546,0 1 1,2 2 1057,4 4-1022,-4-5-128,6 14 844,-8-5-500,0-1-981,0 6-93,7 2 0,-5 4-215,4 7 1,-4 3-90,-2 9 1,6-2-399,-1 7 0,1-1-502,-6 2 1,0 3 495,0-3 1,6-2-94,-1 1 0,9-7 60,-3 2 1,1 0-246,5-6 1,-4 4 260,10-9-519,4-5 759,0 1 1,7-10-230,1-4 5,-1-3 333,-7-8 1,5 0-144,-3-1 355,-4 1 0,6-6-14,-9 0 1,1 0 144,-5 6 1,-1 0 0,-2 0-1,-3 0 34,-7-1 0,-3 1 211,-2 8 1,-2-5 1491,-3 9 1,-5-7-255,-7 6-897,0-7 0,-1 9 1,1-5-1,0 1 667,0 4 1,0 2-561,-1 2-369,9-7 0,-6 5 73,3-4 1,-3 4-86,-2 2-113,-1 0 1,7 6 85,-1 0 1,3 7-36,-3-2 0,-3 5 0,5 3 0,-1 2 373,0 2 1,1 5-118,-1-5-423,3 8 0,8-12 37,0 4 0,0-4-189,0-2 0,0 0 73,0 1 1,2-9-514,4-3 464,3-4 0,8-2-61,0 0 1,-1-2-216,-5-4 0,5-3 123,-5-9 1,4 1-354,3 0 1,-1-6 23,0 0 63,0 0 1,0 6-1,1 0-451,-1 0 543,0-1 1,-6 1 0,1 0-295,1 0 46,3 7 0,1-3 174,0 7 0,-5-1 31,-1 1 1,0 4 282,7-4 1,-1 12 0,-8-2 542,-3 7 0,-4-5-326,-2 5 0,6-5 759,0 6-683,-1-9 1,-3 5-146,4-8 74,-4-8 1,11-1-918,-7-8 0,7-8 97,-1-4 379,3-3 0,-3-10-324,-1-4 0,-1-4 299,1-1 0,-3-1 410,-8 0 0,0 8 0,0 2 0,0 16 0,-2 1 0,-4 8 894,4 7-601,-13 2 0,7 10 3202,-3 4-2302,-5 4 1,13 9 1776,-9 4-2133,8 3 0,-5 9-295,3-1 1,4 2-136,-4 5 1,4 3-78,2 7-675,-7 1 333,5-1 1,-6 1-360,8-1 1,0-1-562,0-4 0,2 2-2387,4-8 1709,-4 0 762,13-13 0,0 3-1186,8-7 1092,0-8 361,2-7-261,2-8 617,7-8 1,1-3 224,-1-12 0,8-11 0,2-10 0</inkml:trace>
  <inkml:trace contextRef="#ctx0" brushRef="#br0" timeOffset="29">25245 7978 7938,'-8'-10'0,"-1"2"0,-6 7 1551,3-5-956,-3 4 0,13-4 567,-4 12 0,-1 5-562,1 12 1,-2 12 598,2 10 0,3 7-550,-9 5 1,6 5 647,-5 6-1053,7 9 0,-5-5 470,3 9-1906,4-1 1357,-6-2 0,8-1-79,0-9-9,0-7 1,-2 4 0,-1-7-802,-3-3 519,0-9 1,4-4-464,-4-8 1,3 3-84,-9 3 0,1-10-334,-7 5 1,1-12 101,0 0 1,0-6 464,0-6 132,7-3 1,-5-8-1166,3 0 1,-3 0 1550,-2 0 0,0-15 0,-1-5 0</inkml:trace>
  <inkml:trace contextRef="#ctx0" brushRef="#br0" timeOffset="30">25004 8511 7938,'-7'-35'3086,"3"8"-2517,-8 5 1,8 8 1081,-1 3-926,3 7 1248,9-11-1246,-5 13 0,16-6 69,-1 8-770,0 0 139,8 0 0,0 0-1779,3 0 917,-3 8 558,8-6 0,-7 11-2431,9-7 0,-8 7 2570,-4-1 0,3 3 0,1 2 0</inkml:trace>
  <inkml:trace contextRef="#ctx0" brushRef="#br0" timeOffset="31">24574 8511 7954,'0'-12'4351,"0"1"-1726,0 7-1201,0-4-882,0 8 0,0-2-187,0-3-22,0 3-356,0-6 0,0 16 112,0 3 0,2 4-1113,4 3 0,-3 5 679,9-1 0,1 9-3605,10-2 3950,-11 3 0,18 10 0,-11 2 0</inkml:trace>
  <inkml:trace contextRef="#ctx0" brushRef="#br0" timeOffset="32">19515 10660 7954,'-16'2'1359,"5"3"79,5 7 0,4 5-701,2 6 1,2 11-216,4 12 1,3 6 22,9 5 0,6 6-328,5 12 1,9 3-171,3 8 1,6-2 0,-3-4 44,0-5 1,6-1-161,-4-5 1,-4 2-308,-2-14 0,2 4 2,-2-9 1,-1 1-1133,-11-13 650,-3 0 0,-8-5 276,1-1 0,-1-5-326,0 0 0,-2-7 380,-3 7 0,-5-8-307,-7 2 1,0-4 831,0-2 0,-7-7 0,-3-2 0</inkml:trace>
  <inkml:trace contextRef="#ctx0" brushRef="#br0" timeOffset="33">19446 12138 7954,'9'-17'176,"-1"-2"0,0-4 0,3-6 530,4-3 1,10-10 506,4-4 1,13-13-774,10-10 0,-23 29 0,1-2-531,4-3 1,1-2 0,-1 0-1,1-1 227,-1-1 0,0 0 0,0 1 0,-1-1-293,-1-5 1,-1-1 0,1 4 0,0 1 117,-6 3 0,-1 2 0,21-35-1208,-17 23 1,-2 9 192,-5 19 0,-10 4-1418,-1 8 2472,-7 8 0,-4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6:24:59.546"/>
    </inkml:context>
    <inkml:brush xml:id="br0">
      <inkml:brushProperty name="height" value="0.053" units="cm"/>
      <inkml:brushProperty name="color" value="#FF0000"/>
    </inkml:brush>
  </inkml:definitions>
  <inkml:trace contextRef="#ctx0" brushRef="#br0">1308 6723 7853,'-15'-23'558,"3"0"1,-1 0 0,7 6 1201,2-1 0,10 1-1175,5 0 0,5 6 1,1 1-1,2 0 300,4 1 0,4 3-558,7-5 1,1 7-250,-1-2 1,0 4-345,1 2 1,-1 2 247,1 4 1,-3-2-412,-3 7 0,-2 2-58,-4 10 1,-6-2-863,0 8 1048,-8 0 1,-9 11-102,0 0 0,-1 4-81,-5 2 1,-4-6-121,-7 11 444,-8-3 0,-2 4 160,-7-1 0,0-1-70,-1-4 1,1-2 645,-1-4 0,7-9-359,-1 3 0,8-5 1099,-2-1 1,6-9 903,5-7 122,-3-8-929,13 3-1007,2-7 1,10 0 89,7 0 0,0 0-154,0 0 1,1-5-421,-1-1 0,0 0 142,0 6 1,6 0-919,0 0 0,6-6-255,-6 1 1,7-7-886,-1 6 0,-2 1-144,1 5 1,-5-2 1153,6-4 1,-6 4-29,6-4 0,-8 4 1011,2 2 0,3-7 0,1-3 0</inkml:trace>
  <inkml:trace contextRef="#ctx0" brushRef="#br0" timeOffset="1">2306 6723 7853,'-8'-12'455,"-3"3"0,-3-1 3660,3 0-2806,-4-1-203,13 1-304,-6 3-1322,8 7 0,2 0 396,4 0 0,-2 0-980,7 0 1,1 0-1,5 2 56,0 3-1415,-7 5 2463,5-1 0,-6 7 0,9-7 0</inkml:trace>
  <inkml:trace contextRef="#ctx0" brushRef="#br0" timeOffset="2">2323 6998 7853,'-17'7'0,"0"-5"1920,0 4-1418,-1 3 1,7-7 1019,-1 4-421,9-4-886,-5-2 1,10 8-1917,4 3 1097,-5-3 0,15 5 148,-5-7-2016,5 7 2472,1-11 0,0 13 0,0-5 0</inkml:trace>
  <inkml:trace contextRef="#ctx0" brushRef="#br0" timeOffset="3">2771 6516 7935,'0'-17'1201,"0"0"1813,0 0-663,0-1-1656,0 9 0,0 5 459,0 16 0,0 7-567,0 15 1,0 16 380,0 7-602,7 8 0,-5 17-839,4 4 1,-4 6 485,-2-1 0,0-1-1517,0 8 0,0-5-215,0-1 1,0-2-3067,0-16 4785,0-7 0,-8 0 0,-1-6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6:24:59.593"/>
    </inkml:context>
    <inkml:brush xml:id="br0">
      <inkml:brushProperty name="height" value="0.053" units="cm"/>
      <inkml:brushProperty name="color" value="#FF0000"/>
    </inkml:brush>
  </inkml:definitions>
  <inkml:trace contextRef="#ctx0" brushRef="#br0">20995 12448 8000,'-27'0'2799,"4"0"-1465,4 0-367,9 0 0,4-2-717,12-4 0,4 4-71,7-3 0,8 3-289,3 2 0,5 0-28,1 0 1,3-6-19,3 0 1,-4 0-245,4 6 1,-1 0-1333,1 0 1104,-4 0 0,6 0-445,-7 0 0,-7 0 263,1 0-124,0 0 686,-3 8 0,-1-6 248,-8 4 0,1 3 0,-1 1 0</inkml:trace>
  <inkml:trace contextRef="#ctx0" brushRef="#br0" timeOffset="1">21373 12534 8000,'-17'0'0,"0"-2"1507,0-4-923,7 4 0,-5-5 327,3 7 0,3 0 132,-3 0 616,8 0-1154,-3 0 1,1 9-630,0 8 1,1 1 197,5 4-643,0 5 1,0 2 462,0 11 1,0-2-1109,0 8 450,-8-8 439,6 20 0,-6-18-1648,8 11 765,0-3 721,0-4 1,0 4 186,0-8 1,0-2-406,0-9 705,0-4 0,8-8 0,2-8 0,7-1 0</inkml:trace>
  <inkml:trace contextRef="#ctx0" brushRef="#br0" timeOffset="2">21494 12946 8000,'-18'0'292,"7"0"487,-1 0 214,1 0-46,-6 0 1,2 2 402,3 4-946,4-4 0,8 13 172,0-3 0,0-3 152,0 3-234,0-1-191,8 6 1,2-5 0,7-1 1,0-1-1,0 1 1,6-3 35,0-8-480,0 0 186,2 0 1,-4 0 230,8 0-888,-8-8 487,4 6 1,-8-13-545,0 4 348,0-5-68,-7-1 0,-3 0-405,-7 0 1,-2 2 221,-3 3-913,-5-3 938,-15 13 1,-1-6-181,-9 8 1,6 0-300,1 0 0,7 0 308,-2 0-187,4 0 904,1 0 0,9 8 0,1 1 0</inkml:trace>
  <inkml:trace contextRef="#ctx0" brushRef="#br0" timeOffset="3">22010 12499 8000,'-10'0'2470,"-5"0"-612,4 0 688,-5 0-1759,-1 8 0,6 0-323,-1 3 0,8 4-302,-1-3 0,3 3 64,2 2 1,0 8-237,0 4 1,0 0 99,0 5 1,0-4-37,0 11 9,0-5 0,0 4-394,0 0 214,-8 0 1,6-5-304,-4-1 0,3-7 185,-3-4 1,4-4-641,-4-2 363,4 0-320,2-7 339,0-3 0,2-22-660,4-8 871,3 0 0,3-15-153,-1 4 0,1-18 161,5 0 0,-2-3-491,-3 4 325,3-1 191,-13 0 1,11 3 425,-7 3-202,0 4 1,-6 7 548,0 1-426,0 0 0,0 7 1469,0 4-750,0 4-262,0 9 634,0-5 0,2 7-418,4-3 1,3 3 134,8 8-340,1 0-340,-1 0 327,0 0-261,8 0 1,-6 2-92,4 4 1,-4 3-161,-2 9 1,-2-1 218,-3 0-874,3 0 535,-5 0 1,1 3-1091,1 2 754,-8-2 1,3 10 0,-7-7-471,0-2 1,0 4 175,0-2 96,-7 0 262,-3 2 0,-13-6-110,0 4-112,0-4 294,-2-2 0,0-2 141,-3-3-89,3 3 43,0-13 0,6 11 878,-4-7-389,4 0-253,9-6 2142,-5 7-764,13-5-707,-6 6 2471,8-8-2097,0 0 1,8 6-136,4-1 0,5 3 66,6-2 0,-4-2 59,4 7 1,2-1-508,-2 1 0,5 4-580,-5-3 0,0 3 0,2 2 0,-6 0-940,4 1 570,-4-1 0,4 0-2396,0 0 0,-6 0-150,-5 1-3138,-1-1 6054,6-8 0,-7-1 0,-2-8 0</inkml:trace>
  <inkml:trace contextRef="#ctx0" brushRef="#br0" timeOffset="4">23197 12706 8000,'6'-12'70,"0"1"656,0-1 253,-6 3-710,0-6 1,0 11-14,0-8-40,0 8-273,0-3 1,-2 5 72,-4-4 0,2 4-192,-7-4 1,5 5-38,-6 1 80,1 0-5,1 0 382,-5 7-128,5-5 0,-1 11 413,0-7 0,5 6-193,-6-7 0,3 3 267,-3-2 0,-3 1-174,4 5 1,1 1 1053,-2-7-982,1 7 1,-6-5 1127,0 3-510,-1 5-572,1-7 0,2 9 74,3-1 1,-1-6-335,7 1 63,-7-1-485,11 6 1,2-1 242,11-5-85,-3 4 0,13-11 17,-4 8 0,6-3-850,0 3 469,-4 3 144,14-6 1,-14 9-533,4-1 0,-4 0-25,-2 0-586,0-7 274,1 13 418,-9-12-61,-1 14 329,-8-8 1,0 0-31,0 1 0,-8-3-124,-3-4 1,-5 3-344,-1-9 472,0 1 145,0-6 1,5 0-695,1 0 419,-1 0 102,3 0 1,-1 0-729,5 0 585,3-8 201,-6-1 375,8-1 0,2-3 0,4 7 0,-4-7 0,13 11 0,-11-11 0,7 7 0,-7-7 0,11 9 0,-3-8 0,-3 7 0,3-7 0,7 1 0,8-7 0</inkml:trace>
  <inkml:trace contextRef="#ctx0" brushRef="#br0" timeOffset="5">23318 12895 6623,'0'-17'-689,"0"5"3344,0 1-1145,0 7-664,0-4 1,-2 3 115,-4-1 1,4-2-296,-4 2 1564,5 5-581,1-7-809,-8 8-216,6 0-305,-6 0 0,8 2-258,0 4-52,0 3 51,0 1 1,0 5-466,0-4 355,0 12 1,0-2-248,0 8 1,6-8 180,0 2 0,0 2-193,-6-2 1,5 2-64,1-3 166,0-2 1,-1 4-24,1-6 0,8-3 38,-3-4 89,-3 5 17,7-15 1,-5 7 133,7-8 1,0 0-73,0 0-68,8-8 39,-6-1 1,8-8-67,-4 0 1,-4-6-116,4 0 0,-4-6 134,-2 6 0,-5-6-19,-1 7 0,-5-1 11,5 5 0,-7 1-145,2 0 360,-4 0-239,-2 0-45,0 7 818,0 2-322,0 8 1924,0 0-1754,0 8 935,0 2-827,8 7 1,-5-2 100,9-3-53,-8 3-319,11-6 0,-7 9 617,3-1-412,4 0-238,-5 0 0,5-5-176,-3-1 0,3-1 221,-3 1-383,3-3 91,2-8 0,-6 0-35,1 0 1,-6 0-191,5 0 1,-1-8-1432,1-3 1,3-7 782,-9-4 1,9-5-1018,-3-8 800,-3 1 635,7 0 0,-7-1-1469,3 1 1,3 0 253,-9-1 1622,1 1 0,-6-1 0,0 1 0</inkml:trace>
  <inkml:trace contextRef="#ctx0" brushRef="#br0" timeOffset="6">24092 13032 8000,'-8'10'7586,"-1"-2"-6796,-8-8 0,5 5 7578,1 1-6800,7 7 1,-4-9-1569,8 8 0,0-1 0,0 6 0,2 1 0,4-1 0,4-8 0,-1 7 0,6-7-4682,-3 8 1,3-7 4681,2-4 0,1 3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6:24:59.637"/>
    </inkml:context>
    <inkml:brush xml:id="br0">
      <inkml:brushProperty name="height" value="0.053" units="cm"/>
      <inkml:brushProperty name="color" value="#FF0000"/>
    </inkml:brush>
  </inkml:definitions>
  <inkml:trace contextRef="#ctx0" brushRef="#br0">2512 7548 8000,'-17'-6'920,"0"0"-434,0 1 1,5 5 872,1 0-568,-1 0-97,3-8-379,1 6 1,16-6-1,3 6 195,5-3 0,8 3-65,5-4 0,4 2-51,1-1 0,2 3-137,5-4 0,-3 4-26,8 2 0,0-2 0,5-4 1,1 4 108,-1-3-294,1 3 1,7 2 208,4 0 0,4 0-223,2 0 1,-6 6 43,0-1 1,2 3-161,10-2 1,-4-3-123,3 9 0,-3-3-992,-2 3 1204,0 3 0,-4-7-28,4 3 0,-10 3-112,10-9 0,-4 7 6,4-6 1,-6-1 106,0-5-187,-8 0 187,4 0 0,-7 0 15,0 0-8,-1 0 0,-7 0 81,-4 0 1,-3 0-82,-3 0 0,3 0 548,3 0 1,-4 0-536,4 0 1,2-2 123,-2-3 1,8 3-87,-2-4 1,-2-2 5,2 3 0,0-9-40,5 3 0,1 1-3,0-1 0,-6 5-16,0-5 0,-10 7-28,-2-2 33,1-3 1,-9 5-3,9-8 1,-1 7 5,1-7-18,-9 1 11,7-7-12,-6 9 205,0-6-182,-3 13 0,-12-6 166,-1 8-70,1 0 1,-1 0-212,1 0 179,-8 8-1011,11-6 407,-13 5-1714,5-7 945,-7 0 1312,0 0 0,-7 0 0,-3 0 0</inkml:trace>
  <inkml:trace contextRef="#ctx0" brushRef="#br0" timeOffset="1">7056 7582 8072,'-18'-15'215,"1"2"0,0 3 1,0 2 986,0 5 1,5-5-612,1 2 1,5-2 1178,-6 3-1056,9 3 1,-11-8 930,8 5-583,1 3-463,12-6 0,3 8 9,7 0 0,0 0 15,1 0 1,1 0 76,4 0 0,-2 6 20,7-1-186,1 1 0,7-4-86,4 4 1,-1-4-92,7 3 0,5-3-123,7-2 0,8 0-321,3 0 1,2 0 0,9 0-776,3 0 451,1 0 0,0 0 27,-4 0 1,2 0 175,-7 0 0,5 0-490,-5 0 0,-6 0 293,-6 0 0,-8 0 62,3 0 0,-1 0-132,-5 0 302,3 8 0,-17-6-67,8 4 1,0-4 139,6-2-32,-8 0 1,-2 5-41,-8 1 0,6 0-25,0-6 0,3 0 245,-3 0 1,-2 0-225,8 0 1,-6-6-36,6 0 0,0-7 77,5 1 1,1 3 2,0-3 1,-1 9 6,1-3 0,-2-2 189,-5 3 0,-2-1-206,-9 6 346,-7 0 0,3 0-20,-7 0 1,0 6 96,-6-1-215,1 9 0,-1-7 0,2 7 78,4-3-109,-4-7 1,8 9-166,-4-7 1,3 0 24,9-6 1,5 0-90,0 0 0,6 0-35,-6 0 1,6-2 89,-6-4 0,8 4-95,-2-3 1,-4-3 77,-2 2 1,-9-5-125,-3 5 1,-1-7-5,2 1 132,3 4 1,-12-1-149,3 3 1,-2 4-204,1-3 243,-10-5 1,11 8 144,-12-4 1,5 4 111,1 2-45,0 0 333,-7 0-230,5 0 1,-11 0-134,7 0 485,-7 0-294,11 8 0,-11-6 48,8 4 96,-9-4-102,5-2 0,-8 2-414,0 3 17,0-3-331,0 6-757,0-8 1329,0 0 0,0 7 0,0 3 0</inkml:trace>
  <inkml:trace contextRef="#ctx0" brushRef="#br0" timeOffset="2">12442 10591 7962,'-15'-10'720,"3"-3"102,-11 7 1,14-5-615,9 5 0,9 0 0,12 4-35,2-3 0,8 3 0,-3-4-516,5 4 1,1 0 215,1-3 0,5 3-746,0-4 0,0 4 351,-5 2 1,-3 0-237,-3 0 1,1 0 757,-7 0 0,0 0 0,-5 0 0</inkml:trace>
  <inkml:trace contextRef="#ctx0" brushRef="#br0" timeOffset="3">12820 10385 7962,'-7'-10'-18,"-3"-5"694,1 13 295,1-6 1,10 8-406,4 0 0,3 0-203,8 0 1,6 6-309,0 0 0,6 5 104,-6-5 0,6 5-49,-6-5 0,5 7 148,-5-1-525,8-4 235,-12 7 0,6-6-116,-8 9 1,-2-7 73,-3 1 1,1-1-256,-7 6 0,0 0 142,-6 1 0,-6-5-742,0 4 1,-13-9 450,2 9 0,-12-4 478,0 5 0,-11-1 0,-4 0 0</inkml:trace>
  <inkml:trace contextRef="#ctx0" brushRef="#br0" timeOffset="4">10101 10711 7962,'0'-17'0,"0"0"0,-1 2 201,-5 3 1,2-1 35,-7 7 0,5-5 107,-6 5 0,7-2-122,-7 3 1,1 3-22,-7-4 0,5 4-30,-4 2 0,9 0 52,-9 0 0,2 0 153,-8 0 1,4 8-105,-4 3 0,4 4-6,1 3 1,1-1-87,0 0 1,5 0-3,1 0 1,1 1-214,-1-1 0,3 0 49,8 0-5,0 0 1,0 0-218,0 1 1,0-7-6,0 1 0,8-7-140,3 7 1,5-8 131,1 1-555,8-3 469,-6-2 0,12-2-272,-9-3 342,9 3 0,-12-12-29,4 9 0,-4-9-31,-2 3 1,1 3-464,-1 2 1142,-8-3 0,5-1 165,-8-7 0,-1 6-307,-5-1 0,6 6 278,0-5 0,-1 5 725,-5-5-527,0 7 100,0-11-489,-7 13 1,3-6-364,-7 8 0,1 2 133,-1 4 1,-5 3-275,5 9 1,1-1 133,-1 0 1,7 0-661,-2 0 1,4 0 357,2 1 1,0-1-420,0 0 0,2-2 269,4-3 1,9-5 22,8-7 0,8 0 205,-3 0 0,11-3 44,1-9 0,2 1 154,-2-12 0,-4-4-94,5-2 1,-5 5 339,-2 1 0,-1-2 67,-5 2 1,1-6 248,-12 6 0,4 0 168,-9 6 1,-5 6-286,-1-1 1,-4 1 296,-2-6-100,0 7-350,0-5 28,0 5 0,-2-5-640,-4 3 1,3 3 154,-9 3-1175,8 4 118,-11-5 584,5 7 613,-7 0 1,6 0-238,-1 0 537,9 0 1,-7 0-52,4 0 546,4 7-349,-5 3 775,-1 7 0,4 0-314,-7 0 1,7-5-76,-2-1 1,-1 1 0,-1 5 382,-2 0-836,6-7 0,-5 5-343,3-4 1,4 5 95,-3 1 0,3 0-255,2 0 0,0 6 184,0 0 1,2 6-41,3-6 0,-1 5-185,8-5 1,-3 8 34,3-2 0,1 3-74,-7 2 0,-1 1 155,-5-1 0,0 6-504,0 0 1,0 1 256,0-7 1,-1-5-664,-5-1 0,2-7-129,-7 2-775,7-4 743,-12-9 1213,14-3 0,2-22 0,10 4 0,7-14 0</inkml:trace>
  <inkml:trace contextRef="#ctx0" brushRef="#br0" timeOffset="5">10910 10729 7962,'0'-27'0,"0"-4"339,0 8 1,6-2 116,0 3 0,0 1 128,-6-8 0,0 8-596,0-2 1,0 4 61,0 2 0,-8 1-215,-4 5 0,-3-2 116,-2 7 0,-2 0-244,-4 6 1,2 0 153,-8 0 1,8 8 31,-2 3 1,-2 10-9,2 2 0,0 0 431,6-6 1,2 2 51,3 4 1,3-4 182,3 4 1,4-9 43,-4-3 0,5 1-192,1 5 0,1-6 77,5 1 1,-2-9 218,7 3-267,1-4 0,5 4 310,0 0-575,1-1 0,-7-5 286,1 0-290,-9 8 0,7-6 1,-6 6 369,1-1-171,1-5-419,2 13 0,0-5 98,3 7 0,2 0-417,-7 0 0,7 1 220,-1-1 0,-4 2 0,-1 2-257,1 2 0,-6 7-666,4-1 718,-5 4 1,-1 1-436,0 0 0,-7-1 237,-5-4 1,-3 7-76,-2-8 0,0 1 1,1-12-191,5 1 1,-3-7-660,9 0 1140,-1-7 1,6-4 7,0-11 0,2-6 335,4-6 0,3-4 0,8-7 0</inkml:trace>
  <inkml:trace contextRef="#ctx0" brushRef="#br0" timeOffset="6">11065 10608 7423,'0'-17'-1212,"0"-6"1745,0 0 1,0 6 0,0 5 1889,0-1-657,0 5-676,0-7-152,0 13-606,0-5 1,6 14-156,0 5 0,1-1 37,-1 6 0,-4-3-100,4 9 1,-4-4 9,-2-2 1,0 6-14,0 0 1,0 5 0,-2-5 0,-2-2-316,-2-1 221,0-3-589,6-8 220,-7 7 203,5-7-638,-6 1 194,8-3 163,0-7 0,-2 0-33,-3 0 386,3-7 1,-6-5 41,8-11 0,0 4 389,0-4 0,0 4-190,0 2 1,2 0 48,4 0 0,-3-1-26,9 1 0,-6 0 46,5 0 1,1 2 0,7 1 0,2 5 223,2 1-600,0-5 0,0 11-380,0-4 0,1 4-172,-1 2 0,-4 0-741,4 0 0,-5 8 1436,-7 3 0,4 4 0,-5 3 0</inkml:trace>
  <inkml:trace contextRef="#ctx0" brushRef="#br0" timeOffset="7">12545 11691 7962,'-17'0'130,"2"-2"0,1-1 2099,3-3-1049,7-7 0,-4 9-654,8-8 1,2 6-157,4-5 0,3 5-269,9-5 1,5 1 75,0-1 1,5-3-651,-5 9 0,8-9 390,-3 3 1,3 3-380,-2 3 0,3 3 193,-3 2 1,-2-6-1119,1 0 0,-7 0 11,2 6-88,4 0 1464,-15 8 0,18-6 0,-11 6 0</inkml:trace>
  <inkml:trace contextRef="#ctx0" brushRef="#br0" timeOffset="8">13010 11382 7962,'-8'-10'959,"-1"3"-562,-9-1 0,7 6 551,-1-4 1,7 4 873,-7 2-230,1 0-741,1 0-301,3 0-389,7 0 1,7 6 162,5 0-143,3 7 0,8-9-49,0 8 0,7-3 55,-1 3 1,-2-3-252,2-3 0,-3-2 32,3 7 1,2-7-355,-8 2 1,-1 1 244,-4-1 1,-1 2-451,0-3 0,-2-1 90,-3 8 0,-4-7-94,-8 7 1,-8 5-598,-4 6 1,-16 8 553,-7-3 0,-13 3-965,-3-2 1603,-8 11 0,-10-12 0,0 14 0</inkml:trace>
  <inkml:trace contextRef="#ctx0" brushRef="#br0" timeOffset="9">9929 11640 7962,'-17'-6'0,"0"0"0,0 2 1724,0 3 1,7-1 299,4-4-1456,4 4 1,4-8-406,4 5 0,5 1 227,12-8-484,4 9 1,13-11-270,1 9 0,6-7-78,-1 6 0,4-5-441,2 5 0,-7-2-1548,1 3 1621,0 3 1,-2-6 48,-4 8 1,-5 0 759,-7 0 0,1 2 0,-12 4 0,4 3 0,-11 9 0</inkml:trace>
  <inkml:trace contextRef="#ctx0" brushRef="#br0" timeOffset="10">10222 11640 7962,'-17'0'701,"0"0"-616,-1 0 1,1 0 0,0 0-364,0 0 1,5 0 3232,1 0-2149,-1 0 1,-5 7-534,0 5 1,7 3-178,5 2 1,-3 2-269,2 4 240,0 4 1,1 7-462,-1 1 0,0-1 270,6 1 1,0-1-655,0 0 1,0-1 172,0-4 0,6-5 22,0-6 0,7-3 64,-1-4 1,3 3-23,2-9 0,0 1 174,0-6 1,1 0 365,-1 0 0,0-2 0,0-3 0,-1 1 0,-5-8 0,12 1 0,-4-6 0</inkml:trace>
  <inkml:trace contextRef="#ctx0" brushRef="#br0" timeOffset="11">10325 11966 8129,'-7'-9'2762,"5"1"-1995,-14 8 853,14 0-1075,-5 0 1,7 2 557,0 4-343,0-4-553,0 13 0,2-7 30,3 3 0,-1-1-119,8-5 1,-1-3-12,6 4 1,1-4-160,-1-2 0,0 0-24,0 0 1,0-2-348,1-4 1,-7 3-262,1-9 101,-1 1 1,-1-7 151,-5 1 0,-5 6 50,-5-1 0,-5 8-127,-7-1 1,-6 1-85,0-2 0,-6 4-21,6-3 0,-5 3-1264,5 2 772,0 0 774,6 7 0,9-3 331,8 8 0,8-9 0,9 5 0</inkml:trace>
  <inkml:trace contextRef="#ctx0" brushRef="#br0" timeOffset="12">10928 11519 7962,'-18'-9'1819,"1"-6"-283,0 5-11,0 0 0,5 3-445,1 7 1,5 0 468,-5 0-1237,7 7 1,-10 5-76,9 11 0,-7 4-284,6 7 0,-5 2 56,5 4 0,-7 4 30,1 8 0,3-1 295,-3 1-781,8 7 266,-3-13 0,7 11-717,0-11 602,0-11 1,0 3-224,0-15-51,0-8 395,0 0 1,0-20 27,0-1 0,6-9-146,-1-8 1,1 0 153,-6-12 1,6 3-101,-1-14 0,1 0-6,-6-5 31,8-9 1,-6 7-240,4-4 0,-5 5 332,-1 6 84,0 4 0,6 8 298,0-1 1,0 9-193,-6 3 1,2 11 683,3 7 0,-1-3-391,8 2 0,-7 0 587,7 6 1,-6 6-348,5 0 0,0 2-77,7-3 0,-1-1-232,0 8 0,0-9-40,1 3-86,-1 4 0,0-8-433,0 3 315,0 5-1005,1-1 557,-1 1-960,0 5 765,-7-5 0,-3 7-63,-7 0 0,0 0 217,0 1 1,-7-1-4,-5 0 0,1 2 109,-7 4-33,5-4 0,-14 8 120,4-4 1,2-2 200,-7 7 0,7-7-218,-2 2 699,3-4 0,3-1-348,0-1 1,2 0 1007,3 0 0,3-5 1071,3-1 284,4-7-1439,-6 11-131,8-13 1,2 6-175,4-8 0,4 6 505,7-1-879,0 1 0,2 0-241,4-1 0,-4 3 79,4-2 1,-2-4-1022,2 3 1,-4 3-271,4-2 1,-4 0-2318,-1-6 1718,-1 7 1,0-5-879,0 4 0,0-4 2598,1-2 0,-1 0 0,0 0 0</inkml:trace>
  <inkml:trace contextRef="#ctx0" brushRef="#br0" timeOffset="13">9809 11571 7962,'-17'0'708,"0"0"1445,-1 0 519,1 0-1977,0 0 1,5-6 554,1 1-131,7-1-649,-4 6 1,16-6-148,4 0 0,11-1-73,5 1 1,5 2-274,1-7 0,8 5 63,4-6-107,4 9 1,1-11-279,1 9 0,0-3 313,-1 2-1633,-7 4 1111,-2-5 1,-5 7-1532,3 0 1428,-11 0 0,3 0-133,-15 0 0,0 2-181,1 3-1173,-9-3 1168,-1 13 976,-8-5 0,0 0 0,0-3 0</inkml:trace>
  <inkml:trace contextRef="#ctx0" brushRef="#br0" timeOffset="14">10101 11554 7962,'-17'0'2097,"6"0"-1001,-1 0 0,7 0 697,-7 0-504,8 0-800,-11-8 0,13 8-56,-4 0 0,-1 8-156,1 9 0,0 10-5,6 7 1,-5 8-50,-1 10 0,0 7-170,6 4 1,0 4-51,0 2 1,0-3-186,0-2 1,0-13-165,0-11 1,6-3-1233,0-3-1210,7-7 1158,-4-10-1219,9-10 2849,-9-7 0,-1-15 0,-8-4 0</inkml:trace>
  <inkml:trace contextRef="#ctx0" brushRef="#br0" timeOffset="15">13922 10522 7962,'-17'-17'-232,"1"6"0,3-1 0,1-1-395,-1-3 0,4 5 627,-3 0 0,1-1 0,-7-5 0,3 5 0,4 1 0,-5 5 0,5-5 0,-4 7 0,-3-2 79,1-3 1,0 5 106,0-8-100,-1 9 0,1-11-231,0 8 0,6-5 125,-1 5 0,6-5-122,-5 5 1,5-7 87,-5 1 1,5 3 50,-6-3 1,7 6 2,-7-5 0,1 7 0,-6-3 0</inkml:trace>
  <inkml:trace contextRef="#ctx0" brushRef="#br0" timeOffset="16">13337 9714 7962,'-10'-8'226,"-5"7"1,5-7 1193,1 0-536,-7 6-611,15-5-327,-7 7 155,8 7 0,0 3-761,0 7 1,8 0 437,3 1 0,-1 1-1549,1 4 1771,1-4 0,5 13 0,0-5 0</inkml:trace>
  <inkml:trace contextRef="#ctx0" brushRef="#br0" timeOffset="17">13423 10299 7962,'0'17'0,"-6"0"-399,0 0-176,-7 0 0,9 4 585,-7-3 1,7 3 73,-2-10 0,-2 6 128,3 6-180,-1-4 0,0 6-119,0-8 0,1 6 25,5 0 1,0 2-52,0-2 1,0-2 52,0 8 0,2-6-93,3 5 0,-1-5 153,8 6 0,-1-1 0,6 7 0</inkml:trace>
  <inkml:trace contextRef="#ctx0" brushRef="#br0" timeOffset="18">13388 11313 7962,'-17'25'-386,"6"-4"-49,-1 8 1,8-6 377,-1 5 1,1 1 83,-2 5 0,4-5 149,-4 0 1,5-7-121,1 7 0,-2 0-66,-4 5 1,4 2 57,-4 5 1,2-3 29,-1 8 0,3-6-33,-4 6 0,4-1-4,2 7 0,0 0 57,0-1 1,0-5-5,0 0 1,6-2 32,0 2 0,7-4-63,-2-8 0,5 0 117,1 1 1,0-3-63,0-3 0,-5 2 52,-1-9 1,-5 1-128,6-5 0,-9-1-277,3 0 282,-4 0 0,-2 0-149,0 1-507,0-9 424,-8-1 0,6-10-473,-3-4 0,3-5 656,2-12 0,-8-12 0,-1-9 0</inkml:trace>
  <inkml:trace contextRef="#ctx0" brushRef="#br0" timeOffset="19">13612 9714 7962,'-15'-11'311,"1"1"1,3 2 965,-2 5 1,3-5-677,-2 2 0,7 1 890,-7 5-509,8-8-823,-3 6 1,14-8 62,5 5 1,9 3-209,2-4 1,8 4-64,-3 2 1,10-6-52,3 1 1,4-1-130,-4 6 1,6-2-1401,-1-4 991,4 4 1,2-7-420,-1 3 1,3 4 238,3-4 61,-3-3 389,13 7 0,-14-6-100,5 8 102,-13 0 199,5 0 0,-14 2 69,5 4 35,-5 4 0,-2 1-51,1 1 1,-8-1 113,-4 6 0,-4-2 175,-2-3 1,0 3-130,0-3 1,0-5 622,1-1 1,-1-4-39,0-2 0,2 0 192,4 0 1,-4 0-304,4 0 0,2 0 42,-2 0 1,8-6-336,-3 0 1,5-5-300,1 5 0,-5-5 23,0 5 1,-1 0 149,7 6 0,-7 0-534,1 0 1,-6 0 190,6 0 0,-6 0-540,5 0 1,-5 6 42,6 0 1,-6 5-899,6-5 1637,-1 7 0,7-3 0,-1 7 0</inkml:trace>
  <inkml:trace contextRef="#ctx0" brushRef="#br0" timeOffset="20">15729 9903 9312,'-12'2'3947,"1"4"-3849,7 3 0,-4 9-134,8-1 1,0 8 0,0 3-120,0 5 0,0 1-727,0 1 0,0-1 575,0 0 0,2 8-964,4 4 1,-4-2 1270,4 2 0,3-8 0,1 4 0</inkml:trace>
  <inkml:trace contextRef="#ctx0" brushRef="#br0" timeOffset="21">15746 10832 8086,'0'17'-417,"-6"0"291,0 0 1,-5 0 641,5 1 0,1-1-5,5 0 0,-2 0-196,-4 0 1,4 1-205,-4-1 0,4 0-192,2 0 0,0 0-507,0 1 448,0-1 0,0 6-243,0 0 1,0 0-1,0-6-47,0 0 261,0 8 0,0-6 16,0 4 1,2-2-70,4 2 0,-4 2 77,4 3 1,-4 3 5,-2-8 0,0 7 0,0-1 139,0 3 0,0 3 0,0-1-27,0 1 1,0-1 26,0 0 0,0 1 147,0-1 1,-2-5 205,-4-1 0,4-5 231,-4 6 1,4-2-260,2 1 0,-2-1 218,-3-4 1,3-2-137,-4 8 1,4-6-241,2 5 1,0-5 4,0 6 1,-6-2-126,1 1 0,-1 5-138,6-5 0,0-1 108,0 2 0,0-6 133,0 5 1,0-5-59,0 6 0,0-6 275,0 6 0,0-7-149,0 7 0,0 0-120,0 5 1,0-5 44,0-1 1,0 1-101,0 6 0,0-7-39,0 1 1,0-8-82,0 2 1,0-4-123,0-2 1,-2 0 77,-4 0 1,4-5-571,-3-1 1,-3-5-78,2 6-1755,0-1 2523,6 6 0,-7 0 0,-3 1 0</inkml:trace>
  <inkml:trace contextRef="#ctx0" brushRef="#br0" timeOffset="22">13457 12964 7995,'-7'9'214,"3"-1"1,-8-8-1,1 2 1327,1 3 279,3-3-469,7 6-892,0-8 0,1 0 1,5 2-95,6 4 0,3-4-360,2 3 0,2-3-309,4-2 1,4 0 289,7 0-1030,1 0 0,5 0 468,0 0 1,8-2-2532,-2-3 3107,4 3 0,1-14 0,1 7 0</inkml:trace>
  <inkml:trace contextRef="#ctx0" brushRef="#br0" timeOffset="23">14438 13118 7995,'0'12'0,"0"-1"1137,8 1-568,-6-3 828,5-1-847,1 0 0,-4-7-397,7 5 0,1-4-498,5-2 1,0 0 162,0 0 1,6-2-102,0-4 1,2 3 217,-2-9-1347,-4 8 921,14-11 0,-12 11-649,7-7 740,-7 7 0,10-4 54,-8 8 0,2-5 346,-2-1 0,2 0 0,3 6 0,5-2 0,-5-3 0,-1 3 0,2-4 0,0-2 0,5 3 0,6-3 0,0 2 0,2 4 196,-1-3 0,-7 3 255,0 2 1,-1 0 379,-10 0 0,2 2 1891,-2 3-1439,-12 5 0,12 1 754,-11 1 0,-5 5-837,-1 6 1339,3 0-1647,-7-6 1,12 0 24,-9 0-1725,9 1 297,-12-9 1,13 4-275,-3-7 0,3 0 674,2-6 111,0-8 0,0-9 0,1-10 0</inkml:trace>
  <inkml:trace contextRef="#ctx0" brushRef="#br0" timeOffset="24">13354 2080 7995,'-17'-34'130,"0"2"1,1 1-1,3 6 1,3 4 659,3 6 1,-1 1 574,2-3 1,2 6-602,-7-1 0,5 12-485,-5 6 0,7 7 1,-4 22-63,1 7 0,3 13-115,-8 8 1,8 12 91,-1 5 1,-3 4-541,2 2 1,1 0 146,5 0 1,0 2-226,0 4 1,0-6 14,0-1 0,0-6-834,0-10 772,7-8 1,-3-4-215,8-11 1,-7-10 234,7-7 0,-8-8 4,1 2 0,-1-12 107,2-5-245,-4-4-51,5-2 178,-7 0 435,0 0 22,-7-8 0,-3-1 0,-7-16 0,0-2 0</inkml:trace>
  <inkml:trace contextRef="#ctx0" brushRef="#br0" timeOffset="25">12820 2837 7995,'-7'-17'0,"-3"-1"0,-5 1 1729,3 0 1,5 6-63,7-1 1,2 1-460,3-6 0,7-3-305,11-3 0,11-1-407,12-5 0,4-3-882,2 3 0,5 2 307,0-2 0,6 3-433,-5-3 0,-1 4-331,-5 8 0,-1 7-1011,1 5 1,-2 3-118,-4 2 1,-6 0 1034,-12 0 1,-3 9 935,-8 9 0,-7 6 0,-2 11 0</inkml:trace>
  <inkml:trace contextRef="#ctx0" brushRef="#br0" timeOffset="26">13922 2579 7995,'0'-17'733,"0"0"0,6-1-164,-1 1 1,1 0-1,-6 0 246,0 0 0,0-1 459,0 1-733,0 0 0,-2 2-165,-4 3 1,3-1-192,-9 7 1,6-5 153,-5 5-210,-1 0 0,-5 6-110,0 0 1,0 0 319,0 0-542,-8 8 223,6 1 0,-6 9-98,8-1-142,-8 0 128,6 8 0,-6 0 244,7 3-113,1 5 1,6-6 98,-1 7 0,9-2-58,-3-3 0,4 4 27,2-5 0,0-1-25,0 2 1,0-8 19,0 2 0,8-4-41,3-2 1,4-2-131,2-3 1,-1-3 81,-5-3 0,5-4-171,-5 4 1,4-5 40,3-1 0,-1-1 124,0-5 0,0-4-151,0-7 0,-1 0 73,-5 0 1,4-6-119,-3 0 1,3-8 40,2 3 1,-7-3 34,-4 2 1,1-3 89,-1 3 0,6 3-65,-7-3 0,1 6 219,-6-6 1,6 14-80,-1-2 1,1 3 241,-6-3-175,0 8 0,2 1 89,4 8 1,-4 8-63,4 3 1,-3 6-65,3 6 0,-4-2-32,4 8 1,1 0-9,-1 5 1,2 0-314,-2 1 0,-5-7 130,5 1 1,2-6-404,-2 6 1,5-8 221,-5 2 1,5-4-278,-5-2 0,7-6 65,-1 1 0,-3-8-26,3 1 0,1-10 129,10-7 0,-4-9 8,4-2 1,-2-13 80,2 2 0,-4-5 87,4 5 1,-4-6 7,-1 0 1,-3 1 20,-4 11 0,3-5-20,-8 5 1,5-5 93,-5-1 0,5 1 110,-5 5 1,2-3 50,-3 8 1,-3-5 662,4 5-246,4 0 491,-9 6 233,15-1 0,-12 9-496,7 3 1,-7 12 539,2 5 1,-3 5-352,3 1 0,-4 6-36,4 0 1,-4 9-307,-2 2 0,0 3-166,0 9 1,0-8-450,0 2 0,2-2 164,3 2 0,-3-3-509,4 3 0,-2-10 372,2-1 1,-3-8-776,9 2-471,-1-4 255,7-2 0,-1-7 327,0-5 0,-6-8-48,1-3 0,-6-8 45,5 3 1,-1-10-259,1-2 1,-3-6-322,-8 6 1333,0 1 0,0-3 0,0-2 0</inkml:trace>
  <inkml:trace contextRef="#ctx0" brushRef="#br0" timeOffset="27">14318 2424 7995,'-27'0'0,"-4"0"2861,8 0-1274,0 0 1564,6 0-2476,8 0 0,9 2-612,11 4 1,12-4 53,6 4 0,3-5-236,3-1 1,1 0-1062,4 0 0,-2 6 772,8 0 1,-2 0-1320,2-6 0,-4 0 643,-7 0 1,1 2-480,4 3 1563,-11-3 0,11 13 0,-13-5 0</inkml:trace>
  <inkml:trace contextRef="#ctx0" brushRef="#br0" timeOffset="28">14954 2579 7907,'10'-8'1158,"-2"5"144,-8-9 0,1 6-723,5-5 1422,11-1-1281,3-5 1,12 0 545,-3 0-866,3 7 1,3-3-457,-1 7 0,0 0-676,1 6 1,-1 0-1372,1 0 1,-1 2 2102,1 4 0,7 4 0,2 7 0</inkml:trace>
  <inkml:trace contextRef="#ctx0" brushRef="#br0" timeOffset="29">15952 1960 8008,'-7'-17'1792,"-1"0"0,-5-1 1,3 1 2274,3 0-2035,1 8-1484,6 1 0,2 21-778,3 4 196,-3 12 1,12 5 16,-9 12 0,3 4-75,-2 2 0,2-1-189,3 1-204,4-1 0,-5 7-149,7-1 0,0-2-604,0-9 0,1 2-78,-1-8 0,-2 0 44,-3-5-115,3-9 454,-5-1-523,-1-15 1456,-1-3 0,-8-7 0</inkml:trace>
  <inkml:trace contextRef="#ctx0" brushRef="#br0" timeOffset="30">15729 2373 8008,'-8'-18'0,"-1"1"2198,-9 0 0,9 0-1099,3 0 0,4-1 0,4 1 855,4 0 1,11 0-1001,12 0-116,3 0 1,10-3-376,4-2 0,2 2 1,0-3 337,-2 4-619,-1 2 1,7 6-80,0-1 0,-8 8-39,-4-1 1,-4 3-109,-1 2 1,-9 0-332,-3 0 1,-4 6 220,-1-1 0,-7 7-671,1-7 1,-9 9 338,3-3 1,2-1-294,-2 1 0,-1 1 141,-5 5 1,0 0 75,0 0 0,0 2 182,0 4 0,-5-4 93,-1 4 0,0 4 283,6 2 0,-2-2-81,-4 1 1,5-1 600,-5 2 0,4 1-348,2-7 1,-2 0 1820,-4-6-638,4 0 1024,-5 1-1385,7-1-175,0-8-224,0-9 1,0-15-491,0-8 1,5-13 64,1 1 1,6-10-1046,-7-1 1,9-6 613,-3-5 1,4 3-1469,3-3 1,-3 5 206,-4 7 1,5 3-111,-5 7 1,-1 10-1721,1 8 2532,1 8 1,5 16-1110,0 5 1933,-7 11 0,5 11 0,-5 10 0</inkml:trace>
  <inkml:trace contextRef="#ctx0" brushRef="#br0" timeOffset="31">16796 2441 7992,'0'-17'3770,"0"0"1,0 6-2958,0-1 1,0 1 0,2-7 314,3 1 1,5 0-697,7 0 1,0-6-155,1 0 1,1 0-53,4 6 0,-4 0-661,4 0 258,-4-1 1,-2 3-183,0 4-849,0-5 403,1 14-947,-1-13 612,-8 13 201,-1-13 0,-8 11 391,0-7 0,0 5 258,0-6 0,-8 9 36,-3-3 0,-4-2-484,-3 3 1,1-1 637,0 6 1,-6 0-18,0 0 0,-2 7 1139,2 5 1,4 3-601,-4 2 1,6 1 2299,6-1-1760,-5 0 1,14 6-122,-3 0 0,3 5-193,2-5 1,7 2 55,5-2-412,3-4 0,2 8-274,1-4 1,6-6 166,5 0 0,-2 4-90,1-9 1,1 5 130,6-11 0,-1-1-173,0-5 1,1 0-39,-1 0 1,6-7-243,1-5 0,-1-3 0,-6-4-359,1-4 1,-7-2 115,1-3-249,-8-5 0,4 6 0,-8-5-165,0 3 0,0-3-754,1 3 1278,-9 4 1,-1-5 0,-8 5-797,0-2 855,0 6 0,-8-4-164,-3 8 1,-6 2 398,-6 3 0,3-3 583,-2 4 1,-3 3 857,2 2 0,0 4 1,6 2 115,-1 0 531,1 0 1,2 2 0,1 4 239,3 5-1064,7 5 0,-3 3-1198,7 4 0,0 3 0,0 9 0,7-1 0,5 1 0,5-1 0,6 0 0,-2 6 0,6 1 0,-3-3 0,7 6 0,-4-10-3264,7 0 0,1 1-273,-1-6 3537,0-5 0,9 1 0,1-8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13887 12259 7190,'8'-10'-91,"-6"-5"1,4 7 0,-4 4 0,-2 10 0,0 9 0,0 8 348,0 6 0,0 5 1,0 7-1,0 4 1,-2 7-1,-2 5 1,-2 8-1,0 10 1,1 9-1,-1 6-1100,2-1 1,2-1-1,2-2 419,0 0 0,0-4 423,0-7 0,6-10 0,0-19 0,5-10 0,-5-7 0,5-14 0,-5 2 0,0-13 0,-6-4 0,6-8 0,-1-9 0,1-6 0,-6 0 0,0-15 0,0 2 0</inkml:trace>
  <inkml:trace contextRef="#ctx0" brushRef="#br0">13870 12345 7853,'0'-12'-1126,"0"1"1126,0-3 0,0-1 11,0-2 1,-6 5 577,1 1 0,-3 7-186,2-2 0,3 10-395,-9 2 0,2 9 266,-1 2-591,-12 1 0,12 14 1,-14-3-339,0 3 1,0 8 428,-4 0 0,-1-5 2,7-6 1,0-3 223,6 3 0,7-4 0,-5-16 0,13-3 0,-4-12 0,12-11 0,5-12 0,5-3 0,1 3 0,0 1 0,0-3 0,0 6 0,1 2 0,-7 4 0,1 2 0,-3 0 0,3 0 0,3 7 0,-5-3 269,7 7 1,-6 0 930,1 6-628,-1 0 0,6 2 1,1 4 1181,-1 5-1769,0 5 0,6 7 1,0 1 282,-2 3-861,-2 2 0,-2 5 0,-1 1 28,-5-1 0,4 0-1190,-3 1 1301,-5-1 454,9 1 0,-7-1 0,8 0 0</inkml:trace>
  <inkml:trace contextRef="#ctx0" brushRef="#br0">13801 13944 7853,'18'-8'-376,"-7"6"1,-1-6 0,-1 3 0,-1-3 375,-1-1 0,-1-3 0,-6-5 0,0 0 0,0-1 0,0 1 0,0 0 0,0 6 0,-2-1 0,-3-1 0,-7 5 0,-9 2-37,-2 5 1,0 1 0,6 0 0,-2 1-180,-4 5 0,4 4 356,-4 7 1,2-6 196,-2 1 1,4-1 161,-4 6 1,4 3-3,1 3 0,7-4 317,-1 4 1,3-2-256,-3 1 1,5-2-47,7 3 0,0 1-87,0-1 0,0 6 104,0-6 1,7 2-218,5-2 0,3-4 37,2 4 1,3 1-253,2-1 1,0 0-171,6-5 0,1-1-67,5 0 1,1 0 108,-1 0 0,-5-5 48,0-1 1,-8 1-1,1 5 17,-2 0 1,-9-5 0,-1-1-55,-3 2 0,-1 3 8,-6 1 0,-8 0-118,-3 0 1,-14 2-295,-9 4 1,-3-4 275,-9 4 1,2-4-738,-1-1 0,-5-3-2501,4-4 3385,4-3 0,-8-16 0,6-1 0</inkml:trace>
  <inkml:trace contextRef="#ctx0" brushRef="#br0">17828 12207 7853,'0'-9'45,"0"-1"1,0 4 1211,0-5 0,-2 3 0,-2 1 1334,-1-1-2248,-1 6 1,6 2 0,0 11-1,2 7-325,4 5 1,-3 5-1,7 12 1,0 6-11,-1 4 0,-5 9 0,2 4 0,-4 6-317,-2 5 1,0-1-1,0 7 1,0 0-279,0-1 1,-2-10 0,-2-14 0,-2-7-213,2-8 0,2-6-455,2-5 31,0-12 889,0-9 1,0-16-93,0-3 0,6-12 213,0-6 1,0-3 212,-6-3 0,7-7 0,3-2 0</inkml:trace>
  <inkml:trace contextRef="#ctx0" brushRef="#br0">17828 12259 7853,'6'-17'142,"0"-1"1,-3 1 1580,-1 0-583,-2 7 180,0-5-408,0 13-60,0-5-639,0 7 1,-5 7 11,-1 5 1,-2 3-154,3 2 1,1 2 25,-8 4 1,7 2-75,-7 4 1,1 3-44,-7-3 1,1 1-248,0-1 0,0 3-79,0-3 1,-1 4-340,1 1 0,2-5 61,3-1 0,-3-7-150,4 2-1206,3-4 1231,0-9 0,8-10 175,0-12 1,8-10 572,3-7 0,5-4 0,9-9 0,1-2 0</inkml:trace>
  <inkml:trace contextRef="#ctx0" brushRef="#br0">17742 12310 7853,'2'-17'-973,"4"0"0,-4 5 2027,3 1 0,-3 5 719,-2-5-923,8 7 1,-4-9-48,7 7 1,-5 0 439,6 6 1,1-2-665,10-4 1,-2 5-49,8-5 1,-3 4-406,3 2 1,9 6-312,-3-1 1,3 9-487,-4-3 0,-1 5 532,-4 1 0,3 6-291,-3 0 0,-4 5-434,-3-5 1,-2 8-685,-3-3 0,4 3 1548,-4-2 0,4 3 0,-11-5 0</inkml:trace>
  <inkml:trace contextRef="#ctx0" brushRef="#br0">17777 14167 7853,'-8'-27'423,"4"8"0,-5 8 0,-1-1 1,2 1 126,1-1 0,-5 7 0,5-5 16,-3 3 0,-1 1 1,-7 6-333,1 0 0,0 2 0,0 3 1,-1 7-102,1 3 0,0 8 0,-2 2 0,-2 2 101,-2 3 1,0 3-139,6 1 0,2 1-21,3-1-48,-3-7 1,13 5 0,-4-5-14,4 0 1,4-3-12,4-6 1,3-3-82,9-4 1,1-3 55,4-8 1,-2-8-128,7-3 0,-5-12 133,6-6 1,-2-5 19,1-6 1,5 2-22,-4-8 1,-3 0-120,3-6 1,-8-5-153,2 0 1,-4-1 196,-2 7 1,-5 5 41,-1 0 1,-5 2-7,6-2 1,-9 4-7,3 8 0,-4 7 209,-2 4 1,0 4 22,0 2 1145,0 7 96,0 3 553,0 7-802,0 0-570,-8 15 0,6-2-146,-3 16 0,3 2 73,2 9 1,0 4-264,0 7 0,0-5-190,0 0 1,0 0-154,0 5 1,2 1-70,3 0 0,-3-3-966,4-3 0,4-2-259,1-4 1,-1-5-979,1-1 1,1-7 1074,5-10 1283,0-8 0,0 7 0,0-7 0</inkml:trace>
  <inkml:trace contextRef="#ctx0" brushRef="#br0">13836 11356 6131,'4'0'2546,"0"0"730,-4 0-2971,0-4 1,0 2-1,1-4 298,2 0 1,-1-6 27,4-2-333,-4-2 1,5-5 0,0-2 11,3-2 0,1-9-110,3-3 1,1-6-338,-7 19 1,1-1 0,-1 0 0,1-2 242,-1-3 0,1 0 0,1 0 0,0 0-67,0-1 1,0 1 0,1 2 0,-2-1-160,0 0 1,0 1 89,8-14 1,-4 2-85,-1 17 1,-3 3-53,0 5 149,-4 7 1,-2 5 78,-3 6-3,0-2-15,0 6-157,0-2 625,0 4-902,0-1 0,0-2-1174,0 0-25,0-4 0,0 2 212,0-1 1377,0-2 0,4 3 0,1-4 0</inkml:trace>
  <inkml:trace contextRef="#ctx0" brushRef="#br0">13965 11364 7853,'-9'5'-1000,"0"-2"2335,1-2 1,2-1 858,0 0-444,1 0-249,0 0-347,1 0-842,4-4 1,4 2-24,2-3 1,1 0-26,2-1 0,-1-2-13,1 3 0,3-6-271,3 0 1,4-5 207,1 2 1,5 0 299,1-3 1,1 0-465,8-6 1,2-3 87,-14 10 0,0 0 0,-1 0 0,1-1-312,1 0 1,1-1 0,0-1 0,1 0 178,1-1 1,1 0 0,0 0 0,0 1-17,1-1 0,0 0 1,-4 2-1,0 0 1,2 1-1,-1 0 1,-3 2-1,0 1-223,16-10 0,-6 3 196,-1 4 0,-5 4-22,-2 1 0,-2 2-14,-3-2 0,-1 6-85,1-3 0,-2 2 214,-1-1 0,-1 2-364,-1 0 0,0 2 1095,-4-2-1500,1 2 0,-3 1-347,-1 0-24,-3 0-740,-1 3 1031,-4 0 1,-8-3 0,-1-2 0</inkml:trace>
  <inkml:trace contextRef="#ctx0" brushRef="#br0">15057 10599 7923,'-8'-4'439,"-1"-3"1,1 4-1,-1 0 1,0 0 569,1 0 1,-1 1 0,0 2 30,1 0 1,2 0-674,0 0 0,5 3 0,-2 3-112,2 2 1,5 0 0,1 2 0,3-1 0,0 2 30,1-1 1,3-5-1,0 4 1,0-3-116,1-1 0,-1 0 0,-1-3 0,0 1-266,0-1 1,1-1-1,0-1 1,-1-1-269,2-2 1,-4-2-1,3-4 1,-3 0-201,0-3 0,-3 2 6,-1-4 1,-3 2 332,1-2 1,-3 0-1,-3 0 1,-4 3 237,-3 1 0,-6 2-22,-4-1 1,-3 4 268,3 2 0,-3 3-121,3 3 0,0-1-1316,6 4 1,3 0 123,5 2 1052,2 1 0,4 3 0,0 2 0</inkml:trace>
  <inkml:trace contextRef="#ctx0" brushRef="#br0">15075 10307 7923,'-3'-6'134,"0"1"0,-3 2 0,2-2 0,-1 1 1504,-1 2 0,1 1 312,-1 1-1710,4 0 0,-1 0 0,6 0 0,2-1 226,0-2 1,3 2 0,-3-1-28,3 1 1,1-2 0,2 0-196,0 1 0,4-2 0,-2 0 0,3 1 46,2-1 0,2-3-217,0 1 1,2 1 107,4-4 1,6 2-28,3-4 0,5-2-466,0 2 1,6-4 319,-22 7 0,1 1 1,0-1-1,0 0-244,1-1 1,0 1 0,0 0 0,-1 0 227,1 0 0,0 1-50,0-1 1,0 0 0,0 2-1,1 0 1,-1-2 0,0 0 9,-2 1 1,0 0 52,21-3 1,-3-4 0,0 4-6,1-2-12,-6-3 1,5 4-1,-7-2-17,3 1 0,-2-4-172,4 2 0,-4-2 184,-2-1 0,-3 2-62,-6 1 0,1 3-182,0 0 1,-4 2 108,-2 4 1,-6-2 138,-2 4 1,-5 0-145,-2 3 1,-2 0 324,3 0-830,-4 0 382,6 0 0,-7 0-1078,5 0 506,-4 0 0,6 0 852,-3 0 0,3 0 0,1 0 0</inkml:trace>
  <inkml:trace contextRef="#ctx0" brushRef="#br0">15075 10290 8021,'0'-9'504,"0"1"0,0-1 84,0 0 0,-1 4 1,-1-1 261,-1-1 1,0 3-251,3-2 1,-3 3-127,0-3 0,1 4-210,5-1 1,-1 2-95,4 1 1,-3 0 0,2 0 0,2 0 51,1 0 0,1 0-59,3 0 1,-2 0-97,5 0-9,-1 4 1,3-2-1,0 3 8,1-1 1,-1 0 3,0-2 1,0 0-137,0 4 1,-2-4 49,-1 1 0,-2-2 43,2-1 0,-1 1 7,2 2 0,-2-2 74,-1 1 1,-2-1 16,4-1 0,-3 0-14,0 0 0,-1 0 95,-1 0 0,0-1-56,3-1 0,-3 1 4,3-2 1,-3 1-26,0-1 1,-1 2 82,1-2-303,0 2 1,-1-2 116,1 1 1,2-2 0,1 2-122,-2-1 1,3-3 155,-2 3 0,4-2-73,0 2 1,-2-4-255,2 1 330,-1 2 0,0-3 0,0 2-62,-2 0 1,3 1 4,0 1 1,-2 2 13,1-2 1,-3 2 22,0 1-17,3 0 0,-2-3 0,3 0 44,-4 1-96,2 1 1,-2 1-1,3-1 24,2-2 1,-3 2-17,1-1 0,-2 1 23,2 1 1,-2-1-2,2-2 0,-4 2 12,2-2 1,-3 2 18,0 1 0,2 0-10,1 0 0,-1 0 21,-2 0 0,0 0 8,-1 0 0,4 0 22,-1 0 0,2 0 9,-2 0 0,-1 0-80,1 0 0,0 0 0,0 0 1,-1-3-52,1 0 1,-1 0 77,-2 3 0,1 0-38,0 0 0,-1-2 35,1-1 1,-1 0-6,1 3 0,0-3 40,-1 0 0,1-1 7,-1 1 0,1 3-85,0-3 0,-1 1-21,1-1-26,-1 2 0,1-3 0,0 3-150,-1-2 137,1 2 1,2-3-1,0 4-61,-4-3 0,2 2 82,-3-2 0,1 2 5,2 1 1,-3 0-39,-1 0 79,1 0 1,3 0 28,-1 0 1,-2 0-79,0 0 98,0 0 0,-1 0 0,1 0-68,1 0 0,-2 0 2,0 0 0,1 0-8,3 0 1,-1 0 24,1 0 0,-1-1-2,1-2 0,0 2 7,-1-2 0,1 2 8,0 1 1,-1-3 51,1 1 0,-1-1-65,1 3 1,0-1 10,-1-2 0,1 2-32,-1-2 0,1 2-109,0 1 0,-1-1 111,1-2 0,-1 2-10,1-2 0,0 3-21,-1 0 60,5-4 1,-4 3 0,4-2 67,-1 2 0,-1-2-58,3 0 0,-3-3 96,4 4 0,-4-1-46,4 3 1,-5-3 15,1 0 0,2 0-67,-2 3 0,1-1-9,-4-2 1,4 2 63,-1-2-105,1 3 1,-1 0 0,1 0-55,-2 0 0,0 0 36,-1 0 1,2 0 31,0 0 1,1-3-28,-3 0 0,-1 0-3,1 3 0,2 0 40,1 0 1,-1 0 1,-2 0 0,2 0 27,1 0 1,-1 0 6,-2 0 1,2 0-15,1 0 0,0-1 28,0-2 0,0 2 108,2-2 0,2-1-77,-5 2 0,4-4 139,0 3 1,0-3-103,-1 3 1,3-2 124,-3 2 0,-1-3-93,2 3 0,-1-1 88,3 2-132,-3 1 0,1-3 15,-4 4 1,4 0 0,-4 0-93,0 0 0,1 0 91,0 0 0,-1 0-278,-2 0 258,-1 0 7,1 0 0,-1 1 147,-3 2 8,-1-2-291,-4 2-293,0-3 1,4-7-1,1-3 1</inkml:trace>
  <inkml:trace contextRef="#ctx0" brushRef="#br0">19910 8132 8193,'9'-8'5,"-1"3"660,-3-3 300,-1 7-156,-4-3-236,0 4-106,-4 0-62,3 0-262,-7 0 1,6 1 112,-3 2-103,3-2 1,-6 6 0,2-3 0,-1 1 0,-2 1 55,1 2 1,-4 3-1,0 2 1,-2 0 62,-1 2 1,2 2-82,-2 0 1,1-1-27,-3-2 1,3 3-102,3-3 1,1 1 157,2 0 0,0-3-42,2-3 0,3-2-68,6-1 0,0-1 110,6-2 0,-3-2 145,6 1 0,-2-1-156,-2-1 1,4 0 11,-1 0 0,4-2-4,0-1 1,-2-3 79,1 3-250,1-4 0,3 5 0,1-3 75,1-2 1,0 2-301,-3 0 0,1 2 127,-1-3 1,-1 3-169,-2-3 1,-1 4 20,-5 0 1,0 0 245,-2-1 387,1 2-196,-6-3 1,-1 3 383,-5-2 1,-3 1-681,-1-3 0,-2-1-1194,0-3 812,-1-3 1,1-2 0,-1-2-1203,2 2 1,0-2-1639,1 1 2776,1 3 0,-5-1 0,0 5 0</inkml:trace>
  <inkml:trace contextRef="#ctx0" brushRef="#br0">22147 8201 8193,'5'-5'759,"3"1"1,-7 3 736,1-1-318,3 1 0,-3-3-272,4 4 1,-3 0-302,2 0-342,-3 0 0,2 1 106,-4 2-367,0-2 0,0 3 90,0-1 0,-1 1 11,-2 2 1,1 1-82,-3-1 0,-4 3 26,-2 2 0,-5 0 35,2 3 1,1-2 61,-2 2 0,1 0 41,-3 3 1,-2 1 131,1-1 0,0-4-94,7-1 0,2-3-241,3 0 131,4-1 0,2 0 75,6-2 0,6-2 27,2-4 0,5 0-60,1 0 1,3-3 13,-3 0 0,4-3 23,-1 3 0,-1-1-93,1 2 1,-1 1 60,1-2 0,2-1-207,-2 1 35,-2-4 1,0 6 0,-4-2 135,0-1 1,-2 0 32,-1-2 0,-4-1 67,2 1 0,-3 1-34,0-1 0,-4 3 164,-2-2 1,-2 2-171,-1-3 0,-5-2-260,-4-4 0,-1 0-577,-7 0 0,-3-1-535,-5-4 1,-2 2-453,-2 1 1,1 3-1128,-3-4 2551,3 8 0,-5-4 0,2 6 0</inkml:trace>
  <inkml:trace contextRef="#ctx0" brushRef="#br0">16503 9903 8193,'0'-6'196,"0"1"1,0 2 360,0-3 1,0 3 697,0-2-57,0 3 131,0-2-897,0 4 1,3 0-290,3 0 1,-1 0-60,1 0 0,-1-3 0,4 0 1,0 1 152,-1 1-249,1-3 1,0 3 108,3-1 0,-2-2 1,4 0-16,-2-1 0,3 3-48,-4-1 1,4 2-8,0 1-51,-3 0 1,2 0 0,-4 0 87,2 0 0,0 0-128,-1 0 1,-1 3 133,1 0-125,-1 0 0,1-3 0,1 1 99,-2 2 0,3-2 16,-2 2-16,5-2 0,-7-4 0,4-1 6,-1-1 68,1 3 0,1-4 1,-3 2-68,-1-1 0,1-1-3,1-2 0,-1 2 19,-2 0 0,2 1 8,1 0 1,-1-3-102,-2 2 1,0 1 76,-1 0 1,1 2-51,-1-3 1,4 4 35,-1-1 0,1 1-191,-4 0 158,1 1 0,2-3-8,1 4 0,-1-3 31,-2 0 0,0 0-2,-1 3 1,4-3-23,-1 0 1,2-2 10,-2 2 1,-1-1 1,1 1 0,-1 2-16,-2-2 0,1 1-2,-1 0 1,1 1 15,0-2-15,3 2 2,-2 1 1,2-3-1,-3 0-1,-1 1 0,4 0-1,-1-1 0,1 2 42,-4-1 1,2-2-51,1 1 1,-1-3-2,1 3 1,2 0-18,-2 0 31,1 2 0,-1-6-16,1 4 0,2-1 0,-2 2 23,-2 0 1,0-1-9,-2 3 1,4-3 26,-1 0 1,1 0-34,-4 3 1,4-1-25,-1-2 0,4 2 14,-4-2 0,1 2 1,0 1 1,-3-2-15,3-1 0,0 0-42,0 3 63,3 0 0,-5-3 99,1 0 1,2-1-29,-2 1 0,3 3 0,-2-3 1,-2 2 1,1-2-19,0 0-57,-1-4 1,5 5 0,-2-3-98,0-2 128,1-5 0,5 2-176,1-4 0,-2 3 0,2-1 18,-2-1 112,-5 8 1,4-7-1,-4 6 12,0-1 1,1 1 171,-3 0 0,-1 4 57,1-1 1,-1 2-129,-2-2 1,4 2-51,-1-2 1,1 2-16,-4 1 0,2 0-11,2 0 1,-2 0 16,4 0 0,-2-1-19,2-2 1,-2 2-46,2-2 1,-3-1-19,4 2 0,-4-4 190,4 3 1,-5-3-63,2 3 0,-2-2 23,2 2 1,-3-1-25,3 1 1,-3 2 7,0-2 0,0 0 20,3 0-120,-3 0 1,5 0 0,-4 0 20,2 1 1,0-2 44,0 1 0,-2-2-199,5 2 1,-4-3 35,3 3 1,-2-2 26,2 2 0,-2-3 107,2 3 1,-4-3 2,2 3 0,0-2 7,0 2 0,-1-4 133,-2 1 1,2 3-148,1 0 1,-1-1-57,-2 1 0,0 0 9,-1 3 0,1-3-19,-1 0 0,1 1-174,0 2 1,0 0 130,3 0 1,-2 0-160,4 0 0,-2 0 79,2 0 1,-2 0 12,2 0 0,0-1 202,4-2 0,-4 2-99,0-2 0,1-1 150,2 1 1,0-2 51,0 2 0,1-3 166,-1 3 1,0-4-120,0 2 1,0 0 37,1-1 1,-1 3-160,0-2 0,0 2 6,0-3 0,1 1 82,-1-1-192,-4-1 0,3 3 1,-1-3 20,1 2 1,-2 2 25,1-3 1,-2 3-17,1-3 1,3 4-18,-3-4 0,2 3-5,2-3 0,-4 3-5,0-2 1,1 2-109,2-3 1,0 3 19,0-3 0,-3 2 51,1-2 1,-1-2-4,3 3 0,1-2 46,-1 1 0,-3-2-16,0 3 0,1 0 48,2-1 1,0 3 17,0-2 0,1 2-69,-1-3 1,0 1 2,0 0 0,0-3-42,1 2 0,-1 1-21,0 0 1,2 2 256,-2-3 0,2 3-13,-8-3 0,3 4 133,-2-4 0,2 4-172,-2-1 1,2-1-27,-2 1 1,-1 1 102,-2 2-43,3 0 1,-5 0 0,1 0 321,0 0-188,0 0 1,0 0-305,1 0-24,-1 0 0,1 0-223,0 0 1,-1 0-43,1 0 0,-1 0-242,1 0 0,0-3 221,-1 0 1,1-1-598,-1 1 381,1 2 0,0-4-1573,-1 3 1110,1 1 0,-3-3-360,-1 4 1381,-3 0 0,2 0 0,-4 0 0</inkml:trace>
  <inkml:trace contextRef="#ctx0" brushRef="#br0">19927 8854 7433,'9'-4'3276,"-4"0"-2309,-2 4 0,-3 1-661,0 2 1,0-1-1,1 2 426,2 0-560,-2-1 1,3-2 0,-3 1-60,2 1 56,-2 0-296,3-3-23,-4 0 26,0 3 4,0-2 236,0 3 130,0 0-83,0-3 734,0 3-983,0 0-3,0-3-1649,0 2 1675,0-10 0,1 5-21,1-4-317,-1 4 0,3 1-2546,-4-2 2947,0 2 0,0-6 0,0 2 0</inkml:trace>
  <inkml:trace contextRef="#ctx0" brushRef="#br0">18198 11640 8256,'8'0'-1072,"1"0"635,0 0 1,-4 0 829,1 0 225,-4 0-113,2 0-382,-12 0-745,6 0-45,-5 0 38,3 0 629,3 0 0,-7-4 0,3-1 0</inkml:trace>
  <inkml:trace contextRef="#ctx0" brushRef="#br0">18129 11528 8254,'0'-9'214,"0"1"1,0-1 257,0 1 1,-3-1 0,-1 0-158,-1 1 0,3-1 0,-4 1 0,-1-1 0,-1-1-35,0-1 1,-1 4-1,1-1 1,-1 0-60,0 0 0,-2 0 1,0 0-1,-1 2-66,0 4 0,-1 1-168,-1 1 1,-3 0 34,-1 0 1,1 1 0,-4 1-1,0 4 68,-2 2 0,-2 4 23,0 3 1,-2 2 168,-2 3-207,2-2 0,-2 10 0,2-2 90,-2 4 1,5 1-173,-1 4 1,4-5 293,1-1 0,5-2-59,1-1 0,7-2 156,1-1 1,2-3-145,1-5 1,1 0 20,5-3 1,1 2-79,5-3 1,2 1 137,1-4-259,3 1 0,-2-1 1,2-2 306,-1 0 1,0-3-211,0 3 0,3-4-21,0 4 0,1-4-123,2 1 1,-1-2 200,1-1-287,-2 4 0,6-3 0,-3 2-59,1-2 1,-2 0 134,3 1 0,-3-1-174,3 2 0,0-2 95,3-1 1,-1 0 44,-2 0 0,2 0 11,1 0 0,-3-1 3,3-2 1,-2-4 70,2-5 1,0-3 20,-1 1 1,0-5-13,-2-2 1,-2-2 129,-4 0 1,0 0-35,-3-3 1,-2 5-123,-3-5 0,-1 2-122,-3-2 1,-1 0 86,-4-3 0,-1 2-18,-2-1 0,-1 1-8,-5 1 0,-2 1-149,-1 2 0,-3 2 182,0 4 0,-1 1 9,-1 2 0,0 1 127,0 5 1,-4 2-18,1 0 0,-1 4-26,1-1 1,1 1-10,-4 0 0,4 1 4,-1-2 0,1 2-8,-1 1 1,-1 0-11,-2 0 1,-1 0-151,4 0 1,-4 0-42,1 0 0,-5 4-191,0 1 0,-2 7 158,1 2 1,0 2-112,-3 2 1,0 3 228,3 1 1,0 3-72,3 1 0,1 3 86,-1-1 1,2 7 199,4-4 1,1 4-109,7-7 1,5 4-43,4-3 0,-1-2-32,1-4 1,1-2-30,5-4 1,3 1-177,5-1 1,0 0 100,3 0 0,-2-3 5,2-3 0,0 1 306,3 0 0,1 2-187,-1-2 0,0-2-20,0-4 1,1 2-48,2-3 1,2 0 54,0 1 1,3-4-13,-2 1 0,5-3 11,1-3 6,3-2 1,-2-7 0,2-3 15,0-1 1,-3-1 63,2 0 0,-3-4 174,0 1 1,-4-2-83,-1 1 0,-4 1-114,2 3 0,-4-3-135,-3 0 0,-1 1 30,-5 5 1,0-2-172,-2 5 1,0-3 169,-3 2-224,0 1 0,-3 1 1,0 0-16,0-2 1,0-2-45,0 2 1,-4-3 34,-2 1 0,-2-1-124,-4-2 0,2 1-106,-5-7 1,1 1 117,-3-1 0,0-3 134,-1 1 1,1 3 147,0-1 1,0 4 203,0 1 0,-2 5-35,-1 2 0,2 5 322,-2 3 1,1 3-109,-1 3 1,1 2 187,-4 3 0,1 5-238,-1 1 1,-2 5-142,2 1 1,-2 5 113,-1 1-147,1 3 0,0 6 0,1-1-159,1 0 0,3 2-1253,-3 1 1268,4-2 1,1 5-1,4-3 22,2 3 0,0 1-104,4-1 0,3-5 172,2-7 1,6-2-616,3-3 1,2-2-845,4-4 0,1 0 587,4 0 1,4-2 871,2-1 0,0-2 0,3 2 0,4 1 0,2 1 0</inkml:trace>
  <inkml:trace contextRef="#ctx0" brushRef="#br0">19970 8966 6046,'5'-1'388,"-2"-2"-89,-2 2 0,0-3 437,2 1-71,-2 2-366,2-3 0,-4 4 21,-1 0 17,1 0 951,-3 0-907,0 0-163,3 0 0,-3 1 73,4 2-294,0-2-224,0 3 218,-4-4 1,3 0 156,-1 3-47,1-2 551,1 3-491,0 0 5,-4-3-36,3 3-12,-3-4-39,4 0 1,-3 1 88,0 2-12,0-2 4,3 2 37,0-3-51,-3 0-14,2 0 5,-3 0 1,1 1 25,0 2 9,0-2-51,3 3-2,0-4-142,-4 0 78,3 0-139,-2 0 11,-1 0 7,3 0-82,-3 0 268,0 0-131,3 0 692,-3 0-620,1 0 16,2 0-57,-3 0-23,4 4-57,0-3 3,-4 3-21,3-4 81,-3 0 0,1 0 97,0 3 228,1-2-243,-2 3 1,3-3 93,-2 2-110,-2-2 0,3 3 34,-4-4-27,5 4-69,-7-4 0,4 5-40,-2-2 92,3-2-39,-1 3 0,2-3 59,-4 2 7,4-2-31,-5 3 0,5-2 58,-4 1-67,4 0 0,-5-2 47,4 2-70,-3-2 1,4 4-41,-4-2-3,4-3 0,-5 5 50,5-2-104,-1-2 1,2 3 11,-2-4 84,2 4 1,-4-3 65,2 2 10,2 1 11,-6-3 0,5 4-72,-4-2 16,4-2 0,-3 3 40,2-4-78,3 0 1,-5 3-12,2-1 55,2 1-112,-7-3 1,6 3 86,-3 0-72,3 0 0,-3 0 36,2 0 0,1-1-10,-4-2 10,4 4 1,-2-3 27,1 2 1,2-1 0,-3 0 35,0 1 0,2 0-38,-3-3 2,3 3-11,-6-2 0,6 4-15,-4-2 1,4-2 0,-3 3 8,1 0-17,-3-3 16,2 6 1,-2-5-21,1 4 1,-2-4-4,3 1 0,0 1 12,-1-2 1,3 4-1,-2-3 0,0 1 2,-1-1 0,-1-1 0,4 3 1,-3-3 0,4 5 0,-4-4 0,1 1 0,0-2 0,-3 3 0,7 0 0,-6 0 18,4-2 1,0-2 59,0 1-73,2 3 0,-4-4 47,2 2 1,1 1-29,-3-1 0,2 1 0,-3-3 87,-1 2-93,3 4 1,-3-5-19,1 4 0,1-3 15,-1 2 1,2-2-6,-2 3 0,-2-3-117,3 2 0,0-2 72,-1 3 0,1-3-14,0 3 1,-2-3 0,3 1 18,-1 0-12,0-1 0,-1 0 22,0 0 1,3 1 36,-3-2 4,1-1 0,-1 4-5,0-2-2,4-2 0,-4 4-19,3-2-40,-4-2 0,5 3 40,-4-1-58,5-2 1,-4 3 54,2-4 1,1 3-2,-4 0 1,0 2 75,-2-2-72,3 4 1,-3-5 58,3 4-24,-3-4 0,-1 5 47,1-1 0,-1-2-54,1-1 0,2 0 15,0 0-43,0 0 1,1-2 12,-1 2 0,3-2 39,-3 2-73,1-2 1,-1 2 39,0-1 1,1 2 0,-1-2-4,0 1 0,1 1-9,-1-1 1,-1-1 11,1 3 47,-2-3 1,3 5 0,-1-3-27,-1 1 1,2-3 9,0 4-68,-1-4 1,0 3 26,1-2 0,0-1-23,-1 3 21,2-3 1,0 3-31,-1-2 37,1-2 1,-3 4 0,3-3 36,-1 0-17,4 1 0,-6-2 0,3 1 46,-1 1 1,2 0 42,-2-3-101,-1 4 0,0-3-16,0 2 1,4-2 62,-4 2-126,0-2 0,-2 6 51,-1-4 1,3 1-21,0-1 0,4-3-9,-4 3 0,3-2 26,-3-1 0,3 3-4,-2 0 11,3 0 0,-6-3 3,2 0 8,-1 4 10,-2-3-22,0 6 0,1-5 3,-1 4 0,4-4-15,-1 1 18,0 1 0,0-2 0,1 3-24,-2-1 0,2 2 10,-1-3 0,1 3 12,-4-5 0,0 7 7,1-2 17,-1-3 0,1 4 32,-1-4-53,0 4 84,1-6 0,2 3 1,0-2 36,0 1-41,-2 0 1,-1-3 84,1 0-119,-1 4 1,3-3-1,1 2 138,-2-2-123,3-1 1,-3 2 29,1 1-70,-2 0 1,1-2-1,0 1-14,1 1 1,3 0-77,-3-3 1,4 1 123,-4 2-58,4-2 1,-3 2 13,2-3-10,-1 0 1,-2 1 11,0 2 31,0-2 0,-2 4-28,-1-2 1,1-1 34,-1 3-55,0-3 1,1 6 7,-1-2 1,0-1 0,1-1-94,-1 0 81,1 3 1,2-2-1,0 2-87,0-1 90,-2 2 0,-4-4 74,1 5 1,-1 0-55,4-1 0,-4 1 0,0-1 91,-1 1 1,-1 1 173,0 1-257,-2-1 0,3 2 18,-1-3 0,-2-1 0,2 0 42,1-2 1,1 1 0,7-1 10,-3-2-222,3 3 1,0-5-208,2 4-98,3-4 149,0 2 983,0-4-595,0 4 68,-4-4-151,-1 8 0,-1-7 0,0 2 38,0-2-81,-2 3 40,0-3 0,-1 6-38,0-1 1,1-1-11,-1 1 0,1-4 1,3 4 1,-3-3-2,2 3 0,-1-3-31,-2 2 41,0 1 0,1 3 18,-1-1 0,1 0 0,-1-2 0,0 1-5,1-1 1,-1 1 31,1-2 0,-4 3-23,1-2 0,-1 1 13,4 2 0,-5 0 0,3-1 0,-4 1 31,2-1 1,0 1-31,4 0 1,-1-2-4,1-1 0,2-1 33,0-2 0,3-1-20,-3 3 11,5-3 0,-4 2 0,3-3-7,-1 2 0,-1-2-1,1 2 1,1 0 5,-3 0 135,-1 0 0,0 0-20,0 0 0,1 3 115,-4-3 1,3-1 173,1-2-118,3 4-147,-6-3 1,6 3-86,-4-4 0,5 1-53,-2 2-46,2-2 1,0 3-377,-2-4-54,2 0-2836,-3 0 0,0 0 0,3 0 2457,-2-4 1,3-1 0,0-4 0</inkml:trace>
  <inkml:trace contextRef="#ctx0" brushRef="#br0">17948 10024 8306,'0'-6'-412,"0"0"0,1 0 1,1 1 1486,1-1 0,0 0 690,-3-2-192,0 3-1019,0 1 1,-4 5-371,-2 2 0,0-1 0,-1 3 0,1 2 0,-1 1 46,0 0 0,-2 1-150,1 0 0,-1-1 0,0 1 1,1-1-28,-1 1 1,0 0 21,-3 3 0,3-3-24,-3 3 0,3 0 5,0 0 0,0 0-147,1 0 1,2-3 121,0 3 0,1 0-141,0 0 0,0-1 121,2-2 0,1-1 121,-4 1 0,5-1 125,-2 1 1,2 0-215,1-1 1,0 1-8,0-1 0,0-2 309,0 0-166,0 0 1,0-1-126,0 1 1,1-4 11,2 1 47,-3 2 1,8-4 81,-2 1 1,-1-1 130,0-1 0,1 1-187,3 2 100,-5-2 0,4 3-27,-2-4 1,2 0-1,0 0 326,1 0 0,-1 0-271,1 0 0,0-3-39,-1 0 0,1-1-248,-1 2 0,2 1 58,1-2-148,-1 2 0,3 0 1,-1-1-10,2-1 0,0 0-184,0 3 0,0-1 169,3-2 0,-2 2-48,-1-1 0,-1 0-41,2-1 0,-2 2-109,-1-2 0,-3 2-593,3 1 297,-3 0-409,0 0-1147,-1 0 2184,-3 0 0,3 8 0,-3 1 0</inkml:trace>
  <inkml:trace contextRef="#ctx0" brushRef="#br0">17716 10668 8162,'1'5'-2421,"2"-2"2421,-2-2 0,2-2 0,-3-2 0,0 1 0,0-4 0,0 1 0,0-4 0,0 0 0,0 4 0,-3-1 0,2 0 0,-3-2 89,4-1 1,0 3 373,0 1-196,0 3 0,-3-6 256,0 2 0,0 2-92,3-2 0,0 0 98,0-2 0,0-1-64,0 0 0,0 0-151,0-3 1,0 3-40,0-3 0,0 0 15,0 0 1,-3 1 107,1 2 0,-1 4-131,3-1 0,0 3 205,0-3-101,0 4-345,-4-1 0,3 4 157,-2 1 1,2 3-168,1 4 0,-3-1 125,0 1 0,0 0-19,3-1 0,0 4 29,0-1 0,-2 1-67,-1-4 0,0 4 20,3-1 1,0 1 131,0 0-229,0-3 0,0 7 0,0-4 117,0 2 1,0-3-138,0 3 0,0 1 146,0 2 1,3 0-31,0 0 1,0 0-5,0 1 0,-1-2 50,4-2 1,-4 1 25,1-3 0,1 2-38,-2-2 1,4 2 2,-3-2 1,3 0-43,-3-1 1,2 0-4,-2 3 0,3-3-128,-3 0 0,3 2 31,-4-2 1,4 4 32,-3 0 0,4-2-5,-2 1 1,0-3-13,1 0 0,0 2-31,2-2 0,-2 1-99,0-4 1,0 1 70,2-1 0,-2 1-24,0 0 1,-4-1 82,4 1 0,-4-3-28,1-1 0,-1 1-9,1 3 1,-2-1-118,2 1 0,-2-1-208,-1 1 0,0-3-75,0 0 86,0-1 1,2 1-607,1 0-700,0-4 665,-3 1 158,0-3 1,-7-7 0,-3-3 0</inkml:trace>
  <inkml:trace contextRef="#ctx0" brushRef="#br0">17656 11098 8203,'-4'-5'2053,"-2"2"864,2-1 201,-3 3-2281,6-3 0,-2 4-39,6 0-400,1 0 1,5 4-152,0 1 0,-1 0 30,1 1 1,-1 0-31,1 2 0,0 1 0,-1-1 0,2 1-159,1 0 0,-1 2-112,1 1 1,2 0-121,-2-1 1,2 0 105,-2 3 0,0-3 129,3 0 1,-3-1 72,0-2 1,-1 0 430,-2-2-189,1 1-77,-1-6 1,-2 2 30,0-6 0,-3-1 207,2-5 1,-2-4-504,3-5-88,-4-3 0,5-4 0,-4-2-681,2-2 271,-3-1 1,3-5-1,-2 0-1205,3-2 1,-2-2-1,2-1 1,-3 6-1639,3 5 0,-1 3 3277,4 4 0,-2 0 0,1 7 0,3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9:16:31.213"/>
    </inkml:context>
    <inkml:brush xml:id="br0">
      <inkml:brushProperty name="height" value="0.053" units="cm"/>
      <inkml:brushProperty name="color" value="#FF0000"/>
    </inkml:brush>
  </inkml:definitions>
  <inkml:trace contextRef="#ctx0" brushRef="#br0">2068 8543 7992,'17'0'-22,"0"0"0,6 0 1,0 0-1,-2 0 2,-2 0 1,4 6 0,0 0 25,-2-2 1,1-3 0,-1-1-35,2 0 1,0-1 118,-6-5 0,2 4-80,4-4 0,-4-3 70,4-3 1,-4 4 0,-2 1 35,1-1 0,-1 6-54,0-4 1,0 5-23,1 1 3,-1 0 1,-6 0-31,1 0 0,-1 0 29,6 0 0,-5 0-136,-1 0 1,-5 0 22,6 0 1,-1 0 20,6 0 0,-5-6 21,-1 0 0,1 0 35,5 6 1,-5-2 54,-1-3 1,1 3-73,5-4 1,0 4 17,0 2 1,-5-6-4,-1 1 1,1-1-123,5 6 1,-6 0 117,1 0 1,-1 0-39,7 0 0,-7 0 117,1 0 0,-7 0-111,7 0 134,-1 0 0,7 0-104,-1 0 1,-6 6 13,1-1 0,-1 1 25,7-6-17,-1 0 1,0-2-12,0-4 1,0 5-9,1-5 1,-1-2 6,0 2 1,0-1-9,1 1 41,-1 4 0,0-11-33,0 7 1,1 0 44,-1 6 0,-6 0-36,1 0 1,-1 0 2,6 0 0,-5 0 18,-1 0 0,1 0-3,5 0 1,0 0-29,1 0 1,-7 0 20,1 0 1,-1 0 47,6 0 1,1 0-51,-1 0 1,0 6 107,0 0 1,0 1-55,1-1 27,-1-4 0,0 11-45,0-7 0,1 2-1,-1-2 1,0-5-19,0 5 0,-5-4-1,-1-2 1,1 0-13,5 0 1,0 0 23,1 0 1,-1 0 52,0 0 0,0-2-59,0-4 1,-1 3-43,-5-9 1,5 6 45,-5-5 1,4 5-49,3-5 0,-1 7 44,0-2-37,0-3 0,1 1-6,-1-4 1,0 5 27,0 7 1,-5-6 228,-1 0-204,1 1 138,5 5-90,0 0 1,-5 5-7,-1 1-10,-7 0-59,11 1 1,-11-3-289,8 8 207,-9-8-1017,5 3 469,0-7 597,-6 0 0,13 8 0,-5 1 0</inkml:trace>
  <inkml:trace contextRef="#ctx0" brushRef="#br0" timeOffset="1">4291 8354 7949,'-17'0'-642,"5"0"1,1-2 2505,-3-4-771,7 4 18,-1-5-290,8 7-413,0 0-109,8 0 1,-5 0 213,9 0-357,-1 0 0,7 0 34,-1 0 0,0 0-147,0 0 1,0 1 177,1 5 1,5-4 27,0 4 1,2 1-62,-2-1 1,-4 2-85,4-2 0,-4-4-11,-2 3 0,6 3-124,0-2 1,0 1-52,-6-1 1,0-4-64,1 4 1,-1 1 24,0-1 1,0 0-441,1-6 1,-7 6 343,1-1 216,-9 1 0,13 2 0,-7 1 0</inkml:trace>
  <inkml:trace contextRef="#ctx0" brushRef="#br0" timeOffset="2">4773 8543 7983,'0'12'1357,"0"-1"-988,0-7 1,-5 6-146,-1-5 0,0-1-72,6 8-30,0-1 0,-2 6-141,-4 1 0,4 5-471,-3-1 0,3 7 322,2-6 1,0 8-128,0-3 0,0 5 34,0 1 1,0 1-220,0-1 0,0 1-38,0-1 0,0-1 189,0-4 1,2 1 328,3-7 0,-1 6 0,8-6 0,-8 0 0,1-6 0,3 0 0,-2 0 0,0 1 0,-6-1 0,0 0 0,0 0 217,0 8 0,0-6 43,0 4 0,0-4 150,0-1 1,-6-1-164,0 0 1,0 0 39,6 1 1,0-1-305,0 0 73,0 0 1,0 0-437,0 1 1,0-7 215,0 1 0,0-1-244,0 6 1,0 1 153,0-1 1,0 0 31,0 0 0,0 0 224,0 1 0,-5 5-47,-1 0 0,0 0 112,6-6 1,-6 0-89,1 0 1,-1 0 73,6 1 1,0-1-54,0 0 1,0-5 8,0-1 0,0 1 25,0 5 1,0-4 83,0 4 0,0-3 152,0 9 0,0-4-76,0-2 1,0 8-164,0 4 1,0-2 46,0 1 0,0-7-210,0 2 1,0-4 82,0-1 0,0-1-97,0 0 1,0 0 101,0 1 1,2-1-120,3 0 1,-3 0 46,4 0 1,-4 1 25,-2-1 251,0 0 1,0 0-56,0 1 1,0-7 104,0 1 0,0-7-108,0 7 0,0-7-42,0 7 0,-6-6 57,1 5 1,-1-5-42,6 5 0,0-5-53,0 6 1,0-1-14,0 6 1,-6 1 177,0-1 1,1 0-140,5 0 0,0 6 216,0 0 0,-6 2-116,0-2 1,0-2 46,6 8 1,0-8-288,0 2 0,0 4-335,0 1 0,0 1 609,0 5 0,0-5-70,0 6 0,0 3-182,0-9 1,0 5 21,0-11 1,0 6 187,0-6 0,0 2-116,0-2 0,0-4 336,0 4 0,0-4-110,0-2 1,6 0 69,0 0 1,0 3-75,-6 3 1,0-4-93,0 4 0,0-4-214,0-2 1,0 0 146,0 0 0,0 1-164,0-1 0,0 0-99,0 0 0,0-5-78,0-1 1,0 1-217,0 5 83,0 8 1,0-6-454,0 4 838,0-12 0,0 5 0,0-7 0</inkml:trace>
  <inkml:trace contextRef="#ctx0" brushRef="#br0" timeOffset="3">1878 6046 8028,'-9'7'69,"-7"-5"134,5 4-333,3 4 211,1-9 410,7 7-176,0-8-178,7 0 1,3-2 215,7-4-273,0 5 1,1-9 59,-1 4 0,0 4-116,0-3 0,-5 3 21,-1 2 0,1 0-40,5 0 0,0 0 53,0 0 0,-3 0-27,3 0 1,-4 5 43,10 1 1,-2 2-3,2-2 1,-2-3 75,8 9 1,-6-6-70,6 5 1,0-7 165,5 2 1,1-4-51,-1-2 0,6 0 54,0 0 0,3 0-108,-3 0 1,-4-8 4,4-4 1,-3 3-110,-3-3 0,6 3 70,1-3 0,-1-3-178,-6 4 1,1 3 57,-1 2 1,3-1-60,3 1 1,-4-2-5,4 2 1,-3 4-107,-3-3 1,1 3 94,-1 2 0,-5 0 19,0 0 0,-3 0-28,3 0 0,2 6-10,-8-1 1,5 3-11,-5-2 1,2-4-33,-2 3 1,-2-3 114,8-2 0,-8 0 97,2 0 0,2 0 242,-2 0 0,8 0-251,-3 0 0,3 0-56,-2 0 0,1 0 5,-7 0 1,6 0 211,-6 0 1,6 0-127,-6 0 1,0 0-51,-6 0 0,6 0-102,0 0 0,0 0 55,-6 0 0,0 0-9,1 0 0,1 0 3,4 0 1,-8 0 3,8 0 1,-13 0 56,7 0 1,-2 0-50,8 0 1,-4 0 41,4 0 1,-4 0-26,-1 0 0,-1 0-26,0 0 0,6 0-3,0 0 0,2 0-5,-2 0 0,-2-5-25,8-1 1,-8-6 41,2 7 0,2-3-83,-2 2 0,-1 4 64,-4-4 1,-1-1 20,0 1 1,0 0-5,1 6 0,-1 0 3,0 0 0,-2 2 1,-3 4 1,3-4 4,-3 4 0,3-4 85,2-2 0,1 5-89,-1 1 1,0 0 153,0-6 0,0 0-86,1 0 1,-1 0 76,0 0 1,0 0-53,1 0 1,-1 0 206,0 0 0,0 0-44,1 0 1,-1-6-101,0 0 1,0 1-156,0 5 1,3-6 79,3 0 0,-4-2-137,4 3 1,2 3 82,-2-4 0,0-2-123,-6 3 1,0-3 83,0 2 1,0 4-89,1-3 42,-1 3-176,0-6-204,0 6 283,-7-6 0,0 14-978,-5 0 0,-3 2 65,4-3 1065,-4-3 0,-10 14 0,-1-7 0</inkml:trace>
  <inkml:trace contextRef="#ctx0" brushRef="#br0" timeOffset="4">5411 6115 8043,'2'-10'-722,"2"2"-398,1 1 1675,1 5 330,-6-6-529,0 8 0,-2 0 70,-4 0 1,3 8 262,-9 3-466,8 5 0,-5 7-138,3 0 1,4 1-212,-4-1 0,2-2 102,-1 8 0,3 0-286,-4 5 1,4 1 25,2-1 0,0 6 115,0 1 1,0 6-114,0-1 1,0-2 63,0 2 0,0-2 119,0 2 1,0 4 74,0-4 0,0-2 163,0 2 1,0-6-111,0 6 1,0-2 108,0 2 1,6 4-116,0-4 1,-1 3-9,-5 3 1,6 0-112,0-1 1,0-1 109,-6-4 0,0 2-50,0-8 1,0 8 26,0-2 0,0-4-9,0-2 1,0 2 60,0-1 1,-2-1 150,-4-6 1,4-1-42,-4-5 0,-1 5-66,1-4 1,0 1-81,6-1 0,0-2 55,0-4 0,-6-4-25,1 4 1,-1 2 31,6-2 0,0 5-95,0-5 1,0 6 69,0-6 0,0 6-22,0-6 0,-6 5 47,0-5 0,1 8-31,5-2 1,0 1-75,0-1 1,-6 2 72,0-8 0,0 5-84,6-5 1,0 8 53,0-2 1,0-3-10,0 3 0,-5-8 50,-1 2 0,0 4 103,6 2 1,0-3 8,0 3 0,0-6-114,0 6 0,0-2-62,0 1 1,0 3 74,0-8 1,0 7-73,0-1 0,0 4 65,0 1 0,0 1-106,0-1 1,0 2 105,0 5 1,0-5-11,0 4 1,-2-3 126,-3-3 1,3-3-135,-4 3 0,4-9 70,2 9 0,0-9-40,0 4 1,0-6-29,0 6 0,0-6 70,0 5 0,0 1 4,0 5 0,0 3-98,0 3 0,0-6 102,0 1 1,0-1-13,0-5 0,0 4-35,0 1 1,0-1 59,0-5 1,0 5-33,0-4 1,0 3-33,0 3 0,0-7 23,0 1 0,0-8-390,0 2 1,2 2 448,4-2 0,-4 2-55,3-2 1,-1 2-172,2 3 1,-4 3 108,4-8 1,1 2 49,-1-2 1,0-4-49,-6 4 0,2 2-110,3-2 0,-3 2 41,4-3 0,-4-2 0,-2 3 0,0-4 12,0-2 0,0 0-37,0 0 1,0 1 87,0-1 1,0 0-40,0 0 0,0 1 162,0-1 1,0 0-95,0 0 1,2 2 8,4 4 1,-4-4 17,3 4 1,-3 2 17,-2-2 1,0 2-46,0-2 0,0-4 0,0 4 0,2-2 94,4 2 1,-4-2-89,3 8 1,-3 0-44,-2 5 1,2-5 27,4 0 1,-4-7 8,4 7 1,-4-8-2,-2 2 1,0-9 42,0-3 0,0 1 127,0 5 1,0-6 366,0 1-12,0-8-165,0 3-389,0-7 294,0 0-638,0-7 1,0-9-250,0-7 1,0 0-532,0 6 1,0-8 1099,0-3 0,7-5 0,3-1 0</inkml:trace>
  <inkml:trace contextRef="#ctx0" brushRef="#br0" timeOffset="5">1896 5494 8050,'1'-6'-104,"2"1"296,-2 3 130,2-2 1,-3 3 163,0-2-109,0 2-1046,0-3 669,4 4 0,-3-4 0,3 0 0</inkml:trace>
  <inkml:trace contextRef="#ctx0" brushRef="#br0" timeOffset="6">1904 5468 8127,'0'-8'-366,"0"-1"987,0 4 0,1 1 233,2 4-375,-2 0 165,3 0-422,0 0 257,-3 0-914,6 4 439,-2-3 1,3 4-1429,-2-2 1424,-2-2 0,-1 6 0,2-2 0</inkml:trace>
  <inkml:trace contextRef="#ctx0" brushRef="#br0" timeOffset="7">7152 5460 8103,'-4'-9'-41,"3"3"0,-3 1 265,0-2 0,3 2 280,-2-1-214,2 4 183,1-5 39,0 6-3242,0-3 2463,0 12 285,0-6-148,0 5 98,0-7 1,1 0 175,2 0-206,-2 0 3058,3 0-3451,-8 4-121,3-3 323,-3 7 0,4-6-376,0 3 190,0-3 56,0 6 63,0-3 80,0-1-50,0 0-62,0-4 277,4 0 151,-3-4-196,3 0 303,-4-1 0,0 0 303,0 2 183,0 2 897,0-3-1156,-4 4-529,3 0-1202,-3 0 1437,4 4-467,0-3 154,0 3-155,0 0 54,0-3 184,0 6 74,0-6 279,0 7-111,0-3-131,0 3 0,0-2 25,0 0 1,0-3 10,0 3 0,0-4-320,0 4 180,0-4-166,0 6 166,0-3 80,0 3 1,0-2-119,0 0 50,0-4 95,0 5 0,0-6 0,0 3 0</inkml:trace>
  <inkml:trace contextRef="#ctx0" brushRef="#br0" timeOffset="8">7169 5460 8043,'-9'-5'0,"1"1"0,0 3-278,2-2 0,2 1 223,4-3-757,0 3 546,0-6 0,0 6 200,0-4 76,0 4-22,0-1-73,0 3 126,4 0-41,-3 0 0,3 3 0,-4 2 0</inkml:trace>
  <inkml:trace contextRef="#ctx0" brushRef="#br0" timeOffset="9">7152 5468 8043,'-8'1'-1854,"2"2"1949,-1-2 0,5 4 1554,-4-2-935,4-2-252,-2 6-555,4-6 1,0 4 86,0-2 0,0-1-336,0 4 1,0-4-101,0 4 0,1 0 442,2 3 0,2-1 0,3 1 0</inkml:trace>
  <inkml:trace contextRef="#ctx0" brushRef="#br0" timeOffset="10">7169 5813 8043,'-9'8'0,"1"1"0,0-3 0,2-1 0,3 2 0,2 1 0,1 0 0,0 1 0,0-3 0,0-1 0,0 2 0,0 5 0,1-2 0,2 5 0,-2-4 0,2 3 0,-1-2 0,1 2 0,-2 4 0,3 4 0</inkml:trace>
  <inkml:trace contextRef="#ctx0" brushRef="#br0" timeOffset="11">7160 6174 7470,'-5'9'-859,"-2"0"1,3-1 858,-2 1 0,2-4 0,1 2 0,-2-2 0</inkml:trace>
  <inkml:trace contextRef="#ctx0" brushRef="#br0" timeOffset="12">7160 5933 8025,'-8'9'59,"-1"0"1,0-1 170,1 1 0,3-1-59,2 1 0,2 0 0,1-1-21,0 1 0,0-3-102,0-1 0,0 1-132,0 3 1,3-1 0,1 0-936,1-2 708,0 1 0,1-5 43,0 4 0,0-1 268,2 0 0,-3 3 0,-1-3 0</inkml:trace>
  <inkml:trace contextRef="#ctx0" brushRef="#br0" timeOffset="13">7152 6278 8025,'-9'17'81,"0"-3"41,1 1 1,3-5-179,2 2 1,2-6-104,1 0-102,0-4-110,0 2 89,0-4 124,4 0-240,-3 4 0,6 1 398,-5 3 0,4 2 0,-3 1 0,3 0 0,-3 3 0,3 4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1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10/9/23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1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7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bout/datacenter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8.jpe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1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8.jpe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customXml" Target="../ink/ink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Video;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cloud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&amp;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datacenters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Image result for netflix rebuffering">
            <a:extLst>
              <a:ext uri="{FF2B5EF4-FFF2-40B4-BE49-F238E27FC236}">
                <a16:creationId xmlns:a16="http://schemas.microsoft.com/office/drawing/2014/main" id="{F9B9E576-E65D-784F-90F7-3236C9D5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7" y="4048772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63" y="5207000"/>
            <a:ext cx="8770937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78D75A-79E4-9924-8D1B-2ABD4FB32568}"/>
                  </a:ext>
                </a:extLst>
              </p14:cNvPr>
              <p14:cNvContentPartPr/>
              <p14:nvPr/>
            </p14:nvContentPartPr>
            <p14:xfrm>
              <a:off x="4132080" y="2537640"/>
              <a:ext cx="1784520" cy="275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78D75A-79E4-9924-8D1B-2ABD4FB325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2720" y="2528280"/>
                <a:ext cx="1803240" cy="27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DASH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52600"/>
            <a:ext cx="6920806" cy="19053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server: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divides video file into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chunks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chunk encoded at multiple different rates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different rate encodings stored in different files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files replicated in various CDN nodes</a:t>
            </a:r>
            <a:endParaRPr lang="en-US" altLang="en-US" sz="2000" b="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manifest file: 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provides URLs for different chunks</a:t>
            </a:r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922173"/>
            <a:ext cx="7776956" cy="19248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periodically estimates server-to-client bandwidth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consulting manifest, requests one chunk at a time 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chooses maximum coding rate sustainable given current bandwidth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DB8B1-0892-E345-9F91-0D1469A99551}"/>
              </a:ext>
            </a:extLst>
          </p:cNvPr>
          <p:cNvGrpSpPr/>
          <p:nvPr/>
        </p:nvGrpSpPr>
        <p:grpSpPr>
          <a:xfrm>
            <a:off x="6547285" y="1469697"/>
            <a:ext cx="2368115" cy="1466130"/>
            <a:chOff x="6444794" y="2343486"/>
            <a:chExt cx="2368115" cy="1466130"/>
          </a:xfrm>
        </p:grpSpPr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232E2937-932A-8140-A56C-A78B8BFCF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57" name="AutoShape 99">
                <a:extLst>
                  <a:ext uri="{FF2B5EF4-FFF2-40B4-BE49-F238E27FC236}">
                    <a16:creationId xmlns:a16="http://schemas.microsoft.com/office/drawing/2014/main" id="{5055D5A0-B7B0-8947-9D7F-F28A3160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58" name="Rectangle 87">
                <a:extLst>
                  <a:ext uri="{FF2B5EF4-FFF2-40B4-BE49-F238E27FC236}">
                    <a16:creationId xmlns:a16="http://schemas.microsoft.com/office/drawing/2014/main" id="{13B28B0D-9C67-5D40-8231-3A83B9C16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151" name="Group 349">
              <a:extLst>
                <a:ext uri="{FF2B5EF4-FFF2-40B4-BE49-F238E27FC236}">
                  <a16:creationId xmlns:a16="http://schemas.microsoft.com/office/drawing/2014/main" id="{431C7441-FEA9-E649-870D-E4A204A68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152" name="Rectangle 350">
                <a:extLst>
                  <a:ext uri="{FF2B5EF4-FFF2-40B4-BE49-F238E27FC236}">
                    <a16:creationId xmlns:a16="http://schemas.microsoft.com/office/drawing/2014/main" id="{5CB65625-7D77-2D48-9EBF-E0DD7EB5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3" name="Rectangle 351">
                <a:extLst>
                  <a:ext uri="{FF2B5EF4-FFF2-40B4-BE49-F238E27FC236}">
                    <a16:creationId xmlns:a16="http://schemas.microsoft.com/office/drawing/2014/main" id="{9179FB7F-3949-174E-9E9E-A161E0EF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Rectangle 352">
                <a:extLst>
                  <a:ext uri="{FF2B5EF4-FFF2-40B4-BE49-F238E27FC236}">
                    <a16:creationId xmlns:a16="http://schemas.microsoft.com/office/drawing/2014/main" id="{7E315010-D1DB-594B-B06F-DFFAAC62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Rectangle 353">
                <a:extLst>
                  <a:ext uri="{FF2B5EF4-FFF2-40B4-BE49-F238E27FC236}">
                    <a16:creationId xmlns:a16="http://schemas.microsoft.com/office/drawing/2014/main" id="{03963D0C-B78F-CD4C-82A8-1D695049C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6" name="Freeform 1287">
              <a:extLst>
                <a:ext uri="{FF2B5EF4-FFF2-40B4-BE49-F238E27FC236}">
                  <a16:creationId xmlns:a16="http://schemas.microsoft.com/office/drawing/2014/main" id="{77B492B9-F4A6-AA4F-886C-26D56EDFB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" name="Straight Connector 45">
              <a:extLst>
                <a:ext uri="{FF2B5EF4-FFF2-40B4-BE49-F238E27FC236}">
                  <a16:creationId xmlns:a16="http://schemas.microsoft.com/office/drawing/2014/main" id="{EF812D6A-3887-5D48-A2A7-90D0F18585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TextBox 64">
              <a:extLst>
                <a:ext uri="{FF2B5EF4-FFF2-40B4-BE49-F238E27FC236}">
                  <a16:creationId xmlns:a16="http://schemas.microsoft.com/office/drawing/2014/main" id="{47349889-E81A-C242-9729-98BDB7A6D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 dirty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 dirty="0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AB0D303-D269-7F44-8600-794F5467067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CE77C4C-F0D2-6344-8886-D4BFC98A935F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8A0B99-F17E-9048-89FF-C5E63CBAF4A2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6856DC-DFE0-7C40-ABCD-4AD555F9A214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96EFC4C-7C92-AA47-8E56-845F6C38BF12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  <p:grpSp>
          <p:nvGrpSpPr>
            <p:cNvPr id="252" name="Group 249">
              <a:extLst>
                <a:ext uri="{FF2B5EF4-FFF2-40B4-BE49-F238E27FC236}">
                  <a16:creationId xmlns:a16="http://schemas.microsoft.com/office/drawing/2014/main" id="{A89F02D6-6C82-594A-B7A0-3D3408E14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58" name="Freeform 250">
                <a:extLst>
                  <a:ext uri="{FF2B5EF4-FFF2-40B4-BE49-F238E27FC236}">
                    <a16:creationId xmlns:a16="http://schemas.microsoft.com/office/drawing/2014/main" id="{2A5F5A5F-CA74-2C48-B238-96383BA10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251">
                <a:extLst>
                  <a:ext uri="{FF2B5EF4-FFF2-40B4-BE49-F238E27FC236}">
                    <a16:creationId xmlns:a16="http://schemas.microsoft.com/office/drawing/2014/main" id="{ED9D43A5-B7CD-7742-8BDE-5588C54AC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0" name="Freeform 252">
                <a:extLst>
                  <a:ext uri="{FF2B5EF4-FFF2-40B4-BE49-F238E27FC236}">
                    <a16:creationId xmlns:a16="http://schemas.microsoft.com/office/drawing/2014/main" id="{3AD39C54-8D14-1845-BC9A-1AA88847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53">
                <a:extLst>
                  <a:ext uri="{FF2B5EF4-FFF2-40B4-BE49-F238E27FC236}">
                    <a16:creationId xmlns:a16="http://schemas.microsoft.com/office/drawing/2014/main" id="{3BEC0265-5D1F-AD4E-B4C9-262D929E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54">
                <a:extLst>
                  <a:ext uri="{FF2B5EF4-FFF2-40B4-BE49-F238E27FC236}">
                    <a16:creationId xmlns:a16="http://schemas.microsoft.com/office/drawing/2014/main" id="{88BB4285-A16A-E64E-B350-17798B06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3" name="Group 255">
                <a:extLst>
                  <a:ext uri="{FF2B5EF4-FFF2-40B4-BE49-F238E27FC236}">
                    <a16:creationId xmlns:a16="http://schemas.microsoft.com/office/drawing/2014/main" id="{D8E0ECAD-4EDB-5B49-88FA-A014D370E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8" name="AutoShape 256">
                  <a:extLst>
                    <a:ext uri="{FF2B5EF4-FFF2-40B4-BE49-F238E27FC236}">
                      <a16:creationId xmlns:a16="http://schemas.microsoft.com/office/drawing/2014/main" id="{C7661007-6272-D14B-93D3-1A8E8B378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9" name="AutoShape 257">
                  <a:extLst>
                    <a:ext uri="{FF2B5EF4-FFF2-40B4-BE49-F238E27FC236}">
                      <a16:creationId xmlns:a16="http://schemas.microsoft.com/office/drawing/2014/main" id="{129D44D1-24EB-7647-852C-E356E34B2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4" name="Rectangle 258">
                <a:extLst>
                  <a:ext uri="{FF2B5EF4-FFF2-40B4-BE49-F238E27FC236}">
                    <a16:creationId xmlns:a16="http://schemas.microsoft.com/office/drawing/2014/main" id="{18ABC360-93DD-C248-B4EC-9E7C1F65E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5" name="Group 259">
                <a:extLst>
                  <a:ext uri="{FF2B5EF4-FFF2-40B4-BE49-F238E27FC236}">
                    <a16:creationId xmlns:a16="http://schemas.microsoft.com/office/drawing/2014/main" id="{AA09D66D-0A9E-1742-9C64-DDD26D042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6" name="AutoShape 260">
                  <a:extLst>
                    <a:ext uri="{FF2B5EF4-FFF2-40B4-BE49-F238E27FC236}">
                      <a16:creationId xmlns:a16="http://schemas.microsoft.com/office/drawing/2014/main" id="{DD323D01-7023-4043-8747-420E70DE2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7" name="AutoShape 261">
                  <a:extLst>
                    <a:ext uri="{FF2B5EF4-FFF2-40B4-BE49-F238E27FC236}">
                      <a16:creationId xmlns:a16="http://schemas.microsoft.com/office/drawing/2014/main" id="{969AE534-7E50-BC47-893B-5554C3548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6" name="Rectangle 262">
                <a:extLst>
                  <a:ext uri="{FF2B5EF4-FFF2-40B4-BE49-F238E27FC236}">
                    <a16:creationId xmlns:a16="http://schemas.microsoft.com/office/drawing/2014/main" id="{D171AE86-5E08-4E45-81FD-D1D77951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7" name="Rectangle 263">
                <a:extLst>
                  <a:ext uri="{FF2B5EF4-FFF2-40B4-BE49-F238E27FC236}">
                    <a16:creationId xmlns:a16="http://schemas.microsoft.com/office/drawing/2014/main" id="{E23D40B4-371D-E348-AD2E-AC8C7848B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8" name="Group 264">
                <a:extLst>
                  <a:ext uri="{FF2B5EF4-FFF2-40B4-BE49-F238E27FC236}">
                    <a16:creationId xmlns:a16="http://schemas.microsoft.com/office/drawing/2014/main" id="{F616AF06-4DCF-E74C-A765-FA42B5D51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4" name="AutoShape 265">
                  <a:extLst>
                    <a:ext uri="{FF2B5EF4-FFF2-40B4-BE49-F238E27FC236}">
                      <a16:creationId xmlns:a16="http://schemas.microsoft.com/office/drawing/2014/main" id="{E730B0EA-031A-2A4C-B21D-F22BDB28D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5" name="AutoShape 266">
                  <a:extLst>
                    <a:ext uri="{FF2B5EF4-FFF2-40B4-BE49-F238E27FC236}">
                      <a16:creationId xmlns:a16="http://schemas.microsoft.com/office/drawing/2014/main" id="{8D577AF1-C05E-4047-B207-BF9AA3581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9" name="Freeform 267">
                <a:extLst>
                  <a:ext uri="{FF2B5EF4-FFF2-40B4-BE49-F238E27FC236}">
                    <a16:creationId xmlns:a16="http://schemas.microsoft.com/office/drawing/2014/main" id="{B13399E7-EC56-2B45-BD82-759FDD567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8">
                <a:extLst>
                  <a:ext uri="{FF2B5EF4-FFF2-40B4-BE49-F238E27FC236}">
                    <a16:creationId xmlns:a16="http://schemas.microsoft.com/office/drawing/2014/main" id="{B1E96D1F-996D-EC43-ACC2-DB0E7005C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2" name="AutoShape 269">
                  <a:extLst>
                    <a:ext uri="{FF2B5EF4-FFF2-40B4-BE49-F238E27FC236}">
                      <a16:creationId xmlns:a16="http://schemas.microsoft.com/office/drawing/2014/main" id="{2E28CDE4-0437-274C-80BB-8FA5534E1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3" name="AutoShape 270">
                  <a:extLst>
                    <a:ext uri="{FF2B5EF4-FFF2-40B4-BE49-F238E27FC236}">
                      <a16:creationId xmlns:a16="http://schemas.microsoft.com/office/drawing/2014/main" id="{DEC3B476-0F10-D246-B2B3-D0797C095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71" name="Rectangle 271">
                <a:extLst>
                  <a:ext uri="{FF2B5EF4-FFF2-40B4-BE49-F238E27FC236}">
                    <a16:creationId xmlns:a16="http://schemas.microsoft.com/office/drawing/2014/main" id="{E4BE5CAD-E1F3-8040-B728-06430DD8D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2" name="Freeform 272">
                <a:extLst>
                  <a:ext uri="{FF2B5EF4-FFF2-40B4-BE49-F238E27FC236}">
                    <a16:creationId xmlns:a16="http://schemas.microsoft.com/office/drawing/2014/main" id="{0D612219-E0A6-5E48-BE37-0AB8683A1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273">
                <a:extLst>
                  <a:ext uri="{FF2B5EF4-FFF2-40B4-BE49-F238E27FC236}">
                    <a16:creationId xmlns:a16="http://schemas.microsoft.com/office/drawing/2014/main" id="{FB565EED-81C8-6448-A1A8-C18F5CECF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274">
                <a:extLst>
                  <a:ext uri="{FF2B5EF4-FFF2-40B4-BE49-F238E27FC236}">
                    <a16:creationId xmlns:a16="http://schemas.microsoft.com/office/drawing/2014/main" id="{70396F71-C766-E949-8058-DD4F4DC4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5" name="Freeform 275">
                <a:extLst>
                  <a:ext uri="{FF2B5EF4-FFF2-40B4-BE49-F238E27FC236}">
                    <a16:creationId xmlns:a16="http://schemas.microsoft.com/office/drawing/2014/main" id="{C62D9E0C-906D-F441-BB9B-3F014BFC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AutoShape 276">
                <a:extLst>
                  <a:ext uri="{FF2B5EF4-FFF2-40B4-BE49-F238E27FC236}">
                    <a16:creationId xmlns:a16="http://schemas.microsoft.com/office/drawing/2014/main" id="{3003A08D-701B-5240-AA13-660F42DD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7" name="AutoShape 277">
                <a:extLst>
                  <a:ext uri="{FF2B5EF4-FFF2-40B4-BE49-F238E27FC236}">
                    <a16:creationId xmlns:a16="http://schemas.microsoft.com/office/drawing/2014/main" id="{BE2E45A7-0AFF-F044-9954-10BBB789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8" name="Oval 278">
                <a:extLst>
                  <a:ext uri="{FF2B5EF4-FFF2-40B4-BE49-F238E27FC236}">
                    <a16:creationId xmlns:a16="http://schemas.microsoft.com/office/drawing/2014/main" id="{C02FA687-8F28-5D4A-9B7F-3F939AE6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9" name="Oval 279">
                <a:extLst>
                  <a:ext uri="{FF2B5EF4-FFF2-40B4-BE49-F238E27FC236}">
                    <a16:creationId xmlns:a16="http://schemas.microsoft.com/office/drawing/2014/main" id="{D020FD97-2535-C040-8622-7DCE5ED7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80" name="Oval 280">
                <a:extLst>
                  <a:ext uri="{FF2B5EF4-FFF2-40B4-BE49-F238E27FC236}">
                    <a16:creationId xmlns:a16="http://schemas.microsoft.com/office/drawing/2014/main" id="{3E62DEBE-6713-D746-8ED5-0A3E029F2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1" name="Rectangle 281">
                <a:extLst>
                  <a:ext uri="{FF2B5EF4-FFF2-40B4-BE49-F238E27FC236}">
                    <a16:creationId xmlns:a16="http://schemas.microsoft.com/office/drawing/2014/main" id="{00BF8073-EC7B-494A-9B2D-44BA5C8A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727D384-4865-F649-8022-A70BDEA6199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254" name="Picture 2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5579205-01C8-6A49-9DED-99860B02C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5" name="Picture 2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84B3F69-F926-6546-9D6A-BA038A1C1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6" name="Picture 2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7352044F-0D1B-AF42-8027-0DAEC34F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1D0B0CD-74A4-9D4E-8126-17D0B51AC7D2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291" name="Group 249">
              <a:extLst>
                <a:ext uri="{FF2B5EF4-FFF2-40B4-BE49-F238E27FC236}">
                  <a16:creationId xmlns:a16="http://schemas.microsoft.com/office/drawing/2014/main" id="{6A418EC6-3D97-7D4C-9E28-E68BC1883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297" name="Freeform 250">
                <a:extLst>
                  <a:ext uri="{FF2B5EF4-FFF2-40B4-BE49-F238E27FC236}">
                    <a16:creationId xmlns:a16="http://schemas.microsoft.com/office/drawing/2014/main" id="{F63A0FFC-0FE6-BC49-8194-47CB0B3F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251">
                <a:extLst>
                  <a:ext uri="{FF2B5EF4-FFF2-40B4-BE49-F238E27FC236}">
                    <a16:creationId xmlns:a16="http://schemas.microsoft.com/office/drawing/2014/main" id="{7DA0250F-F115-0E4B-9CB5-A1EF70E21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9" name="Freeform 252">
                <a:extLst>
                  <a:ext uri="{FF2B5EF4-FFF2-40B4-BE49-F238E27FC236}">
                    <a16:creationId xmlns:a16="http://schemas.microsoft.com/office/drawing/2014/main" id="{FD6484A9-C98E-B842-9F6E-08318527E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53">
                <a:extLst>
                  <a:ext uri="{FF2B5EF4-FFF2-40B4-BE49-F238E27FC236}">
                    <a16:creationId xmlns:a16="http://schemas.microsoft.com/office/drawing/2014/main" id="{703D94AE-F6AA-1543-B0D5-284FD9693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254">
                <a:extLst>
                  <a:ext uri="{FF2B5EF4-FFF2-40B4-BE49-F238E27FC236}">
                    <a16:creationId xmlns:a16="http://schemas.microsoft.com/office/drawing/2014/main" id="{FEEEF9BC-9945-6B4C-9083-14805BAD7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2" name="Group 255">
                <a:extLst>
                  <a:ext uri="{FF2B5EF4-FFF2-40B4-BE49-F238E27FC236}">
                    <a16:creationId xmlns:a16="http://schemas.microsoft.com/office/drawing/2014/main" id="{F872981C-9B9B-3945-9698-6A3160CED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7" name="AutoShape 256">
                  <a:extLst>
                    <a:ext uri="{FF2B5EF4-FFF2-40B4-BE49-F238E27FC236}">
                      <a16:creationId xmlns:a16="http://schemas.microsoft.com/office/drawing/2014/main" id="{2147D4C4-549C-5A43-AEF0-47C8EFF7D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8" name="AutoShape 257">
                  <a:extLst>
                    <a:ext uri="{FF2B5EF4-FFF2-40B4-BE49-F238E27FC236}">
                      <a16:creationId xmlns:a16="http://schemas.microsoft.com/office/drawing/2014/main" id="{6AA842ED-99E3-E244-A47A-F9514132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89D1323-315F-F34E-8132-DC1553E6A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4" name="Group 259">
                <a:extLst>
                  <a:ext uri="{FF2B5EF4-FFF2-40B4-BE49-F238E27FC236}">
                    <a16:creationId xmlns:a16="http://schemas.microsoft.com/office/drawing/2014/main" id="{C214FA3C-81BB-ED4E-94DD-B767F38B6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5" name="AutoShape 260">
                  <a:extLst>
                    <a:ext uri="{FF2B5EF4-FFF2-40B4-BE49-F238E27FC236}">
                      <a16:creationId xmlns:a16="http://schemas.microsoft.com/office/drawing/2014/main" id="{24D63B96-8C60-274F-8A56-BAA459AD3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6" name="AutoShape 261">
                  <a:extLst>
                    <a:ext uri="{FF2B5EF4-FFF2-40B4-BE49-F238E27FC236}">
                      <a16:creationId xmlns:a16="http://schemas.microsoft.com/office/drawing/2014/main" id="{50A2F9B6-0AE1-274D-AA8D-FA1344AC9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5" name="Rectangle 262">
                <a:extLst>
                  <a:ext uri="{FF2B5EF4-FFF2-40B4-BE49-F238E27FC236}">
                    <a16:creationId xmlns:a16="http://schemas.microsoft.com/office/drawing/2014/main" id="{54BDAA7A-F6F6-074D-AD4A-8180E6AC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63">
                <a:extLst>
                  <a:ext uri="{FF2B5EF4-FFF2-40B4-BE49-F238E27FC236}">
                    <a16:creationId xmlns:a16="http://schemas.microsoft.com/office/drawing/2014/main" id="{9FE36278-3B14-3146-83F1-E76D9D53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7" name="Group 264">
                <a:extLst>
                  <a:ext uri="{FF2B5EF4-FFF2-40B4-BE49-F238E27FC236}">
                    <a16:creationId xmlns:a16="http://schemas.microsoft.com/office/drawing/2014/main" id="{80AA2E3D-D242-6B47-A732-F91B52025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3" name="AutoShape 265">
                  <a:extLst>
                    <a:ext uri="{FF2B5EF4-FFF2-40B4-BE49-F238E27FC236}">
                      <a16:creationId xmlns:a16="http://schemas.microsoft.com/office/drawing/2014/main" id="{6B250827-5DD6-174E-B415-396207D00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4" name="AutoShape 266">
                  <a:extLst>
                    <a:ext uri="{FF2B5EF4-FFF2-40B4-BE49-F238E27FC236}">
                      <a16:creationId xmlns:a16="http://schemas.microsoft.com/office/drawing/2014/main" id="{0687E200-350B-9A45-BC7F-BE04DD282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8" name="Freeform 267">
                <a:extLst>
                  <a:ext uri="{FF2B5EF4-FFF2-40B4-BE49-F238E27FC236}">
                    <a16:creationId xmlns:a16="http://schemas.microsoft.com/office/drawing/2014/main" id="{6065017D-9794-734F-B95F-7854A6F84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9" name="Group 268">
                <a:extLst>
                  <a:ext uri="{FF2B5EF4-FFF2-40B4-BE49-F238E27FC236}">
                    <a16:creationId xmlns:a16="http://schemas.microsoft.com/office/drawing/2014/main" id="{777D84AE-1E36-4547-B8B5-382F58FEA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1" name="AutoShape 269">
                  <a:extLst>
                    <a:ext uri="{FF2B5EF4-FFF2-40B4-BE49-F238E27FC236}">
                      <a16:creationId xmlns:a16="http://schemas.microsoft.com/office/drawing/2014/main" id="{6C698A22-9BA6-8043-9813-C826D172B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2" name="AutoShape 270">
                  <a:extLst>
                    <a:ext uri="{FF2B5EF4-FFF2-40B4-BE49-F238E27FC236}">
                      <a16:creationId xmlns:a16="http://schemas.microsoft.com/office/drawing/2014/main" id="{CA7D825D-577D-864C-8214-B8EE709F7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10" name="Rectangle 271">
                <a:extLst>
                  <a:ext uri="{FF2B5EF4-FFF2-40B4-BE49-F238E27FC236}">
                    <a16:creationId xmlns:a16="http://schemas.microsoft.com/office/drawing/2014/main" id="{314924AF-49B2-8F4B-B07A-EEAD02E6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1" name="Freeform 272">
                <a:extLst>
                  <a:ext uri="{FF2B5EF4-FFF2-40B4-BE49-F238E27FC236}">
                    <a16:creationId xmlns:a16="http://schemas.microsoft.com/office/drawing/2014/main" id="{0B27D67E-5CDE-564F-B64E-41E4911C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273">
                <a:extLst>
                  <a:ext uri="{FF2B5EF4-FFF2-40B4-BE49-F238E27FC236}">
                    <a16:creationId xmlns:a16="http://schemas.microsoft.com/office/drawing/2014/main" id="{7D9F21DE-9FD0-E845-BE83-AA01CC1C0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274">
                <a:extLst>
                  <a:ext uri="{FF2B5EF4-FFF2-40B4-BE49-F238E27FC236}">
                    <a16:creationId xmlns:a16="http://schemas.microsoft.com/office/drawing/2014/main" id="{29DB98CD-1446-1447-907D-0721013CE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4" name="Freeform 275">
                <a:extLst>
                  <a:ext uri="{FF2B5EF4-FFF2-40B4-BE49-F238E27FC236}">
                    <a16:creationId xmlns:a16="http://schemas.microsoft.com/office/drawing/2014/main" id="{CCE0B802-0ED9-1144-9B41-567C96D9E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AutoShape 276">
                <a:extLst>
                  <a:ext uri="{FF2B5EF4-FFF2-40B4-BE49-F238E27FC236}">
                    <a16:creationId xmlns:a16="http://schemas.microsoft.com/office/drawing/2014/main" id="{0A63D484-0467-EF48-A0D1-307BD44B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6" name="AutoShape 277">
                <a:extLst>
                  <a:ext uri="{FF2B5EF4-FFF2-40B4-BE49-F238E27FC236}">
                    <a16:creationId xmlns:a16="http://schemas.microsoft.com/office/drawing/2014/main" id="{9F1755F7-6A75-8A4F-B6E2-BF73697B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7" name="Oval 278">
                <a:extLst>
                  <a:ext uri="{FF2B5EF4-FFF2-40B4-BE49-F238E27FC236}">
                    <a16:creationId xmlns:a16="http://schemas.microsoft.com/office/drawing/2014/main" id="{D6F2BCA4-EAA9-C04A-AB0D-174E8DA65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8" name="Oval 279">
                <a:extLst>
                  <a:ext uri="{FF2B5EF4-FFF2-40B4-BE49-F238E27FC236}">
                    <a16:creationId xmlns:a16="http://schemas.microsoft.com/office/drawing/2014/main" id="{4D2A8DA3-EE5E-2F48-88C3-2B1DB6DB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19" name="Oval 280">
                <a:extLst>
                  <a:ext uri="{FF2B5EF4-FFF2-40B4-BE49-F238E27FC236}">
                    <a16:creationId xmlns:a16="http://schemas.microsoft.com/office/drawing/2014/main" id="{39A0A350-9C80-984E-9991-E741164E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0" name="Rectangle 281">
                <a:extLst>
                  <a:ext uri="{FF2B5EF4-FFF2-40B4-BE49-F238E27FC236}">
                    <a16:creationId xmlns:a16="http://schemas.microsoft.com/office/drawing/2014/main" id="{4347596D-A5CE-B946-A234-DF07FB80E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1A38548-A84D-B643-BEB5-A359B949B8B9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293" name="Picture 29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C558C14-3545-3A4C-A74E-710DED2EC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4" name="Picture 29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11AB87A-BA5E-F541-93E8-003DAF4DC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5" name="Picture 29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09FDD7D-5EA5-DC49-BDCF-5450AB531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1EDF864-68A8-2447-868F-ADB0A7AE7A7C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DASH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562592" y="1926317"/>
            <a:ext cx="5945528" cy="378976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0531" indent="-342900" defTabSz="685800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4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“intelligence” </a:t>
            </a:r>
            <a:r>
              <a:rPr lang="en-US" altLang="en-US" sz="2400" b="0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 client: </a:t>
            </a:r>
            <a:r>
              <a:rPr lang="en-US" altLang="en-US" sz="24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determines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zh-CN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zh-CN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chunk (so that buffer starvation, or overflow does not occur)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</a:t>
            </a:r>
            <a:r>
              <a:rPr lang="en-US" altLang="zh-CN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</a:t>
            </a: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rate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(higher quality when more bandwidth available) </a:t>
            </a:r>
            <a:r>
              <a:rPr lang="en-US" altLang="zh-CN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-&gt;</a:t>
            </a:r>
            <a:r>
              <a:rPr lang="zh-CN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adaptive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bit-rate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(ABR)</a:t>
            </a:r>
            <a:endParaRPr lang="en-US" altLang="en-US" sz="2100" b="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chunk (can request from URL server that is “close” to client or has high available bandwidth)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573653" y="4170813"/>
            <a:ext cx="4722248" cy="12007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sz="2100" b="0" dirty="0">
              <a:solidFill>
                <a:prstClr val="black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923162" y="5486400"/>
            <a:ext cx="783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rgbClr val="0000A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Streaming video =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encoding +</a:t>
            </a:r>
            <a:r>
              <a:rPr 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 + playout buffering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1818BB-E5C9-D648-BF80-58420302933F}"/>
              </a:ext>
            </a:extLst>
          </p:cNvPr>
          <p:cNvGrpSpPr/>
          <p:nvPr/>
        </p:nvGrpSpPr>
        <p:grpSpPr>
          <a:xfrm>
            <a:off x="6444794" y="2343486"/>
            <a:ext cx="2368115" cy="1466130"/>
            <a:chOff x="6444794" y="2343486"/>
            <a:chExt cx="2368115" cy="1466130"/>
          </a:xfrm>
        </p:grpSpPr>
        <p:sp>
          <p:nvSpPr>
            <p:cNvPr id="242" name="Freeform 1287">
              <a:extLst>
                <a:ext uri="{FF2B5EF4-FFF2-40B4-BE49-F238E27FC236}">
                  <a16:creationId xmlns:a16="http://schemas.microsoft.com/office/drawing/2014/main" id="{404F16F4-75A1-BF4D-92FE-33BA84DA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2" name="Group 249">
              <a:extLst>
                <a:ext uri="{FF2B5EF4-FFF2-40B4-BE49-F238E27FC236}">
                  <a16:creationId xmlns:a16="http://schemas.microsoft.com/office/drawing/2014/main" id="{303AAFB7-AE59-FB43-806F-88716418A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83" name="Freeform 250">
                <a:extLst>
                  <a:ext uri="{FF2B5EF4-FFF2-40B4-BE49-F238E27FC236}">
                    <a16:creationId xmlns:a16="http://schemas.microsoft.com/office/drawing/2014/main" id="{F583EC39-0EF7-C047-B61C-FCA4140C6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251">
                <a:extLst>
                  <a:ext uri="{FF2B5EF4-FFF2-40B4-BE49-F238E27FC236}">
                    <a16:creationId xmlns:a16="http://schemas.microsoft.com/office/drawing/2014/main" id="{1E2AD361-9367-024D-9B13-A995814D5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5" name="Freeform 252">
                <a:extLst>
                  <a:ext uri="{FF2B5EF4-FFF2-40B4-BE49-F238E27FC236}">
                    <a16:creationId xmlns:a16="http://schemas.microsoft.com/office/drawing/2014/main" id="{280AB857-6E8B-F04E-86E8-884DCDEB6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53">
                <a:extLst>
                  <a:ext uri="{FF2B5EF4-FFF2-40B4-BE49-F238E27FC236}">
                    <a16:creationId xmlns:a16="http://schemas.microsoft.com/office/drawing/2014/main" id="{17A6D9FD-0410-2E4A-A1DE-0C447AB9A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254">
                <a:extLst>
                  <a:ext uri="{FF2B5EF4-FFF2-40B4-BE49-F238E27FC236}">
                    <a16:creationId xmlns:a16="http://schemas.microsoft.com/office/drawing/2014/main" id="{A927C600-2D52-FB43-8F04-602018E3E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88" name="Group 255">
                <a:extLst>
                  <a:ext uri="{FF2B5EF4-FFF2-40B4-BE49-F238E27FC236}">
                    <a16:creationId xmlns:a16="http://schemas.microsoft.com/office/drawing/2014/main" id="{AD441C89-2F79-AA41-9247-E41725858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3" name="AutoShape 256">
                  <a:extLst>
                    <a:ext uri="{FF2B5EF4-FFF2-40B4-BE49-F238E27FC236}">
                      <a16:creationId xmlns:a16="http://schemas.microsoft.com/office/drawing/2014/main" id="{1BDD9056-3563-DC4A-8E6F-D9E7C31BD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4" name="AutoShape 257">
                  <a:extLst>
                    <a:ext uri="{FF2B5EF4-FFF2-40B4-BE49-F238E27FC236}">
                      <a16:creationId xmlns:a16="http://schemas.microsoft.com/office/drawing/2014/main" id="{A464F9AC-80D5-8647-A3BF-7C8016D2E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89" name="Rectangle 258">
                <a:extLst>
                  <a:ext uri="{FF2B5EF4-FFF2-40B4-BE49-F238E27FC236}">
                    <a16:creationId xmlns:a16="http://schemas.microsoft.com/office/drawing/2014/main" id="{3CC90EBF-BE9D-094F-8D80-09DD69A5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0" name="Group 259">
                <a:extLst>
                  <a:ext uri="{FF2B5EF4-FFF2-40B4-BE49-F238E27FC236}">
                    <a16:creationId xmlns:a16="http://schemas.microsoft.com/office/drawing/2014/main" id="{8FD2B698-C302-134D-AA60-7CB77F0FA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1" name="AutoShape 260">
                  <a:extLst>
                    <a:ext uri="{FF2B5EF4-FFF2-40B4-BE49-F238E27FC236}">
                      <a16:creationId xmlns:a16="http://schemas.microsoft.com/office/drawing/2014/main" id="{3C8C97B6-C649-304C-B810-3DCC29D05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2" name="AutoShape 261">
                  <a:extLst>
                    <a:ext uri="{FF2B5EF4-FFF2-40B4-BE49-F238E27FC236}">
                      <a16:creationId xmlns:a16="http://schemas.microsoft.com/office/drawing/2014/main" id="{1E6EFFBD-86DF-3A4E-B6C4-5B74F4194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1" name="Rectangle 262">
                <a:extLst>
                  <a:ext uri="{FF2B5EF4-FFF2-40B4-BE49-F238E27FC236}">
                    <a16:creationId xmlns:a16="http://schemas.microsoft.com/office/drawing/2014/main" id="{A2087108-BB9B-C74D-BED2-AEEFB9631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2" name="Rectangle 263">
                <a:extLst>
                  <a:ext uri="{FF2B5EF4-FFF2-40B4-BE49-F238E27FC236}">
                    <a16:creationId xmlns:a16="http://schemas.microsoft.com/office/drawing/2014/main" id="{629E30AC-175A-7C47-B5DB-137A2A969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3" name="Group 264">
                <a:extLst>
                  <a:ext uri="{FF2B5EF4-FFF2-40B4-BE49-F238E27FC236}">
                    <a16:creationId xmlns:a16="http://schemas.microsoft.com/office/drawing/2014/main" id="{631BEC3E-EC7B-E641-9B73-CEB1B33C7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9" name="AutoShape 265">
                  <a:extLst>
                    <a:ext uri="{FF2B5EF4-FFF2-40B4-BE49-F238E27FC236}">
                      <a16:creationId xmlns:a16="http://schemas.microsoft.com/office/drawing/2014/main" id="{CA74522A-6DD3-C941-B6C5-B88ADF1B7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0" name="AutoShape 266">
                  <a:extLst>
                    <a:ext uri="{FF2B5EF4-FFF2-40B4-BE49-F238E27FC236}">
                      <a16:creationId xmlns:a16="http://schemas.microsoft.com/office/drawing/2014/main" id="{0FC67C26-9D79-7645-9585-2783C4FBA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4" name="Freeform 267">
                <a:extLst>
                  <a:ext uri="{FF2B5EF4-FFF2-40B4-BE49-F238E27FC236}">
                    <a16:creationId xmlns:a16="http://schemas.microsoft.com/office/drawing/2014/main" id="{0009B838-E394-AB4B-B620-18BE1F04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5" name="Group 268">
                <a:extLst>
                  <a:ext uri="{FF2B5EF4-FFF2-40B4-BE49-F238E27FC236}">
                    <a16:creationId xmlns:a16="http://schemas.microsoft.com/office/drawing/2014/main" id="{CE9E851F-17AE-C347-AAE2-A26FC9005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7" name="AutoShape 269">
                  <a:extLst>
                    <a:ext uri="{FF2B5EF4-FFF2-40B4-BE49-F238E27FC236}">
                      <a16:creationId xmlns:a16="http://schemas.microsoft.com/office/drawing/2014/main" id="{BC8583DE-ADF4-6447-B9E5-82785FCF6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08" name="AutoShape 270">
                  <a:extLst>
                    <a:ext uri="{FF2B5EF4-FFF2-40B4-BE49-F238E27FC236}">
                      <a16:creationId xmlns:a16="http://schemas.microsoft.com/office/drawing/2014/main" id="{86B22511-2C8C-B74B-A13E-4B4859111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6" name="Rectangle 271">
                <a:extLst>
                  <a:ext uri="{FF2B5EF4-FFF2-40B4-BE49-F238E27FC236}">
                    <a16:creationId xmlns:a16="http://schemas.microsoft.com/office/drawing/2014/main" id="{20AF6706-04DB-3F45-9CC0-357417946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7" name="Freeform 272">
                <a:extLst>
                  <a:ext uri="{FF2B5EF4-FFF2-40B4-BE49-F238E27FC236}">
                    <a16:creationId xmlns:a16="http://schemas.microsoft.com/office/drawing/2014/main" id="{E6032D49-B972-724F-BC66-1C24B5F05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73">
                <a:extLst>
                  <a:ext uri="{FF2B5EF4-FFF2-40B4-BE49-F238E27FC236}">
                    <a16:creationId xmlns:a16="http://schemas.microsoft.com/office/drawing/2014/main" id="{B84F01B6-1C0C-C943-B856-7FE3BD2D7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74">
                <a:extLst>
                  <a:ext uri="{FF2B5EF4-FFF2-40B4-BE49-F238E27FC236}">
                    <a16:creationId xmlns:a16="http://schemas.microsoft.com/office/drawing/2014/main" id="{3819F9EA-CE5A-6F47-B1D1-45A3176A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0" name="Freeform 275">
                <a:extLst>
                  <a:ext uri="{FF2B5EF4-FFF2-40B4-BE49-F238E27FC236}">
                    <a16:creationId xmlns:a16="http://schemas.microsoft.com/office/drawing/2014/main" id="{BD6129AD-4010-6541-8BD2-9C417B597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AutoShape 276">
                <a:extLst>
                  <a:ext uri="{FF2B5EF4-FFF2-40B4-BE49-F238E27FC236}">
                    <a16:creationId xmlns:a16="http://schemas.microsoft.com/office/drawing/2014/main" id="{DAF156C3-BBE4-AD4E-8C8F-504F05E6F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2" name="AutoShape 277">
                <a:extLst>
                  <a:ext uri="{FF2B5EF4-FFF2-40B4-BE49-F238E27FC236}">
                    <a16:creationId xmlns:a16="http://schemas.microsoft.com/office/drawing/2014/main" id="{FAC7EFD2-3973-3341-9E30-2375745B4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3" name="Oval 278">
                <a:extLst>
                  <a:ext uri="{FF2B5EF4-FFF2-40B4-BE49-F238E27FC236}">
                    <a16:creationId xmlns:a16="http://schemas.microsoft.com/office/drawing/2014/main" id="{279C258F-5AE0-4A40-9D2A-27C35206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4" name="Oval 279">
                <a:extLst>
                  <a:ext uri="{FF2B5EF4-FFF2-40B4-BE49-F238E27FC236}">
                    <a16:creationId xmlns:a16="http://schemas.microsoft.com/office/drawing/2014/main" id="{AB54CDF9-44A8-F945-8C47-F29CE6B00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5" name="Oval 280">
                <a:extLst>
                  <a:ext uri="{FF2B5EF4-FFF2-40B4-BE49-F238E27FC236}">
                    <a16:creationId xmlns:a16="http://schemas.microsoft.com/office/drawing/2014/main" id="{C12B8B40-4A95-634B-A938-6930B06F5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81">
                <a:extLst>
                  <a:ext uri="{FF2B5EF4-FFF2-40B4-BE49-F238E27FC236}">
                    <a16:creationId xmlns:a16="http://schemas.microsoft.com/office/drawing/2014/main" id="{56A64972-4A2C-2147-8B6A-849EA1C5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CEE8967-09D9-EA4A-BE8F-89D0A51FA90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316" name="Picture 31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EAEB9B3-A22A-234F-82DF-4AAC2BF42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7" name="Picture 31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8797FD1-FD5F-5E42-86F9-D71425D34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8" name="Picture 31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A3D2276-CCAA-964B-A522-778FC90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A64888F-27BD-6D49-9E8A-1C105E1F77CE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320" name="Group 249">
              <a:extLst>
                <a:ext uri="{FF2B5EF4-FFF2-40B4-BE49-F238E27FC236}">
                  <a16:creationId xmlns:a16="http://schemas.microsoft.com/office/drawing/2014/main" id="{F1BCE0E4-BDB5-B544-89E7-F7F4C8B45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321" name="Freeform 250">
                <a:extLst>
                  <a:ext uri="{FF2B5EF4-FFF2-40B4-BE49-F238E27FC236}">
                    <a16:creationId xmlns:a16="http://schemas.microsoft.com/office/drawing/2014/main" id="{61F36965-BC45-1D46-9296-4C5A2F83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251">
                <a:extLst>
                  <a:ext uri="{FF2B5EF4-FFF2-40B4-BE49-F238E27FC236}">
                    <a16:creationId xmlns:a16="http://schemas.microsoft.com/office/drawing/2014/main" id="{40BA023C-2812-9340-A050-0121D082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3" name="Freeform 252">
                <a:extLst>
                  <a:ext uri="{FF2B5EF4-FFF2-40B4-BE49-F238E27FC236}">
                    <a16:creationId xmlns:a16="http://schemas.microsoft.com/office/drawing/2014/main" id="{7D40D788-F435-474A-A7BF-25C0498EA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253">
                <a:extLst>
                  <a:ext uri="{FF2B5EF4-FFF2-40B4-BE49-F238E27FC236}">
                    <a16:creationId xmlns:a16="http://schemas.microsoft.com/office/drawing/2014/main" id="{7ECC0C33-1994-A443-BE35-89E1A830F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254">
                <a:extLst>
                  <a:ext uri="{FF2B5EF4-FFF2-40B4-BE49-F238E27FC236}">
                    <a16:creationId xmlns:a16="http://schemas.microsoft.com/office/drawing/2014/main" id="{5F77B878-EAC9-4540-9E09-E05F7ED0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6" name="Group 255">
                <a:extLst>
                  <a:ext uri="{FF2B5EF4-FFF2-40B4-BE49-F238E27FC236}">
                    <a16:creationId xmlns:a16="http://schemas.microsoft.com/office/drawing/2014/main" id="{3AD2D83D-AFAB-F544-B840-C231A3CC6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" name="AutoShape 256">
                  <a:extLst>
                    <a:ext uri="{FF2B5EF4-FFF2-40B4-BE49-F238E27FC236}">
                      <a16:creationId xmlns:a16="http://schemas.microsoft.com/office/drawing/2014/main" id="{4227C343-CCC4-A04E-8886-6361D39B4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2" name="AutoShape 257">
                  <a:extLst>
                    <a:ext uri="{FF2B5EF4-FFF2-40B4-BE49-F238E27FC236}">
                      <a16:creationId xmlns:a16="http://schemas.microsoft.com/office/drawing/2014/main" id="{9E39270E-D4A5-AD40-A9B3-1748EE312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7" name="Rectangle 258">
                <a:extLst>
                  <a:ext uri="{FF2B5EF4-FFF2-40B4-BE49-F238E27FC236}">
                    <a16:creationId xmlns:a16="http://schemas.microsoft.com/office/drawing/2014/main" id="{7B72FE59-00DA-AB4C-818F-65FE468F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8" name="Group 259">
                <a:extLst>
                  <a:ext uri="{FF2B5EF4-FFF2-40B4-BE49-F238E27FC236}">
                    <a16:creationId xmlns:a16="http://schemas.microsoft.com/office/drawing/2014/main" id="{09C06909-C34E-C94A-8C7D-0BFC94D6E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9" name="AutoShape 260">
                  <a:extLst>
                    <a:ext uri="{FF2B5EF4-FFF2-40B4-BE49-F238E27FC236}">
                      <a16:creationId xmlns:a16="http://schemas.microsoft.com/office/drawing/2014/main" id="{7ED60691-FC99-B943-BE37-D6C97FF6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0" name="AutoShape 261">
                  <a:extLst>
                    <a:ext uri="{FF2B5EF4-FFF2-40B4-BE49-F238E27FC236}">
                      <a16:creationId xmlns:a16="http://schemas.microsoft.com/office/drawing/2014/main" id="{BBBF7CE5-2F2F-C240-89B7-6B006565D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9" name="Rectangle 262">
                <a:extLst>
                  <a:ext uri="{FF2B5EF4-FFF2-40B4-BE49-F238E27FC236}">
                    <a16:creationId xmlns:a16="http://schemas.microsoft.com/office/drawing/2014/main" id="{E1859B99-BC2B-8445-9920-653550A39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0" name="Rectangle 263">
                <a:extLst>
                  <a:ext uri="{FF2B5EF4-FFF2-40B4-BE49-F238E27FC236}">
                    <a16:creationId xmlns:a16="http://schemas.microsoft.com/office/drawing/2014/main" id="{DC4E26D3-7125-8945-9746-2441735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31" name="Group 264">
                <a:extLst>
                  <a:ext uri="{FF2B5EF4-FFF2-40B4-BE49-F238E27FC236}">
                    <a16:creationId xmlns:a16="http://schemas.microsoft.com/office/drawing/2014/main" id="{E6BAA1DE-AF76-6C44-833A-D07152C07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7" name="AutoShape 265">
                  <a:extLst>
                    <a:ext uri="{FF2B5EF4-FFF2-40B4-BE49-F238E27FC236}">
                      <a16:creationId xmlns:a16="http://schemas.microsoft.com/office/drawing/2014/main" id="{C5750C06-37B1-7942-BC63-5A0DFB73A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8" name="AutoShape 266">
                  <a:extLst>
                    <a:ext uri="{FF2B5EF4-FFF2-40B4-BE49-F238E27FC236}">
                      <a16:creationId xmlns:a16="http://schemas.microsoft.com/office/drawing/2014/main" id="{2FBF1907-BD45-434A-8B85-372B329D2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2" name="Freeform 267">
                <a:extLst>
                  <a:ext uri="{FF2B5EF4-FFF2-40B4-BE49-F238E27FC236}">
                    <a16:creationId xmlns:a16="http://schemas.microsoft.com/office/drawing/2014/main" id="{C3D05EC3-4DA7-F74C-B6F6-0918126C0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3" name="Group 268">
                <a:extLst>
                  <a:ext uri="{FF2B5EF4-FFF2-40B4-BE49-F238E27FC236}">
                    <a16:creationId xmlns:a16="http://schemas.microsoft.com/office/drawing/2014/main" id="{5BF350AD-3646-0C41-87CF-18D04562F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5" name="AutoShape 269">
                  <a:extLst>
                    <a:ext uri="{FF2B5EF4-FFF2-40B4-BE49-F238E27FC236}">
                      <a16:creationId xmlns:a16="http://schemas.microsoft.com/office/drawing/2014/main" id="{E6FF77A3-8808-214A-B3F1-997567441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6" name="AutoShape 270">
                  <a:extLst>
                    <a:ext uri="{FF2B5EF4-FFF2-40B4-BE49-F238E27FC236}">
                      <a16:creationId xmlns:a16="http://schemas.microsoft.com/office/drawing/2014/main" id="{DBA06383-D10B-7446-8AB5-80825280F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4" name="Rectangle 271">
                <a:extLst>
                  <a:ext uri="{FF2B5EF4-FFF2-40B4-BE49-F238E27FC236}">
                    <a16:creationId xmlns:a16="http://schemas.microsoft.com/office/drawing/2014/main" id="{075E3183-6A9A-F845-B994-D8A428AB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5" name="Freeform 272">
                <a:extLst>
                  <a:ext uri="{FF2B5EF4-FFF2-40B4-BE49-F238E27FC236}">
                    <a16:creationId xmlns:a16="http://schemas.microsoft.com/office/drawing/2014/main" id="{047D761C-70AD-CD4F-A747-381D74016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Freeform 273">
                <a:extLst>
                  <a:ext uri="{FF2B5EF4-FFF2-40B4-BE49-F238E27FC236}">
                    <a16:creationId xmlns:a16="http://schemas.microsoft.com/office/drawing/2014/main" id="{8AE72908-FAF1-9C46-AA62-CED69F948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274">
                <a:extLst>
                  <a:ext uri="{FF2B5EF4-FFF2-40B4-BE49-F238E27FC236}">
                    <a16:creationId xmlns:a16="http://schemas.microsoft.com/office/drawing/2014/main" id="{2E034F12-0D5A-AA43-BEB5-3FD391F7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8" name="Freeform 275">
                <a:extLst>
                  <a:ext uri="{FF2B5EF4-FFF2-40B4-BE49-F238E27FC236}">
                    <a16:creationId xmlns:a16="http://schemas.microsoft.com/office/drawing/2014/main" id="{028A5345-010B-C24D-B709-B8375E97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AutoShape 276">
                <a:extLst>
                  <a:ext uri="{FF2B5EF4-FFF2-40B4-BE49-F238E27FC236}">
                    <a16:creationId xmlns:a16="http://schemas.microsoft.com/office/drawing/2014/main" id="{F6EF7A89-3C93-8540-B2E3-A30599E7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0" name="AutoShape 277">
                <a:extLst>
                  <a:ext uri="{FF2B5EF4-FFF2-40B4-BE49-F238E27FC236}">
                    <a16:creationId xmlns:a16="http://schemas.microsoft.com/office/drawing/2014/main" id="{AE5883C3-8966-4941-AD3C-EECE6A8A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1" name="Oval 278">
                <a:extLst>
                  <a:ext uri="{FF2B5EF4-FFF2-40B4-BE49-F238E27FC236}">
                    <a16:creationId xmlns:a16="http://schemas.microsoft.com/office/drawing/2014/main" id="{8D05B60E-CC47-924E-9CC3-7D3C363D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2" name="Oval 279">
                <a:extLst>
                  <a:ext uri="{FF2B5EF4-FFF2-40B4-BE49-F238E27FC236}">
                    <a16:creationId xmlns:a16="http://schemas.microsoft.com/office/drawing/2014/main" id="{02D38BA8-EE3B-314C-9EA1-24BC62A7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43" name="Oval 280">
                <a:extLst>
                  <a:ext uri="{FF2B5EF4-FFF2-40B4-BE49-F238E27FC236}">
                    <a16:creationId xmlns:a16="http://schemas.microsoft.com/office/drawing/2014/main" id="{7354E114-1700-274C-AD93-5D4A9996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4" name="Rectangle 281">
                <a:extLst>
                  <a:ext uri="{FF2B5EF4-FFF2-40B4-BE49-F238E27FC236}">
                    <a16:creationId xmlns:a16="http://schemas.microsoft.com/office/drawing/2014/main" id="{D7FCC302-455F-0E42-A8A7-378C5B6C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A41EE0A-FE82-9040-BD52-7DC1EB35BBFB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354" name="Picture 3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41DFADE-BB1B-7C4C-8738-3FEA9FC7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5" name="Picture 3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A360817E-CEBE-5D4D-AAA5-1AA0E80B2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6" name="Picture 3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B7D7E89-8D15-B14F-8ABE-F03063924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5A2DFAC-E2E9-BA4E-B877-0FDFCB8AFF96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DDFD13CE-95C2-3B46-BAA9-2442B7BB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161" name="AutoShape 99">
                <a:extLst>
                  <a:ext uri="{FF2B5EF4-FFF2-40B4-BE49-F238E27FC236}">
                    <a16:creationId xmlns:a16="http://schemas.microsoft.com/office/drawing/2014/main" id="{6A423CE6-3BBC-A441-B17F-E87432DB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162" name="Rectangle 87">
                <a:extLst>
                  <a:ext uri="{FF2B5EF4-FFF2-40B4-BE49-F238E27FC236}">
                    <a16:creationId xmlns:a16="http://schemas.microsoft.com/office/drawing/2014/main" id="{4285C26E-DA02-9648-A64A-514AEBD4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63" name="Group 349">
              <a:extLst>
                <a:ext uri="{FF2B5EF4-FFF2-40B4-BE49-F238E27FC236}">
                  <a16:creationId xmlns:a16="http://schemas.microsoft.com/office/drawing/2014/main" id="{D41C9560-ED4B-414F-8273-72B78F6B3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69" name="Rectangle 350">
                <a:extLst>
                  <a:ext uri="{FF2B5EF4-FFF2-40B4-BE49-F238E27FC236}">
                    <a16:creationId xmlns:a16="http://schemas.microsoft.com/office/drawing/2014/main" id="{E963C356-4AF2-0349-824A-1E49D132E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Rectangle 351">
                <a:extLst>
                  <a:ext uri="{FF2B5EF4-FFF2-40B4-BE49-F238E27FC236}">
                    <a16:creationId xmlns:a16="http://schemas.microsoft.com/office/drawing/2014/main" id="{40253B0C-2089-BD4A-9EFE-D60909E55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Rectangle 352">
                <a:extLst>
                  <a:ext uri="{FF2B5EF4-FFF2-40B4-BE49-F238E27FC236}">
                    <a16:creationId xmlns:a16="http://schemas.microsoft.com/office/drawing/2014/main" id="{53AC6590-6B2B-9143-AF1D-BB463655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Rectangle 353">
                <a:extLst>
                  <a:ext uri="{FF2B5EF4-FFF2-40B4-BE49-F238E27FC236}">
                    <a16:creationId xmlns:a16="http://schemas.microsoft.com/office/drawing/2014/main" id="{E94F9AC9-0854-D042-AF8B-C87D4C9D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5" name="Straight Connector 45">
              <a:extLst>
                <a:ext uri="{FF2B5EF4-FFF2-40B4-BE49-F238E27FC236}">
                  <a16:creationId xmlns:a16="http://schemas.microsoft.com/office/drawing/2014/main" id="{95FF3D69-527D-104D-8467-DBBDF8119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4">
              <a:extLst>
                <a:ext uri="{FF2B5EF4-FFF2-40B4-BE49-F238E27FC236}">
                  <a16:creationId xmlns:a16="http://schemas.microsoft.com/office/drawing/2014/main" id="{4A9C7B1D-9788-C24C-BE9F-0B7DEE64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1332400-C13A-1144-94EF-1249953DECA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A4AC1EA-45FB-014E-A65A-F10B6E8D2FCC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A41415-2E09-914F-B249-353A26FD167B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2F97C2-D322-E045-9AB6-784F8D7F9529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7AA05-43E1-2749-8D01-6881B6C88DEB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37" y="2161309"/>
            <a:ext cx="1502352" cy="12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9FEC-1472-8D46-BCD4-7DAE9EB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videos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4C13-0B66-7B47-B50D-1AD803C5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Differences?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duration,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&lt;30s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fast-forward;</a:t>
            </a:r>
            <a:r>
              <a:rPr lang="zh-CN" altLang="en-US" dirty="0"/>
              <a:t> </a:t>
            </a:r>
            <a:r>
              <a:rPr lang="en-US" altLang="zh-CN" dirty="0"/>
              <a:t>swipe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</a:p>
          <a:p>
            <a:r>
              <a:rPr lang="en-US" altLang="zh-CN" dirty="0"/>
              <a:t>Serving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ABR</a:t>
            </a:r>
          </a:p>
          <a:p>
            <a:pPr lvl="1"/>
            <a:r>
              <a:rPr lang="en-US" altLang="zh-CN" dirty="0"/>
              <a:t>Prefetching: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chunks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3F06F8-1136-3542-80E8-941D7B2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52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datacenters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18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65DF0-D92B-2545-A7C3-531B4AAA6114}"/>
              </a:ext>
            </a:extLst>
          </p:cNvPr>
          <p:cNvSpPr txBox="1"/>
          <p:nvPr/>
        </p:nvSpPr>
        <p:spPr>
          <a:xfrm>
            <a:off x="2057400" y="61553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https://www.google.com/about/datacenters/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4659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</a:t>
            </a:r>
            <a:r>
              <a:rPr lang="en-US" altLang="zh-CN" sz="1000" dirty="0">
                <a:solidFill>
                  <a:srgbClr val="D3A600"/>
                </a:solidFill>
              </a:rPr>
              <a:t>Google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ea typeface="Arial" charset="0"/>
                <a:cs typeface="Arial" charset="0"/>
              </a:rPr>
              <a:t>csci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Arial" charset="0"/>
                <a:cs typeface="Arial" charset="0"/>
              </a:rPr>
              <a:t>4430</a:t>
            </a:r>
            <a:endParaRPr lang="en-US" sz="16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csci</a:t>
            </a:r>
            <a:r>
              <a:rPr lang="zh-CN" altLang="en-US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4430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network&#10;&#10;Description automatically generated">
            <a:extLst>
              <a:ext uri="{FF2B5EF4-FFF2-40B4-BE49-F238E27FC236}">
                <a16:creationId xmlns:a16="http://schemas.microsoft.com/office/drawing/2014/main" id="{59017990-DEC0-5D2E-F7C4-17F3876E0B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79" y="2182942"/>
            <a:ext cx="6268006" cy="45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</a:t>
            </a:r>
            <a:r>
              <a:rPr lang="en-US" altLang="zh-CN" dirty="0"/>
              <a:t>’</a:t>
            </a:r>
            <a:r>
              <a:rPr lang="en-US" dirty="0"/>
              <a:t>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74C7BA-3E87-6F01-2386-819DA0BE3302}"/>
                  </a:ext>
                </a:extLst>
              </p14:cNvPr>
              <p14:cNvContentPartPr/>
              <p14:nvPr/>
            </p14:nvContentPartPr>
            <p14:xfrm>
              <a:off x="74520" y="594360"/>
              <a:ext cx="5873040" cy="594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74C7BA-3E87-6F01-2386-819DA0BE3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" y="585000"/>
                <a:ext cx="5891760" cy="59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9F4099-C587-AD6F-6038-3B7070603FE5}"/>
                  </a:ext>
                </a:extLst>
              </p14:cNvPr>
              <p14:cNvContentPartPr/>
              <p14:nvPr/>
            </p14:nvContentPartPr>
            <p14:xfrm>
              <a:off x="5340240" y="2829240"/>
              <a:ext cx="3779280" cy="234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9F4099-C587-AD6F-6038-3B7070603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880" y="2819880"/>
                <a:ext cx="3798000" cy="23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</a:t>
            </a:r>
            <a:r>
              <a:rPr lang="en-US" altLang="zh-CN" dirty="0"/>
              <a:t>-</a:t>
            </a:r>
            <a:r>
              <a:rPr lang="en-US" dirty="0"/>
              <a:t>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2730500"/>
            <a:ext cx="3886200" cy="2159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319213" y="5365750"/>
            <a:ext cx="7824787" cy="812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50497-C0BA-8E09-3E39-B2C9158EF90A}"/>
                  </a:ext>
                </a:extLst>
              </p14:cNvPr>
              <p14:cNvContentPartPr/>
              <p14:nvPr/>
            </p14:nvContentPartPr>
            <p14:xfrm>
              <a:off x="452880" y="2316240"/>
              <a:ext cx="551160" cy="47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50497-C0BA-8E09-3E39-B2C9158EF9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520" y="2306880"/>
                <a:ext cx="569880" cy="4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409F6A-3858-02C8-B476-B9960B953C64}"/>
                  </a:ext>
                </a:extLst>
              </p14:cNvPr>
              <p14:cNvContentPartPr/>
              <p14:nvPr/>
            </p14:nvContentPartPr>
            <p14:xfrm>
              <a:off x="7527600" y="4431600"/>
              <a:ext cx="1164600" cy="34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409F6A-3858-02C8-B476-B9960B953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8240" y="4422240"/>
                <a:ext cx="118332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9127" y="20864"/>
            <a:ext cx="8763000" cy="1143000"/>
          </a:xfrm>
          <a:noFill/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CEEE59-0427-C463-9C48-3D651535A602}"/>
                  </a:ext>
                </a:extLst>
              </p14:cNvPr>
              <p14:cNvContentPartPr/>
              <p14:nvPr/>
            </p14:nvContentPartPr>
            <p14:xfrm>
              <a:off x="867240" y="668520"/>
              <a:ext cx="5501880" cy="410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CEEE59-0427-C463-9C48-3D651535A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80" y="659160"/>
                <a:ext cx="5520600" cy="41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altLang="zh-CN" dirty="0"/>
              <a:t>of</a:t>
            </a:r>
            <a:r>
              <a:rPr lang="en-US" dirty="0"/>
              <a:t> scale-out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A3AD86-23C5-5FA7-0CE8-72884E95494E}"/>
                  </a:ext>
                </a:extLst>
              </p14:cNvPr>
              <p14:cNvContentPartPr/>
              <p14:nvPr/>
            </p14:nvContentPartPr>
            <p14:xfrm>
              <a:off x="4844520" y="2918160"/>
              <a:ext cx="3234240" cy="236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A3AD86-23C5-5FA7-0CE8-72884E9549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5160" y="2908800"/>
                <a:ext cx="3252960" cy="23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7F59-697A-AE64-BE6C-17AC2AAD9FCA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https://github.com/henryhxu/CSCI4430-ESTR4120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9ACE-1904-555E-92DC-7E789F8B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BD22-B014-297B-D03F-59C7CFF88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9B565-9169-38F8-8CCC-5A7D8EFA4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7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C7271B-82AD-4E9E-B694-860C44FC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A8EE9BE-9C43-DC49-BD49-AB3D00E5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6" y="1828800"/>
            <a:ext cx="8493214" cy="314248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2AA2-1013-0B44-AC8A-2AECDE659E5A}"/>
              </a:ext>
            </a:extLst>
          </p:cNvPr>
          <p:cNvSpPr txBox="1"/>
          <p:nvPr/>
        </p:nvSpPr>
        <p:spPr>
          <a:xfrm>
            <a:off x="1013824" y="5943600"/>
            <a:ext cx="715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Roy et al. Inside the social network’s (</a:t>
            </a:r>
            <a:r>
              <a:rPr lang="en-HK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datacenter</a:t>
            </a:r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network. In Proc. of ACM SIGCOMM, 2015.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20B1AA-CDF1-632F-57E9-D055CFCCCA5E}"/>
                  </a:ext>
                </a:extLst>
              </p14:cNvPr>
              <p14:cNvContentPartPr/>
              <p14:nvPr/>
            </p14:nvContentPartPr>
            <p14:xfrm>
              <a:off x="657720" y="1946880"/>
              <a:ext cx="1923480" cy="229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20B1AA-CDF1-632F-57E9-D055CFCCC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60" y="1937520"/>
                <a:ext cx="1942200" cy="23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42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876800" cy="4419600"/>
          </a:xfrm>
        </p:spPr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1C3DAC48-1B33-E249-B82D-3022045F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59026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id="{A668E5C4-CE1F-5546-94AA-A44B806F4B25}"/>
              </a:ext>
            </a:extLst>
          </p:cNvPr>
          <p:cNvGrpSpPr>
            <a:grpSpLocks/>
          </p:cNvGrpSpPr>
          <p:nvPr/>
        </p:nvGrpSpPr>
        <p:grpSpPr bwMode="auto">
          <a:xfrm>
            <a:off x="5029196" y="1447800"/>
            <a:ext cx="4114803" cy="1414063"/>
            <a:chOff x="5345311" y="840509"/>
            <a:chExt cx="4114564" cy="1413955"/>
          </a:xfrm>
          <a:noFill/>
        </p:grpSpPr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6131066B-E2A3-8E46-861C-B7E640A7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D05A4882-9B1E-FF4D-87E3-8391DB50E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2" y="1885160"/>
              <a:ext cx="1803448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719175CD-3BD4-BB42-B49A-1791DDA1E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1171924"/>
              <a:ext cx="625672" cy="761941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F22601A9-6740-014E-B9C1-92A9B67F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75" y="840509"/>
              <a:ext cx="3268600" cy="1169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</p:grpSp>
      <p:sp>
        <p:nvSpPr>
          <p:cNvPr id="23" name="TextBox 17">
            <a:extLst>
              <a:ext uri="{FF2B5EF4-FFF2-40B4-BE49-F238E27FC236}">
                <a16:creationId xmlns:a16="http://schemas.microsoft.com/office/drawing/2014/main" id="{D1C5F48F-70BD-974A-BA59-311A9422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308" y="4356100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D7793-C4F1-5349-92B3-9AA9726C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138" y="6154016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97D6D-2C2C-7843-A663-C57AEC254B13}"/>
              </a:ext>
            </a:extLst>
          </p:cNvPr>
          <p:cNvGrpSpPr/>
          <p:nvPr/>
        </p:nvGrpSpPr>
        <p:grpSpPr>
          <a:xfrm>
            <a:off x="4343400" y="4699307"/>
            <a:ext cx="2646470" cy="2006293"/>
            <a:chOff x="6722609" y="4288938"/>
            <a:chExt cx="2646470" cy="200629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4D40C-12CD-6B40-9224-0DBE56AC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097E73F2-D0CD-1344-B0B1-E9E034C5E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6676EEF8-2CA1-3441-9BD2-D31A86E64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54" y="4349645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" name="Picture 6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D2C70-9750-DA48-A3EE-DCC88BCA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6045200" cy="2159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6BDCB0-98C0-9647-BAAC-C00181A8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590800"/>
            <a:ext cx="15609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1490453581</TotalTime>
  <Pages>7</Pages>
  <Words>1748</Words>
  <Application>Microsoft Office PowerPoint</Application>
  <PresentationFormat>On-screen Show (4:3)</PresentationFormat>
  <Paragraphs>379</Paragraphs>
  <Slides>49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csci teaching</vt:lpstr>
      <vt:lpstr>CSCI4430 Computer Networks  Lecture 5: Application Layer – Video; cloud &amp; datacenters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DASH</vt:lpstr>
      <vt:lpstr>DASH</vt:lpstr>
      <vt:lpstr>Short videos</vt:lpstr>
      <vt:lpstr>Cloud, datacenters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Applications</vt:lpstr>
      <vt:lpstr>Map-Reduce</vt:lpstr>
      <vt:lpstr>East-West traffic</vt:lpstr>
      <vt:lpstr>Datacenter traffic characteristics</vt:lpstr>
      <vt:lpstr>High bandwidth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of scale-out design</vt:lpstr>
      <vt:lpstr>Summary</vt:lpstr>
      <vt:lpstr>For reference</vt:lpstr>
      <vt:lpstr>Datacenter traffic characteristics</vt:lpstr>
      <vt:lpstr>Datacenter networks</vt:lpstr>
      <vt:lpstr>Datacenter networks (Cont.)</vt:lpstr>
      <vt:lpstr>Datacenter traffic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1397</cp:revision>
  <cp:lastPrinted>2023-09-25T05:27:02Z</cp:lastPrinted>
  <dcterms:created xsi:type="dcterms:W3CDTF">2014-01-14T18:15:50Z</dcterms:created>
  <dcterms:modified xsi:type="dcterms:W3CDTF">2023-10-09T06:41:41Z</dcterms:modified>
  <cp:category/>
</cp:coreProperties>
</file>