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81" r:id="rId5"/>
    <p:sldId id="283" r:id="rId6"/>
    <p:sldId id="275" r:id="rId7"/>
    <p:sldId id="274" r:id="rId8"/>
    <p:sldId id="282" r:id="rId9"/>
    <p:sldId id="276" r:id="rId10"/>
    <p:sldId id="277" r:id="rId11"/>
    <p:sldId id="278" r:id="rId12"/>
    <p:sldId id="279" r:id="rId13"/>
    <p:sldId id="280" r:id="rId14"/>
    <p:sldId id="270" r:id="rId15"/>
    <p:sldId id="271" r:id="rId16"/>
    <p:sldId id="25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53F"/>
    <a:srgbClr val="020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9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itao" userId="88e7822c-0337-4812-90b9-cac454a86cb3" providerId="ADAL" clId="{99F41875-7439-487D-9ECA-8FAFAEEE8A21}"/>
    <pc:docChg chg="undo custSel addSld modSld sldOrd">
      <pc:chgData name="YANG, Yitao" userId="88e7822c-0337-4812-90b9-cac454a86cb3" providerId="ADAL" clId="{99F41875-7439-487D-9ECA-8FAFAEEE8A21}" dt="2023-09-26T14:35:28.796" v="910" actId="27636"/>
      <pc:docMkLst>
        <pc:docMk/>
      </pc:docMkLst>
      <pc:sldChg chg="modSp mod">
        <pc:chgData name="YANG, Yitao" userId="88e7822c-0337-4812-90b9-cac454a86cb3" providerId="ADAL" clId="{99F41875-7439-487D-9ECA-8FAFAEEE8A21}" dt="2023-09-26T14:35:28.796" v="910" actId="27636"/>
        <pc:sldMkLst>
          <pc:docMk/>
          <pc:sldMk cId="356419186" sldId="256"/>
        </pc:sldMkLst>
        <pc:spChg chg="mod">
          <ac:chgData name="YANG, Yitao" userId="88e7822c-0337-4812-90b9-cac454a86cb3" providerId="ADAL" clId="{99F41875-7439-487D-9ECA-8FAFAEEE8A21}" dt="2023-09-26T14:35:28.796" v="910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 ord">
        <pc:chgData name="YANG, Yitao" userId="88e7822c-0337-4812-90b9-cac454a86cb3" providerId="ADAL" clId="{99F41875-7439-487D-9ECA-8FAFAEEE8A21}" dt="2023-09-26T14:31:18.536" v="762"/>
        <pc:sldMkLst>
          <pc:docMk/>
          <pc:sldMk cId="1947847713" sldId="257"/>
        </pc:sldMkLst>
        <pc:spChg chg="mod">
          <ac:chgData name="YANG, Yitao" userId="88e7822c-0337-4812-90b9-cac454a86cb3" providerId="ADAL" clId="{99F41875-7439-487D-9ECA-8FAFAEEE8A21}" dt="2023-09-26T14:30:02.176" v="665" actId="6549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YANG, Yitao" userId="88e7822c-0337-4812-90b9-cac454a86cb3" providerId="ADAL" clId="{99F41875-7439-487D-9ECA-8FAFAEEE8A21}" dt="2023-09-26T14:31:18.536" v="762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YANG, Yitao" userId="88e7822c-0337-4812-90b9-cac454a86cb3" providerId="ADAL" clId="{99F41875-7439-487D-9ECA-8FAFAEEE8A21}" dt="2023-09-26T14:31:34.237" v="774" actId="20577"/>
        <pc:sldMkLst>
          <pc:docMk/>
          <pc:sldMk cId="616564471" sldId="271"/>
        </pc:sldMkLst>
        <pc:spChg chg="mod">
          <ac:chgData name="YANG, Yitao" userId="88e7822c-0337-4812-90b9-cac454a86cb3" providerId="ADAL" clId="{99F41875-7439-487D-9ECA-8FAFAEEE8A21}" dt="2023-09-26T14:31:34.237" v="774" actId="20577"/>
          <ac:spMkLst>
            <pc:docMk/>
            <pc:sldMk cId="616564471" sldId="271"/>
            <ac:spMk id="3" creationId="{8F20472D-613F-3748-9CBD-88055CDB4B08}"/>
          </ac:spMkLst>
        </pc:spChg>
      </pc:sldChg>
      <pc:sldChg chg="addSp modSp mod">
        <pc:chgData name="YANG, Yitao" userId="88e7822c-0337-4812-90b9-cac454a86cb3" providerId="ADAL" clId="{99F41875-7439-487D-9ECA-8FAFAEEE8A21}" dt="2023-09-26T13:16:54.040" v="456" actId="20577"/>
        <pc:sldMkLst>
          <pc:docMk/>
          <pc:sldMk cId="3678526647" sldId="274"/>
        </pc:sldMkLst>
        <pc:spChg chg="add mod">
          <ac:chgData name="YANG, Yitao" userId="88e7822c-0337-4812-90b9-cac454a86cb3" providerId="ADAL" clId="{99F41875-7439-487D-9ECA-8FAFAEEE8A21}" dt="2023-09-26T13:16:54.040" v="456" actId="20577"/>
          <ac:spMkLst>
            <pc:docMk/>
            <pc:sldMk cId="3678526647" sldId="274"/>
            <ac:spMk id="3" creationId="{D7AFC0D8-1301-EAA5-AC7E-616E9ACB8DF6}"/>
          </ac:spMkLst>
        </pc:spChg>
        <pc:picChg chg="mod modCrop">
          <ac:chgData name="YANG, Yitao" userId="88e7822c-0337-4812-90b9-cac454a86cb3" providerId="ADAL" clId="{99F41875-7439-487D-9ECA-8FAFAEEE8A21}" dt="2023-09-26T13:06:02.694" v="13" actId="732"/>
          <ac:picMkLst>
            <pc:docMk/>
            <pc:sldMk cId="3678526647" sldId="274"/>
            <ac:picMk id="4" creationId="{89681FE7-3292-E84E-809F-382F61CBC127}"/>
          </ac:picMkLst>
        </pc:picChg>
      </pc:sldChg>
      <pc:sldChg chg="addSp delSp mod ord">
        <pc:chgData name="YANG, Yitao" userId="88e7822c-0337-4812-90b9-cac454a86cb3" providerId="ADAL" clId="{99F41875-7439-487D-9ECA-8FAFAEEE8A21}" dt="2023-09-26T14:01:39.261" v="652"/>
        <pc:sldMkLst>
          <pc:docMk/>
          <pc:sldMk cId="2643125054" sldId="275"/>
        </pc:sldMkLst>
        <pc:spChg chg="add del">
          <ac:chgData name="YANG, Yitao" userId="88e7822c-0337-4812-90b9-cac454a86cb3" providerId="ADAL" clId="{99F41875-7439-487D-9ECA-8FAFAEEE8A21}" dt="2023-09-26T13:33:51.379" v="598" actId="478"/>
          <ac:spMkLst>
            <pc:docMk/>
            <pc:sldMk cId="2643125054" sldId="275"/>
            <ac:spMk id="6" creationId="{007BB760-F376-845D-C9FD-13FC974D1425}"/>
          </ac:spMkLst>
        </pc:spChg>
      </pc:sldChg>
      <pc:sldChg chg="modSp mod modNotesTx">
        <pc:chgData name="YANG, Yitao" userId="88e7822c-0337-4812-90b9-cac454a86cb3" providerId="ADAL" clId="{99F41875-7439-487D-9ECA-8FAFAEEE8A21}" dt="2023-09-26T14:34:21.671" v="857" actId="20577"/>
        <pc:sldMkLst>
          <pc:docMk/>
          <pc:sldMk cId="626097107" sldId="281"/>
        </pc:sldMkLst>
        <pc:spChg chg="mod">
          <ac:chgData name="YANG, Yitao" userId="88e7822c-0337-4812-90b9-cac454a86cb3" providerId="ADAL" clId="{99F41875-7439-487D-9ECA-8FAFAEEE8A21}" dt="2023-09-26T14:32:59.433" v="781" actId="20577"/>
          <ac:spMkLst>
            <pc:docMk/>
            <pc:sldMk cId="626097107" sldId="281"/>
            <ac:spMk id="7" creationId="{286F4569-7D93-EC44-B887-417C5800100B}"/>
          </ac:spMkLst>
        </pc:spChg>
      </pc:sldChg>
      <pc:sldChg chg="add modNotesTx">
        <pc:chgData name="YANG, Yitao" userId="88e7822c-0337-4812-90b9-cac454a86cb3" providerId="ADAL" clId="{99F41875-7439-487D-9ECA-8FAFAEEE8A21}" dt="2023-09-26T13:28:12.363" v="589" actId="20577"/>
        <pc:sldMkLst>
          <pc:docMk/>
          <pc:sldMk cId="2149271662" sldId="282"/>
        </pc:sldMkLst>
      </pc:sldChg>
      <pc:sldChg chg="addSp delSp modSp add mod ord">
        <pc:chgData name="YANG, Yitao" userId="88e7822c-0337-4812-90b9-cac454a86cb3" providerId="ADAL" clId="{99F41875-7439-487D-9ECA-8FAFAEEE8A21}" dt="2023-09-26T14:32:25.548" v="775" actId="14100"/>
        <pc:sldMkLst>
          <pc:docMk/>
          <pc:sldMk cId="219464000" sldId="283"/>
        </pc:sldMkLst>
        <pc:spChg chg="del">
          <ac:chgData name="YANG, Yitao" userId="88e7822c-0337-4812-90b9-cac454a86cb3" providerId="ADAL" clId="{99F41875-7439-487D-9ECA-8FAFAEEE8A21}" dt="2023-09-26T13:33:25.819" v="594" actId="478"/>
          <ac:spMkLst>
            <pc:docMk/>
            <pc:sldMk cId="219464000" sldId="283"/>
            <ac:spMk id="5" creationId="{DED71D2B-24EB-9C4A-9F6B-5ECEB45E26FF}"/>
          </ac:spMkLst>
        </pc:spChg>
        <pc:spChg chg="mod">
          <ac:chgData name="YANG, Yitao" userId="88e7822c-0337-4812-90b9-cac454a86cb3" providerId="ADAL" clId="{99F41875-7439-487D-9ECA-8FAFAEEE8A21}" dt="2023-09-26T14:32:25.548" v="775" actId="14100"/>
          <ac:spMkLst>
            <pc:docMk/>
            <pc:sldMk cId="219464000" sldId="283"/>
            <ac:spMk id="6" creationId="{007BB760-F376-845D-C9FD-13FC974D1425}"/>
          </ac:spMkLst>
        </pc:spChg>
        <pc:picChg chg="del">
          <ac:chgData name="YANG, Yitao" userId="88e7822c-0337-4812-90b9-cac454a86cb3" providerId="ADAL" clId="{99F41875-7439-487D-9ECA-8FAFAEEE8A21}" dt="2023-09-26T13:33:21.847" v="592" actId="478"/>
          <ac:picMkLst>
            <pc:docMk/>
            <pc:sldMk cId="219464000" sldId="283"/>
            <ac:picMk id="3" creationId="{DD87CBD2-E246-BC4E-8E61-596B90F76CB2}"/>
          </ac:picMkLst>
        </pc:picChg>
        <pc:picChg chg="add del mod">
          <ac:chgData name="YANG, Yitao" userId="88e7822c-0337-4812-90b9-cac454a86cb3" providerId="ADAL" clId="{99F41875-7439-487D-9ECA-8FAFAEEE8A21}" dt="2023-09-26T13:35:02.695" v="610" actId="478"/>
          <ac:picMkLst>
            <pc:docMk/>
            <pc:sldMk cId="219464000" sldId="283"/>
            <ac:picMk id="7" creationId="{C389434B-4253-E0EE-4427-DD005FA87F22}"/>
          </ac:picMkLst>
        </pc:pic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BE78F-E554-4806-A855-B19721C91D1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9050-F688-4072-B68F-BF1043D39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Less CPU/DRAM/context switching/ not need to using lock for 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49050-F688-4072-B68F-BF1043D39F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9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NULL represent: do not watch writing activity &amp; do not watch error socket &amp; do not have timeout limit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49050-F688-4072-B68F-BF1043D39F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8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tyang@cse.c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/tree/2023_fall/tutorial/T04/select_ex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/tree/2023_fall/tutorial/T04/select_example" TargetMode="External"/><Relationship Id="rId2" Type="http://schemas.openxmlformats.org/officeDocument/2006/relationships/hyperlink" Target="https://man7.org/linux/man-pages/man2/select.2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</a:t>
            </a:r>
            <a:r>
              <a:rPr lang="en-US" sz="6600" b="1"/>
              <a:t>4430 – Fall 23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5006"/>
            <a:ext cx="9144000" cy="2513575"/>
          </a:xfrm>
        </p:spPr>
        <p:txBody>
          <a:bodyPr>
            <a:normAutofit lnSpcReduction="10000"/>
          </a:bodyPr>
          <a:lstStyle/>
          <a:p>
            <a:r>
              <a:rPr lang="en-US" sz="3900" b="1" dirty="0"/>
              <a:t>Tutorial </a:t>
            </a:r>
            <a:r>
              <a:rPr lang="en-US" altLang="zh-CN" sz="3900" b="1" dirty="0"/>
              <a:t>4</a:t>
            </a:r>
            <a:endParaRPr lang="en-US" sz="3900" b="1" dirty="0"/>
          </a:p>
          <a:p>
            <a:r>
              <a:rPr lang="en-US" sz="2800" b="1" dirty="0"/>
              <a:t>YANG Yitao</a:t>
            </a:r>
          </a:p>
          <a:p>
            <a:r>
              <a:rPr lang="en-US" sz="2800" b="1" dirty="0">
                <a:hlinkClick r:id="rId2"/>
              </a:rPr>
              <a:t>ytyang@cse.cuhk.edu.hk</a:t>
            </a:r>
            <a:endParaRPr lang="en-US" sz="2800" b="1" dirty="0"/>
          </a:p>
          <a:p>
            <a:endParaRPr lang="en-US" sz="28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4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A40565-D564-D443-82E0-A70E961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30" y="1863801"/>
            <a:ext cx="5349338" cy="44407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5745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1: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initialize(FD_ZERO)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set(FD_SET)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sockets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055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282955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2: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call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select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2CADC-A63C-A24A-BB31-52FB3D6E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" y="1988810"/>
            <a:ext cx="12034796" cy="38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7611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server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accept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connection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A6165-3079-C843-99F1-388D235A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29" y="1879600"/>
            <a:ext cx="726041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95930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/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client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do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something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8F3F8-3E6F-B04D-9261-0A9C4BEB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95" y="2107208"/>
            <a:ext cx="6287305" cy="42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r>
              <a:rPr lang="en-US" b="1" dirty="0"/>
              <a:t>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code: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echo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server</a:t>
            </a:r>
            <a:endParaRPr lang="en-US" altLang="zh-CN" dirty="0"/>
          </a:p>
          <a:p>
            <a:r>
              <a:rPr lang="en-HK" dirty="0"/>
              <a:t>Linux or Mac OS.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netcat</a:t>
            </a:r>
            <a:r>
              <a:rPr lang="zh-CN" altLang="en-US" dirty="0"/>
              <a:t> </a:t>
            </a:r>
            <a:r>
              <a:rPr lang="en-US" altLang="zh-CN" dirty="0"/>
              <a:t>(“</a:t>
            </a:r>
            <a:r>
              <a:rPr lang="en-US" altLang="zh-CN" dirty="0" err="1"/>
              <a:t>nc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“echo</a:t>
            </a:r>
            <a:r>
              <a:rPr lang="zh-CN" altLang="en-US" dirty="0"/>
              <a:t> </a:t>
            </a:r>
            <a:r>
              <a:rPr lang="en-US" altLang="zh-CN" dirty="0"/>
              <a:t>server”.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elect</a:t>
            </a:r>
            <a:r>
              <a:rPr lang="en-US" b="1" dirty="0"/>
              <a:t> Programming</a:t>
            </a:r>
            <a:r>
              <a:rPr lang="zh-CN" altLang="en-US" b="1" dirty="0"/>
              <a:t> </a:t>
            </a:r>
            <a:r>
              <a:rPr lang="en-US" altLang="zh-CN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“s</a:t>
            </a:r>
            <a:r>
              <a:rPr lang="en-HK" dirty="0"/>
              <a:t>elect</a:t>
            </a:r>
            <a:r>
              <a:rPr lang="en-US" altLang="zh-CN" dirty="0"/>
              <a:t>”</a:t>
            </a:r>
            <a:r>
              <a:rPr lang="en-HK" dirty="0"/>
              <a:t> document: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HK" altLang="zh-CN" dirty="0">
                <a:hlinkClick r:id="rId2"/>
              </a:rPr>
              <a:t>https://man7.org/</a:t>
            </a:r>
            <a:r>
              <a:rPr lang="en-HK" altLang="zh-CN" dirty="0" err="1">
                <a:hlinkClick r:id="rId2"/>
              </a:rPr>
              <a:t>linux</a:t>
            </a:r>
            <a:r>
              <a:rPr lang="en-HK" altLang="zh-CN" dirty="0">
                <a:hlinkClick r:id="rId2"/>
              </a:rPr>
              <a:t>/man-pages/man2/select.2.html</a:t>
            </a:r>
            <a:endParaRPr lang="en-HK" dirty="0"/>
          </a:p>
          <a:p>
            <a:r>
              <a:rPr lang="en-US" altLang="zh-CN" dirty="0"/>
              <a:t>“select”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>
                <a:hlinkClick r:id="rId3"/>
              </a:rPr>
              <a:t>https://github.com/henryhxu/CSCI4430-ESTR4120/tree/2023_fall/tutorial/T04/select_example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US" altLang="zh-CN" sz="2800" dirty="0"/>
              <a:t>“</a:t>
            </a:r>
            <a:r>
              <a:rPr lang="en-HK" sz="2800" dirty="0"/>
              <a:t>man s</a:t>
            </a:r>
            <a:r>
              <a:rPr lang="en-US" altLang="zh-CN" sz="2800" dirty="0"/>
              <a:t>elect”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r>
              <a:rPr lang="zh-CN" altLang="en-US" sz="2800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details</a:t>
            </a:r>
            <a:r>
              <a:rPr lang="zh-CN" altLang="en-US" sz="2800" dirty="0"/>
              <a:t> </a:t>
            </a:r>
            <a:r>
              <a:rPr lang="en-US" altLang="zh-CN" sz="2800" dirty="0"/>
              <a:t>about</a:t>
            </a:r>
            <a:r>
              <a:rPr lang="zh-CN" altLang="en-US" sz="2800" dirty="0"/>
              <a:t> </a:t>
            </a:r>
            <a:r>
              <a:rPr lang="en-US" altLang="zh-CN" sz="2800" dirty="0"/>
              <a:t>select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200" dirty="0"/>
              <a:t>Assignment 2 will be released next week!</a:t>
            </a:r>
          </a:p>
          <a:p>
            <a:r>
              <a:rPr lang="en-US" altLang="zh-CN" sz="3200" dirty="0"/>
              <a:t>Happy National Day and Mid-Autumn Festival!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programming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“select”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066007"/>
            <a:ext cx="7023100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select(): I/O Multiplexing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517650" y="3627735"/>
            <a:ext cx="915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</a:rPr>
              <a:t>Allow a program to monitor multiple file descriptors, waiting until one or more of the file descriptors becomes "ready" for some class of I/O operation.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1577976"/>
            <a:ext cx="71882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Why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“select”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instead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f</a:t>
            </a:r>
            <a:r>
              <a:rPr lang="zh-CN" altLang="en-US" sz="49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multi-threading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828800" y="3615035"/>
            <a:ext cx="915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</a:rPr>
              <a:t>Non-blocking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only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one</a:t>
            </a:r>
            <a:r>
              <a:rPr lang="en-US" altLang="zh-CN" sz="2800" dirty="0"/>
              <a:t>-</a:t>
            </a:r>
            <a:r>
              <a:rPr lang="en-US" altLang="zh-CN" sz="2800" dirty="0">
                <a:effectLst/>
              </a:rPr>
              <a:t>threaded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program.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Less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system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resource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required.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(although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more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complex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coding)</a:t>
            </a:r>
          </a:p>
        </p:txBody>
      </p:sp>
    </p:spTree>
    <p:extLst>
      <p:ext uri="{BB962C8B-B14F-4D97-AF65-F5344CB8AC3E}">
        <p14:creationId xmlns:p14="http://schemas.microsoft.com/office/powerpoint/2010/main" val="62609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7BB760-F376-845D-C9FD-13FC974D1425}"/>
              </a:ext>
            </a:extLst>
          </p:cNvPr>
          <p:cNvSpPr txBox="1"/>
          <p:nvPr/>
        </p:nvSpPr>
        <p:spPr>
          <a:xfrm>
            <a:off x="927726" y="1655301"/>
            <a:ext cx="927419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of socket descriptors</a:t>
            </a:r>
            <a:endParaRPr lang="en-US" altLang="zh-CN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400" b="0" dirty="0" err="1">
                <a:solidFill>
                  <a:srgbClr val="B0053F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altLang="zh-CN" sz="2400" b="0" dirty="0">
                <a:solidFill>
                  <a:srgbClr val="B0053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020DFF"/>
                </a:solidFill>
                <a:effectLst/>
                <a:latin typeface="Consolas" panose="020B0609020204030204" pitchFamily="49" charset="0"/>
              </a:rPr>
              <a:t>readfds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400" dirty="0"/>
              <a:t>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B0053F"/>
                </a:solidFill>
                <a:effectLst/>
              </a:rPr>
              <a:t>fd_set</a:t>
            </a:r>
            <a:r>
              <a:rPr lang="en-US" altLang="zh-CN" sz="2000" b="0" i="0" dirty="0">
                <a:solidFill>
                  <a:srgbClr val="B0053F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3C4043"/>
                </a:solidFill>
                <a:effectLst/>
              </a:rPr>
              <a:t>is a data type usually used to store a set of file descriptors. This is very common in Unix and Unix-like systems, especially when using the select() system call for I/O multiplexing.</a:t>
            </a:r>
            <a:endParaRPr lang="en-US" altLang="zh-CN" sz="2000" dirty="0">
              <a:solidFill>
                <a:srgbClr val="ABB2BF"/>
              </a:solidFill>
            </a:endParaRPr>
          </a:p>
          <a:p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7CBD2-E246-BC4E-8E61-596B90F7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8680450" cy="36115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838200" y="1771412"/>
            <a:ext cx="3351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</a:rPr>
              <a:t>Some useful macros: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1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81FE7-3292-E84E-809F-382F61CB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81"/>
          <a:stretch/>
        </p:blipFill>
        <p:spPr>
          <a:xfrm>
            <a:off x="838200" y="1806803"/>
            <a:ext cx="9375321" cy="18199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AFC0D8-1301-EAA5-AC7E-616E9ACB8DF6}"/>
              </a:ext>
            </a:extLst>
          </p:cNvPr>
          <p:cNvSpPr txBox="1"/>
          <p:nvPr/>
        </p:nvSpPr>
        <p:spPr>
          <a:xfrm>
            <a:off x="1049715" y="3729637"/>
            <a:ext cx="8791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property of the select()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Select() is a blocking operation; it will block the program until any activity happens on some sockets.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Select() function will return a number.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return value &gt; 0, it means there happened activities on some sockets.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return value = 0, it means timeout expires but no activity occurs on any socket.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return value &lt; 0, it means that there is an error in the select function call.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52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81FE7-3292-E84E-809F-382F61CB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802"/>
            <a:ext cx="9375321" cy="39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01BF3-6769-8F4A-A9DB-78EDFCBD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80" y="0"/>
            <a:ext cx="4804497" cy="66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525</Words>
  <Application>Microsoft Office PowerPoint</Application>
  <PresentationFormat>宽屏</PresentationFormat>
  <Paragraphs>60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Consolas</vt:lpstr>
      <vt:lpstr>Office Theme</vt:lpstr>
      <vt:lpstr>CSCI 4430 – Fall 23</vt:lpstr>
      <vt:lpstr>Outline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Select Programming: A Demo</vt:lpstr>
      <vt:lpstr>Select Programming Links</vt:lpstr>
      <vt:lpstr>Next Week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YANG, Yitao</cp:lastModifiedBy>
  <cp:revision>114</cp:revision>
  <dcterms:created xsi:type="dcterms:W3CDTF">2022-01-09T08:27:06Z</dcterms:created>
  <dcterms:modified xsi:type="dcterms:W3CDTF">2023-09-27T07:26:15Z</dcterms:modified>
</cp:coreProperties>
</file>