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4" r:id="rId4"/>
    <p:sldId id="281" r:id="rId5"/>
    <p:sldId id="275" r:id="rId6"/>
    <p:sldId id="277" r:id="rId7"/>
    <p:sldId id="278" r:id="rId8"/>
    <p:sldId id="279" r:id="rId9"/>
    <p:sldId id="280" r:id="rId10"/>
    <p:sldId id="282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/>
    <p:restoredTop sz="94648"/>
  </p:normalViewPr>
  <p:slideViewPr>
    <p:cSldViewPr snapToGrid="0" snapToObjects="1">
      <p:cViewPr varScale="1">
        <p:scale>
          <a:sx n="155" d="100"/>
          <a:sy n="155" d="100"/>
        </p:scale>
        <p:origin x="46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Qingyu" userId="498998f4-7f18-4549-a740-dcfb6e1e3d22" providerId="ADAL" clId="{A2A67607-707D-9A4B-B498-57C0CB8C6AF6}"/>
    <pc:docChg chg="undo custSel addSld delSld modSld">
      <pc:chgData name="SONG, Qingyu" userId="498998f4-7f18-4549-a740-dcfb6e1e3d22" providerId="ADAL" clId="{A2A67607-707D-9A4B-B498-57C0CB8C6AF6}" dt="2022-01-09T09:39:47.453" v="739" actId="20577"/>
      <pc:docMkLst>
        <pc:docMk/>
      </pc:docMkLst>
      <pc:sldChg chg="modSp mod">
        <pc:chgData name="SONG, Qingyu" userId="498998f4-7f18-4549-a740-dcfb6e1e3d22" providerId="ADAL" clId="{A2A67607-707D-9A4B-B498-57C0CB8C6AF6}" dt="2022-01-09T08:43:56.456" v="166" actId="27636"/>
        <pc:sldMkLst>
          <pc:docMk/>
          <pc:sldMk cId="356419186" sldId="256"/>
        </pc:sldMkLst>
        <pc:spChg chg="mod">
          <ac:chgData name="SONG, Qingyu" userId="498998f4-7f18-4549-a740-dcfb6e1e3d22" providerId="ADAL" clId="{A2A67607-707D-9A4B-B498-57C0CB8C6AF6}" dt="2022-01-09T08:43:56.456" v="166" actId="27636"/>
          <ac:spMkLst>
            <pc:docMk/>
            <pc:sldMk cId="356419186" sldId="256"/>
            <ac:spMk id="3" creationId="{6CEAD46B-2981-B54E-B7BD-5B165BCFE3E7}"/>
          </ac:spMkLst>
        </pc:spChg>
      </pc:sldChg>
      <pc:sldChg chg="modSp mod">
        <pc:chgData name="SONG, Qingyu" userId="498998f4-7f18-4549-a740-dcfb6e1e3d22" providerId="ADAL" clId="{A2A67607-707D-9A4B-B498-57C0CB8C6AF6}" dt="2022-01-09T09:39:47.453" v="739" actId="20577"/>
        <pc:sldMkLst>
          <pc:docMk/>
          <pc:sldMk cId="1947847713" sldId="257"/>
        </pc:sldMkLst>
        <pc:spChg chg="mod">
          <ac:chgData name="SONG, Qingyu" userId="498998f4-7f18-4549-a740-dcfb6e1e3d22" providerId="ADAL" clId="{A2A67607-707D-9A4B-B498-57C0CB8C6AF6}" dt="2022-01-09T08:44:45.239" v="171" actId="20577"/>
          <ac:spMkLst>
            <pc:docMk/>
            <pc:sldMk cId="1947847713" sldId="25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39:47.453" v="739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add mod">
        <pc:chgData name="SONG, Qingyu" userId="498998f4-7f18-4549-a740-dcfb6e1e3d22" providerId="ADAL" clId="{A2A67607-707D-9A4B-B498-57C0CB8C6AF6}" dt="2022-01-09T08:45:17.052" v="215" actId="20577"/>
        <pc:sldMkLst>
          <pc:docMk/>
          <pc:sldMk cId="440415094" sldId="258"/>
        </pc:sldMkLst>
        <pc:spChg chg="mod">
          <ac:chgData name="SONG, Qingyu" userId="498998f4-7f18-4549-a740-dcfb6e1e3d22" providerId="ADAL" clId="{A2A67607-707D-9A4B-B498-57C0CB8C6AF6}" dt="2022-01-09T08:45:00.824" v="186" actId="20577"/>
          <ac:spMkLst>
            <pc:docMk/>
            <pc:sldMk cId="440415094" sldId="25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5:17.052" v="215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new del">
        <pc:chgData name="SONG, Qingyu" userId="498998f4-7f18-4549-a740-dcfb6e1e3d22" providerId="ADAL" clId="{A2A67607-707D-9A4B-B498-57C0CB8C6AF6}" dt="2022-01-09T08:44:50.281" v="173" actId="680"/>
        <pc:sldMkLst>
          <pc:docMk/>
          <pc:sldMk cId="1741813886" sldId="258"/>
        </pc:sldMkLst>
      </pc:sldChg>
      <pc:sldChg chg="modSp add mod">
        <pc:chgData name="SONG, Qingyu" userId="498998f4-7f18-4549-a740-dcfb6e1e3d22" providerId="ADAL" clId="{A2A67607-707D-9A4B-B498-57C0CB8C6AF6}" dt="2022-01-09T08:46:18.147" v="243" actId="123"/>
        <pc:sldMkLst>
          <pc:docMk/>
          <pc:sldMk cId="1573737923" sldId="259"/>
        </pc:sldMkLst>
        <pc:spChg chg="mod">
          <ac:chgData name="SONG, Qingyu" userId="498998f4-7f18-4549-a740-dcfb6e1e3d22" providerId="ADAL" clId="{A2A67607-707D-9A4B-B498-57C0CB8C6AF6}" dt="2022-01-09T08:45:34.361" v="219"/>
          <ac:spMkLst>
            <pc:docMk/>
            <pc:sldMk cId="1573737923" sldId="25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6:18.147" v="243" actId="123"/>
          <ac:spMkLst>
            <pc:docMk/>
            <pc:sldMk cId="1573737923" sldId="259"/>
            <ac:spMk id="3" creationId="{8F20472D-613F-3748-9CBD-88055CDB4B08}"/>
          </ac:spMkLst>
        </pc:spChg>
      </pc:sldChg>
      <pc:sldChg chg="add del">
        <pc:chgData name="SONG, Qingyu" userId="498998f4-7f18-4549-a740-dcfb6e1e3d22" providerId="ADAL" clId="{A2A67607-707D-9A4B-B498-57C0CB8C6AF6}" dt="2022-01-09T08:45:26.162" v="217"/>
        <pc:sldMkLst>
          <pc:docMk/>
          <pc:sldMk cId="2702226723" sldId="259"/>
        </pc:sldMkLst>
      </pc:sldChg>
      <pc:sldChg chg="addSp delSp modSp add mod">
        <pc:chgData name="SONG, Qingyu" userId="498998f4-7f18-4549-a740-dcfb6e1e3d22" providerId="ADAL" clId="{A2A67607-707D-9A4B-B498-57C0CB8C6AF6}" dt="2022-01-09T08:48:11.318" v="252" actId="1076"/>
        <pc:sldMkLst>
          <pc:docMk/>
          <pc:sldMk cId="2648031906" sldId="260"/>
        </pc:sldMkLst>
        <pc:spChg chg="mod">
          <ac:chgData name="SONG, Qingyu" userId="498998f4-7f18-4549-a740-dcfb6e1e3d22" providerId="ADAL" clId="{A2A67607-707D-9A4B-B498-57C0CB8C6AF6}" dt="2022-01-09T08:47:00.476" v="248"/>
          <ac:spMkLst>
            <pc:docMk/>
            <pc:sldMk cId="2648031906" sldId="260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01.560" v="250"/>
          <ac:spMkLst>
            <pc:docMk/>
            <pc:sldMk cId="2648031906" sldId="260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11.318" v="252" actId="1076"/>
          <ac:picMkLst>
            <pc:docMk/>
            <pc:sldMk cId="2648031906" sldId="260"/>
            <ac:picMk id="4" creationId="{E1F1B7FF-0FBF-3D45-81DD-BA45BC44D742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48:40.756" v="255"/>
        <pc:sldMkLst>
          <pc:docMk/>
          <pc:sldMk cId="2279024797" sldId="261"/>
        </pc:sldMkLst>
        <pc:spChg chg="mod">
          <ac:chgData name="SONG, Qingyu" userId="498998f4-7f18-4549-a740-dcfb6e1e3d22" providerId="ADAL" clId="{A2A67607-707D-9A4B-B498-57C0CB8C6AF6}" dt="2022-01-09T08:48:28.653" v="253"/>
          <ac:spMkLst>
            <pc:docMk/>
            <pc:sldMk cId="2279024797" sldId="261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40.756" v="255"/>
          <ac:spMkLst>
            <pc:docMk/>
            <pc:sldMk cId="2279024797" sldId="261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40.756" v="255"/>
          <ac:picMkLst>
            <pc:docMk/>
            <pc:sldMk cId="2279024797" sldId="261"/>
            <ac:picMk id="4" creationId="{E0803F26-69FA-F141-8053-17ADFC76B873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52:22.570" v="367"/>
        <pc:sldMkLst>
          <pc:docMk/>
          <pc:sldMk cId="2946419580" sldId="262"/>
        </pc:sldMkLst>
        <pc:spChg chg="mod">
          <ac:chgData name="SONG, Qingyu" userId="498998f4-7f18-4549-a740-dcfb6e1e3d22" providerId="ADAL" clId="{A2A67607-707D-9A4B-B498-57C0CB8C6AF6}" dt="2022-01-09T08:52:22.570" v="367"/>
          <ac:spMkLst>
            <pc:docMk/>
            <pc:sldMk cId="2946419580" sldId="262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9:04.320" v="257"/>
          <ac:spMkLst>
            <pc:docMk/>
            <pc:sldMk cId="2946419580" sldId="262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8:49:30.001" v="288" actId="1076"/>
          <ac:spMkLst>
            <pc:docMk/>
            <pc:sldMk cId="2946419580" sldId="262"/>
            <ac:spMk id="5" creationId="{99B591B7-0ED3-894C-A352-8477ED74F3BB}"/>
          </ac:spMkLst>
        </pc:spChg>
        <pc:spChg chg="add mod">
          <ac:chgData name="SONG, Qingyu" userId="498998f4-7f18-4549-a740-dcfb6e1e3d22" providerId="ADAL" clId="{A2A67607-707D-9A4B-B498-57C0CB8C6AF6}" dt="2022-01-09T08:49:34.916" v="289" actId="1076"/>
          <ac:spMkLst>
            <pc:docMk/>
            <pc:sldMk cId="2946419580" sldId="262"/>
            <ac:spMk id="6" creationId="{95A8685D-FCCD-1D48-84F7-D47520F09B5B}"/>
          </ac:spMkLst>
        </pc:spChg>
        <pc:picChg chg="add mod">
          <ac:chgData name="SONG, Qingyu" userId="498998f4-7f18-4549-a740-dcfb6e1e3d22" providerId="ADAL" clId="{A2A67607-707D-9A4B-B498-57C0CB8C6AF6}" dt="2022-01-09T08:49:04.320" v="257"/>
          <ac:picMkLst>
            <pc:docMk/>
            <pc:sldMk cId="2946419580" sldId="262"/>
            <ac:picMk id="4" creationId="{8D11AF92-8AD0-444F-83E3-E11532277980}"/>
          </ac:picMkLst>
        </pc:picChg>
      </pc:sldChg>
      <pc:sldChg chg="addSp modSp add mod">
        <pc:chgData name="SONG, Qingyu" userId="498998f4-7f18-4549-a740-dcfb6e1e3d22" providerId="ADAL" clId="{A2A67607-707D-9A4B-B498-57C0CB8C6AF6}" dt="2022-01-09T09:02:56.402" v="628" actId="1076"/>
        <pc:sldMkLst>
          <pc:docMk/>
          <pc:sldMk cId="2477746496" sldId="263"/>
        </pc:sldMkLst>
        <pc:spChg chg="mod">
          <ac:chgData name="SONG, Qingyu" userId="498998f4-7f18-4549-a740-dcfb6e1e3d22" providerId="ADAL" clId="{A2A67607-707D-9A4B-B498-57C0CB8C6AF6}" dt="2022-01-09T08:57:23.226" v="476" actId="20577"/>
          <ac:spMkLst>
            <pc:docMk/>
            <pc:sldMk cId="2477746496" sldId="263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36.805" v="554" actId="14100"/>
          <ac:spMkLst>
            <pc:docMk/>
            <pc:sldMk cId="2477746496" sldId="263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42.462" v="558" actId="403"/>
          <ac:spMkLst>
            <pc:docMk/>
            <pc:sldMk cId="2477746496" sldId="263"/>
            <ac:spMk id="5" creationId="{D0C166B3-D1B0-6A4E-9334-36DA412495C4}"/>
          </ac:spMkLst>
        </pc:spChg>
        <pc:picChg chg="add mod">
          <ac:chgData name="SONG, Qingyu" userId="498998f4-7f18-4549-a740-dcfb6e1e3d22" providerId="ADAL" clId="{A2A67607-707D-9A4B-B498-57C0CB8C6AF6}" dt="2022-01-09T09:02:56.402" v="628" actId="1076"/>
          <ac:picMkLst>
            <pc:docMk/>
            <pc:sldMk cId="2477746496" sldId="263"/>
            <ac:picMk id="4" creationId="{89B148E8-50D7-4542-A495-2257CE9D6A0C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0:55.037" v="585" actId="1036"/>
        <pc:sldMkLst>
          <pc:docMk/>
          <pc:sldMk cId="3355003134" sldId="264"/>
        </pc:sldMkLst>
        <pc:spChg chg="mod">
          <ac:chgData name="SONG, Qingyu" userId="498998f4-7f18-4549-a740-dcfb6e1e3d22" providerId="ADAL" clId="{A2A67607-707D-9A4B-B498-57C0CB8C6AF6}" dt="2022-01-09T08:52:41.807" v="379"/>
          <ac:spMkLst>
            <pc:docMk/>
            <pc:sldMk cId="3355003134" sldId="264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59:52.346" v="535" actId="14100"/>
          <ac:spMkLst>
            <pc:docMk/>
            <pc:sldMk cId="3355003134" sldId="264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50.651" v="567" actId="1036"/>
          <ac:spMkLst>
            <pc:docMk/>
            <pc:sldMk cId="3355003134" sldId="264"/>
            <ac:spMk id="6" creationId="{8B586356-C565-9B40-BF75-839DA7B53FCB}"/>
          </ac:spMkLst>
        </pc:spChg>
        <pc:picChg chg="del">
          <ac:chgData name="SONG, Qingyu" userId="498998f4-7f18-4549-a740-dcfb6e1e3d22" providerId="ADAL" clId="{A2A67607-707D-9A4B-B498-57C0CB8C6AF6}" dt="2022-01-09T08:53:07.781" v="381" actId="478"/>
          <ac:picMkLst>
            <pc:docMk/>
            <pc:sldMk cId="3355003134" sldId="264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0:55.037" v="585" actId="1036"/>
          <ac:picMkLst>
            <pc:docMk/>
            <pc:sldMk cId="3355003134" sldId="264"/>
            <ac:picMk id="5" creationId="{273285BD-3165-3D46-A0CB-9A06242E6EF4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1:01.172" v="602" actId="1036"/>
        <pc:sldMkLst>
          <pc:docMk/>
          <pc:sldMk cId="3781525919" sldId="265"/>
        </pc:sldMkLst>
        <pc:spChg chg="mod">
          <ac:chgData name="SONG, Qingyu" userId="498998f4-7f18-4549-a740-dcfb6e1e3d22" providerId="ADAL" clId="{A2A67607-707D-9A4B-B498-57C0CB8C6AF6}" dt="2022-01-09T08:56:55.874" v="468"/>
          <ac:spMkLst>
            <pc:docMk/>
            <pc:sldMk cId="3781525919" sldId="265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13.333" v="541" actId="14100"/>
          <ac:spMkLst>
            <pc:docMk/>
            <pc:sldMk cId="3781525919" sldId="265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24.761" v="547" actId="404"/>
          <ac:spMkLst>
            <pc:docMk/>
            <pc:sldMk cId="3781525919" sldId="265"/>
            <ac:spMk id="6" creationId="{3B692967-652C-AB4A-9FFE-F0D2464A2DD4}"/>
          </ac:spMkLst>
        </pc:spChg>
        <pc:picChg chg="del">
          <ac:chgData name="SONG, Qingyu" userId="498998f4-7f18-4549-a740-dcfb6e1e3d22" providerId="ADAL" clId="{A2A67607-707D-9A4B-B498-57C0CB8C6AF6}" dt="2022-01-09T08:55:10.406" v="439" actId="478"/>
          <ac:picMkLst>
            <pc:docMk/>
            <pc:sldMk cId="3781525919" sldId="265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1:01.172" v="602" actId="1036"/>
          <ac:picMkLst>
            <pc:docMk/>
            <pc:sldMk cId="3781525919" sldId="265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408" v="466" actId="2696"/>
        <pc:sldMkLst>
          <pc:docMk/>
          <pc:sldMk cId="1610562717" sldId="266"/>
        </pc:sldMkLst>
      </pc:sldChg>
      <pc:sldChg chg="addSp delSp modSp add mod">
        <pc:chgData name="SONG, Qingyu" userId="498998f4-7f18-4549-a740-dcfb6e1e3d22" providerId="ADAL" clId="{A2A67607-707D-9A4B-B498-57C0CB8C6AF6}" dt="2022-01-09T09:01:29.138" v="610" actId="1076"/>
        <pc:sldMkLst>
          <pc:docMk/>
          <pc:sldMk cId="3863058764" sldId="266"/>
        </pc:sldMkLst>
        <pc:spChg chg="mod">
          <ac:chgData name="SONG, Qingyu" userId="498998f4-7f18-4549-a740-dcfb6e1e3d22" providerId="ADAL" clId="{A2A67607-707D-9A4B-B498-57C0CB8C6AF6}" dt="2022-01-09T08:57:52.495" v="484" actId="20577"/>
          <ac:spMkLst>
            <pc:docMk/>
            <pc:sldMk cId="3863058764" sldId="266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1:24.526" v="609" actId="14100"/>
          <ac:spMkLst>
            <pc:docMk/>
            <pc:sldMk cId="3863058764" sldId="266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1:29.138" v="610" actId="1076"/>
          <ac:spMkLst>
            <pc:docMk/>
            <pc:sldMk cId="3863058764" sldId="266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1:20.609" v="608" actId="1076"/>
          <ac:picMkLst>
            <pc:docMk/>
            <pc:sldMk cId="3863058764" sldId="266"/>
            <ac:picMk id="4" creationId="{A1D5C397-6034-9D41-9BB4-A827A6FAA1BD}"/>
          </ac:picMkLst>
        </pc:picChg>
        <pc:picChg chg="add del">
          <ac:chgData name="SONG, Qingyu" userId="498998f4-7f18-4549-a740-dcfb6e1e3d22" providerId="ADAL" clId="{A2A67607-707D-9A4B-B498-57C0CB8C6AF6}" dt="2022-01-09T08:59:15.791" v="520" actId="478"/>
          <ac:picMkLst>
            <pc:docMk/>
            <pc:sldMk cId="3863058764" sldId="266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926" v="467" actId="2696"/>
        <pc:sldMkLst>
          <pc:docMk/>
          <pc:sldMk cId="2034820447" sldId="267"/>
        </pc:sldMkLst>
      </pc:sldChg>
      <pc:sldChg chg="addSp delSp modSp add mod">
        <pc:chgData name="SONG, Qingyu" userId="498998f4-7f18-4549-a740-dcfb6e1e3d22" providerId="ADAL" clId="{A2A67607-707D-9A4B-B498-57C0CB8C6AF6}" dt="2022-01-09T09:03:51.796" v="655" actId="1037"/>
        <pc:sldMkLst>
          <pc:docMk/>
          <pc:sldMk cId="4271156151" sldId="267"/>
        </pc:sldMkLst>
        <pc:spChg chg="mod">
          <ac:chgData name="SONG, Qingyu" userId="498998f4-7f18-4549-a740-dcfb6e1e3d22" providerId="ADAL" clId="{A2A67607-707D-9A4B-B498-57C0CB8C6AF6}" dt="2022-01-09T09:02:05.389" v="619" actId="20577"/>
          <ac:spMkLst>
            <pc:docMk/>
            <pc:sldMk cId="4271156151" sldId="26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2:19.743" v="620"/>
          <ac:spMkLst>
            <pc:docMk/>
            <pc:sldMk cId="4271156151" sldId="267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2:29.871" v="622" actId="20577"/>
          <ac:spMkLst>
            <pc:docMk/>
            <pc:sldMk cId="4271156151" sldId="267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2:39.138" v="623" actId="478"/>
          <ac:picMkLst>
            <pc:docMk/>
            <pc:sldMk cId="4271156151" sldId="267"/>
            <ac:picMk id="4" creationId="{A1D5C397-6034-9D41-9BB4-A827A6FAA1BD}"/>
          </ac:picMkLst>
        </pc:picChg>
        <pc:picChg chg="add mod">
          <ac:chgData name="SONG, Qingyu" userId="498998f4-7f18-4549-a740-dcfb6e1e3d22" providerId="ADAL" clId="{A2A67607-707D-9A4B-B498-57C0CB8C6AF6}" dt="2022-01-09T09:03:51.796" v="655" actId="1037"/>
          <ac:picMkLst>
            <pc:docMk/>
            <pc:sldMk cId="4271156151" sldId="267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4:30.224" v="673" actId="1076"/>
        <pc:sldMkLst>
          <pc:docMk/>
          <pc:sldMk cId="3168600580" sldId="268"/>
        </pc:sldMkLst>
        <pc:spChg chg="mod">
          <ac:chgData name="SONG, Qingyu" userId="498998f4-7f18-4549-a740-dcfb6e1e3d22" providerId="ADAL" clId="{A2A67607-707D-9A4B-B498-57C0CB8C6AF6}" dt="2022-01-09T09:04:04.507" v="667" actId="20577"/>
          <ac:spMkLst>
            <pc:docMk/>
            <pc:sldMk cId="3168600580" sldId="26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09.928" v="668"/>
          <ac:spMkLst>
            <pc:docMk/>
            <pc:sldMk cId="3168600580" sldId="268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4:14.145" v="669"/>
          <ac:spMkLst>
            <pc:docMk/>
            <pc:sldMk cId="3168600580" sldId="268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4:30.224" v="673" actId="1076"/>
          <ac:picMkLst>
            <pc:docMk/>
            <pc:sldMk cId="3168600580" sldId="268"/>
            <ac:picMk id="4" creationId="{E04675FE-F79E-C645-8EAA-C00F491721EB}"/>
          </ac:picMkLst>
        </pc:picChg>
        <pc:picChg chg="del">
          <ac:chgData name="SONG, Qingyu" userId="498998f4-7f18-4549-a740-dcfb6e1e3d22" providerId="ADAL" clId="{A2A67607-707D-9A4B-B498-57C0CB8C6AF6}" dt="2022-01-09T09:03:55.689" v="656" actId="478"/>
          <ac:picMkLst>
            <pc:docMk/>
            <pc:sldMk cId="3168600580" sldId="268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5:24.298" v="694" actId="1076"/>
        <pc:sldMkLst>
          <pc:docMk/>
          <pc:sldMk cId="1589765134" sldId="269"/>
        </pc:sldMkLst>
        <pc:spChg chg="mod">
          <ac:chgData name="SONG, Qingyu" userId="498998f4-7f18-4549-a740-dcfb6e1e3d22" providerId="ADAL" clId="{A2A67607-707D-9A4B-B498-57C0CB8C6AF6}" dt="2022-01-09T09:04:45.920" v="676"/>
          <ac:spMkLst>
            <pc:docMk/>
            <pc:sldMk cId="1589765134" sldId="26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55.810" v="687" actId="20577"/>
          <ac:spMkLst>
            <pc:docMk/>
            <pc:sldMk cId="1589765134" sldId="269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5:09.254" v="690"/>
          <ac:spMkLst>
            <pc:docMk/>
            <pc:sldMk cId="1589765134" sldId="269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5:18.814" v="691" actId="478"/>
          <ac:picMkLst>
            <pc:docMk/>
            <pc:sldMk cId="1589765134" sldId="269"/>
            <ac:picMk id="4" creationId="{E04675FE-F79E-C645-8EAA-C00F491721EB}"/>
          </ac:picMkLst>
        </pc:picChg>
        <pc:picChg chg="add mod">
          <ac:chgData name="SONG, Qingyu" userId="498998f4-7f18-4549-a740-dcfb6e1e3d22" providerId="ADAL" clId="{A2A67607-707D-9A4B-B498-57C0CB8C6AF6}" dt="2022-01-09T09:05:24.298" v="694" actId="1076"/>
          <ac:picMkLst>
            <pc:docMk/>
            <pc:sldMk cId="1589765134" sldId="269"/>
            <ac:picMk id="5" creationId="{7827AB7E-88BC-F041-A7B3-C9FD27A79BE9}"/>
          </ac:picMkLst>
        </pc:picChg>
      </pc:sldChg>
      <pc:sldChg chg="delSp modSp add mod">
        <pc:chgData name="SONG, Qingyu" userId="498998f4-7f18-4549-a740-dcfb6e1e3d22" providerId="ADAL" clId="{A2A67607-707D-9A4B-B498-57C0CB8C6AF6}" dt="2022-01-09T09:17:41.699" v="736"/>
        <pc:sldMkLst>
          <pc:docMk/>
          <pc:sldMk cId="1871005255" sldId="270"/>
        </pc:sldMkLst>
        <pc:spChg chg="mod">
          <ac:chgData name="SONG, Qingyu" userId="498998f4-7f18-4549-a740-dcfb6e1e3d22" providerId="ADAL" clId="{A2A67607-707D-9A4B-B498-57C0CB8C6AF6}" dt="2022-01-09T09:05:37.022" v="695"/>
          <ac:spMkLst>
            <pc:docMk/>
            <pc:sldMk cId="1871005255" sldId="270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7:41.699" v="736"/>
          <ac:spMkLst>
            <pc:docMk/>
            <pc:sldMk cId="1871005255" sldId="270"/>
            <ac:spMk id="3" creationId="{8F20472D-613F-3748-9CBD-88055CDB4B08}"/>
          </ac:spMkLst>
        </pc:spChg>
        <pc:spChg chg="del mod">
          <ac:chgData name="SONG, Qingyu" userId="498998f4-7f18-4549-a740-dcfb6e1e3d22" providerId="ADAL" clId="{A2A67607-707D-9A4B-B498-57C0CB8C6AF6}" dt="2022-01-09T09:07:05.309" v="699" actId="478"/>
          <ac:spMkLst>
            <pc:docMk/>
            <pc:sldMk cId="1871005255" sldId="270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7:02.226" v="697" actId="478"/>
          <ac:picMkLst>
            <pc:docMk/>
            <pc:sldMk cId="1871005255" sldId="270"/>
            <ac:picMk id="4" creationId="{E04675FE-F79E-C645-8EAA-C00F491721EB}"/>
          </ac:picMkLst>
        </pc:picChg>
      </pc:sldChg>
      <pc:sldChg chg="modSp add mod">
        <pc:chgData name="SONG, Qingyu" userId="498998f4-7f18-4549-a740-dcfb6e1e3d22" providerId="ADAL" clId="{A2A67607-707D-9A4B-B498-57C0CB8C6AF6}" dt="2022-01-09T09:10:29.220" v="720" actId="403"/>
        <pc:sldMkLst>
          <pc:docMk/>
          <pc:sldMk cId="616564471" sldId="271"/>
        </pc:sldMkLst>
        <pc:spChg chg="mod">
          <ac:chgData name="SONG, Qingyu" userId="498998f4-7f18-4549-a740-dcfb6e1e3d22" providerId="ADAL" clId="{A2A67607-707D-9A4B-B498-57C0CB8C6AF6}" dt="2022-01-09T09:08:29.862" v="701"/>
          <ac:spMkLst>
            <pc:docMk/>
            <pc:sldMk cId="616564471" sldId="271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0:29.220" v="720" actId="403"/>
          <ac:spMkLst>
            <pc:docMk/>
            <pc:sldMk cId="616564471" sldId="271"/>
            <ac:spMk id="3" creationId="{8F20472D-613F-3748-9CBD-88055CDB4B08}"/>
          </ac:spMkLst>
        </pc:spChg>
      </pc:sldChg>
      <pc:sldChg chg="addSp delSp modSp new mod">
        <pc:chgData name="SONG, Qingyu" userId="498998f4-7f18-4549-a740-dcfb6e1e3d22" providerId="ADAL" clId="{A2A67607-707D-9A4B-B498-57C0CB8C6AF6}" dt="2022-01-09T09:11:07.645" v="730" actId="1076"/>
        <pc:sldMkLst>
          <pc:docMk/>
          <pc:sldMk cId="3216618933" sldId="272"/>
        </pc:sldMkLst>
        <pc:spChg chg="del">
          <ac:chgData name="SONG, Qingyu" userId="498998f4-7f18-4549-a740-dcfb6e1e3d22" providerId="ADAL" clId="{A2A67607-707D-9A4B-B498-57C0CB8C6AF6}" dt="2022-01-09T09:10:47.797" v="722" actId="478"/>
          <ac:spMkLst>
            <pc:docMk/>
            <pc:sldMk cId="3216618933" sldId="272"/>
            <ac:spMk id="2" creationId="{900EDBAF-B262-2241-AC45-A243A09C313B}"/>
          </ac:spMkLst>
        </pc:spChg>
        <pc:spChg chg="del">
          <ac:chgData name="SONG, Qingyu" userId="498998f4-7f18-4549-a740-dcfb6e1e3d22" providerId="ADAL" clId="{A2A67607-707D-9A4B-B498-57C0CB8C6AF6}" dt="2022-01-09T09:10:50.341" v="723" actId="478"/>
          <ac:spMkLst>
            <pc:docMk/>
            <pc:sldMk cId="3216618933" sldId="272"/>
            <ac:spMk id="3" creationId="{CE685DE1-EC4A-014A-BCA4-FAC5A190BA84}"/>
          </ac:spMkLst>
        </pc:spChg>
        <pc:spChg chg="add mod">
          <ac:chgData name="SONG, Qingyu" userId="498998f4-7f18-4549-a740-dcfb6e1e3d22" providerId="ADAL" clId="{A2A67607-707D-9A4B-B498-57C0CB8C6AF6}" dt="2022-01-09T09:11:07.645" v="730" actId="1076"/>
          <ac:spMkLst>
            <pc:docMk/>
            <pc:sldMk cId="3216618933" sldId="272"/>
            <ac:spMk id="4" creationId="{A8D2CAE8-E323-A14E-A62F-188A25405FEA}"/>
          </ac:spMkLst>
        </pc:spChg>
      </pc:sldChg>
    </pc:docChg>
  </pc:docChgLst>
  <pc:docChgLst>
    <pc:chgData name="Qingyu Song" userId="O4NG2utMRSC9bShTQouuMd1Uq3x00QhxVtEheGSGOoU=" providerId="None" clId="Web-{1A9491C6-FD31-4FA7-98FA-39E25D0B6578}"/>
    <pc:docChg chg="modSld">
      <pc:chgData name="Qingyu Song" userId="O4NG2utMRSC9bShTQouuMd1Uq3x00QhxVtEheGSGOoU=" providerId="None" clId="Web-{1A9491C6-FD31-4FA7-98FA-39E25D0B6578}" dt="2022-01-09T11:29:04.756" v="11" actId="20577"/>
      <pc:docMkLst>
        <pc:docMk/>
      </pc:docMkLst>
      <pc:sldChg chg="modSp">
        <pc:chgData name="Qingyu Song" userId="O4NG2utMRSC9bShTQouuMd1Uq3x00QhxVtEheGSGOoU=" providerId="None" clId="Web-{1A9491C6-FD31-4FA7-98FA-39E25D0B6578}" dt="2022-01-09T11:29:04.756" v="11" actId="20577"/>
        <pc:sldMkLst>
          <pc:docMk/>
          <pc:sldMk cId="1947847713" sldId="257"/>
        </pc:sldMkLst>
        <pc:spChg chg="mod">
          <ac:chgData name="Qingyu Song" userId="O4NG2utMRSC9bShTQouuMd1Uq3x00QhxVtEheGSGOoU=" providerId="None" clId="Web-{1A9491C6-FD31-4FA7-98FA-39E25D0B6578}" dt="2022-01-09T11:29:04.756" v="11" actId="20577"/>
          <ac:spMkLst>
            <pc:docMk/>
            <pc:sldMk cId="1947847713" sldId="257"/>
            <ac:spMk id="3" creationId="{8F20472D-613F-3748-9CBD-88055CDB4B08}"/>
          </ac:spMkLst>
        </pc:spChg>
      </pc:sldChg>
    </pc:docChg>
  </pc:docChgLst>
  <pc:docChgLst>
    <pc:chgData name="SONG, Qingyu" userId="498998f4-7f18-4549-a740-dcfb6e1e3d22" providerId="ADAL" clId="{0F84402B-494A-D841-9A43-F49E88B6429E}"/>
    <pc:docChg chg="undo redo custSel addSld delSld modSld">
      <pc:chgData name="SONG, Qingyu" userId="498998f4-7f18-4549-a740-dcfb6e1e3d22" providerId="ADAL" clId="{0F84402B-494A-D841-9A43-F49E88B6429E}" dt="2022-01-20T01:06:45.773" v="90"/>
      <pc:docMkLst>
        <pc:docMk/>
      </pc:docMkLst>
      <pc:sldChg chg="addSp">
        <pc:chgData name="SONG, Qingyu" userId="498998f4-7f18-4549-a740-dcfb6e1e3d22" providerId="ADAL" clId="{0F84402B-494A-D841-9A43-F49E88B6429E}" dt="2022-01-19T14:28:08.480" v="0"/>
        <pc:sldMkLst>
          <pc:docMk/>
          <pc:sldMk cId="356419186" sldId="256"/>
        </pc:sldMkLst>
        <pc:picChg chg="add">
          <ac:chgData name="SONG, Qingyu" userId="498998f4-7f18-4549-a740-dcfb6e1e3d22" providerId="ADAL" clId="{0F84402B-494A-D841-9A43-F49E88B6429E}" dt="2022-01-19T14:28:08.480" v="0"/>
          <ac:picMkLst>
            <pc:docMk/>
            <pc:sldMk cId="356419186" sldId="256"/>
            <ac:picMk id="6" creationId="{919BED88-AA1D-3144-ABB6-9C775BCC2765}"/>
          </ac:picMkLst>
        </pc:picChg>
      </pc:sldChg>
      <pc:sldChg chg="modSp mod">
        <pc:chgData name="SONG, Qingyu" userId="498998f4-7f18-4549-a740-dcfb6e1e3d22" providerId="ADAL" clId="{0F84402B-494A-D841-9A43-F49E88B6429E}" dt="2022-01-19T14:28:15.459" v="2" actId="20577"/>
        <pc:sldMkLst>
          <pc:docMk/>
          <pc:sldMk cId="1947847713" sldId="257"/>
        </pc:sldMkLst>
        <pc:spChg chg="mod">
          <ac:chgData name="SONG, Qingyu" userId="498998f4-7f18-4549-a740-dcfb6e1e3d22" providerId="ADAL" clId="{0F84402B-494A-D841-9A43-F49E88B6429E}" dt="2022-01-19T14:28:15.459" v="2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0F84402B-494A-D841-9A43-F49E88B6429E}" dt="2022-01-19T14:28:33.707" v="8" actId="20577"/>
        <pc:sldMkLst>
          <pc:docMk/>
          <pc:sldMk cId="440415094" sldId="258"/>
        </pc:sldMkLst>
        <pc:spChg chg="mod">
          <ac:chgData name="SONG, Qingyu" userId="498998f4-7f18-4549-a740-dcfb6e1e3d22" providerId="ADAL" clId="{0F84402B-494A-D841-9A43-F49E88B6429E}" dt="2022-01-19T14:28:33.707" v="8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0F84402B-494A-D841-9A43-F49E88B6429E}" dt="2022-01-19T14:52:36.846" v="53" actId="20577"/>
        <pc:sldMkLst>
          <pc:docMk/>
          <pc:sldMk cId="746100141" sldId="274"/>
        </pc:sldMkLst>
        <pc:spChg chg="mod">
          <ac:chgData name="SONG, Qingyu" userId="498998f4-7f18-4549-a740-dcfb6e1e3d22" providerId="ADAL" clId="{0F84402B-494A-D841-9A43-F49E88B6429E}" dt="2022-01-19T14:30:51.589" v="9" actId="20577"/>
          <ac:spMkLst>
            <pc:docMk/>
            <pc:sldMk cId="746100141" sldId="274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19T14:52:36.846" v="53" actId="20577"/>
          <ac:spMkLst>
            <pc:docMk/>
            <pc:sldMk cId="746100141" sldId="274"/>
            <ac:spMk id="3" creationId="{8F20472D-613F-3748-9CBD-88055CDB4B08}"/>
          </ac:spMkLst>
        </pc:spChg>
      </pc:sldChg>
      <pc:sldChg chg="modSp mod modAnim">
        <pc:chgData name="SONG, Qingyu" userId="498998f4-7f18-4549-a740-dcfb6e1e3d22" providerId="ADAL" clId="{0F84402B-494A-D841-9A43-F49E88B6429E}" dt="2022-01-19T14:53:09.710" v="57" actId="20577"/>
        <pc:sldMkLst>
          <pc:docMk/>
          <pc:sldMk cId="442365464" sldId="275"/>
        </pc:sldMkLst>
        <pc:spChg chg="mod">
          <ac:chgData name="SONG, Qingyu" userId="498998f4-7f18-4549-a740-dcfb6e1e3d22" providerId="ADAL" clId="{0F84402B-494A-D841-9A43-F49E88B6429E}" dt="2022-01-19T14:30:56.113" v="10"/>
          <ac:spMkLst>
            <pc:docMk/>
            <pc:sldMk cId="442365464" sldId="275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19T14:53:09.710" v="57" actId="20577"/>
          <ac:spMkLst>
            <pc:docMk/>
            <pc:sldMk cId="442365464" sldId="275"/>
            <ac:spMk id="3" creationId="{8F20472D-613F-3748-9CBD-88055CDB4B08}"/>
          </ac:spMkLst>
        </pc:spChg>
        <pc:spChg chg="mod">
          <ac:chgData name="SONG, Qingyu" userId="498998f4-7f18-4549-a740-dcfb6e1e3d22" providerId="ADAL" clId="{0F84402B-494A-D841-9A43-F49E88B6429E}" dt="2022-01-19T14:52:30.806" v="49" actId="1036"/>
          <ac:spMkLst>
            <pc:docMk/>
            <pc:sldMk cId="442365464" sldId="275"/>
            <ac:spMk id="7" creationId="{B4F2FCAB-565E-4178-BECE-B014B8B03F74}"/>
          </ac:spMkLst>
        </pc:spChg>
      </pc:sldChg>
      <pc:sldChg chg="modSp del">
        <pc:chgData name="SONG, Qingyu" userId="498998f4-7f18-4549-a740-dcfb6e1e3d22" providerId="ADAL" clId="{0F84402B-494A-D841-9A43-F49E88B6429E}" dt="2022-01-19T14:53:04.928" v="55" actId="2696"/>
        <pc:sldMkLst>
          <pc:docMk/>
          <pc:sldMk cId="3494430642" sldId="276"/>
        </pc:sldMkLst>
        <pc:spChg chg="mod">
          <ac:chgData name="SONG, Qingyu" userId="498998f4-7f18-4549-a740-dcfb6e1e3d22" providerId="ADAL" clId="{0F84402B-494A-D841-9A43-F49E88B6429E}" dt="2022-01-19T14:31:04.578" v="12"/>
          <ac:spMkLst>
            <pc:docMk/>
            <pc:sldMk cId="3494430642" sldId="276"/>
            <ac:spMk id="2" creationId="{45C79BA1-37A3-5741-B0A1-E64646E4283C}"/>
          </ac:spMkLst>
        </pc:spChg>
      </pc:sldChg>
      <pc:sldChg chg="modSp mod">
        <pc:chgData name="SONG, Qingyu" userId="498998f4-7f18-4549-a740-dcfb6e1e3d22" providerId="ADAL" clId="{0F84402B-494A-D841-9A43-F49E88B6429E}" dt="2022-01-20T01:06:31.128" v="89" actId="20577"/>
        <pc:sldMkLst>
          <pc:docMk/>
          <pc:sldMk cId="4278079293" sldId="277"/>
        </pc:sldMkLst>
        <pc:spChg chg="mod">
          <ac:chgData name="SONG, Qingyu" userId="498998f4-7f18-4549-a740-dcfb6e1e3d22" providerId="ADAL" clId="{0F84402B-494A-D841-9A43-F49E88B6429E}" dt="2022-01-19T14:31:06.498" v="13" actId="20577"/>
          <ac:spMkLst>
            <pc:docMk/>
            <pc:sldMk cId="4278079293" sldId="277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20T01:06:31.128" v="89" actId="20577"/>
          <ac:spMkLst>
            <pc:docMk/>
            <pc:sldMk cId="4278079293" sldId="277"/>
            <ac:spMk id="3" creationId="{8F20472D-613F-3748-9CBD-88055CDB4B08}"/>
          </ac:spMkLst>
        </pc:spChg>
      </pc:sldChg>
      <pc:sldChg chg="modSp">
        <pc:chgData name="SONG, Qingyu" userId="498998f4-7f18-4549-a740-dcfb6e1e3d22" providerId="ADAL" clId="{0F84402B-494A-D841-9A43-F49E88B6429E}" dt="2022-01-19T14:31:13.089" v="14"/>
        <pc:sldMkLst>
          <pc:docMk/>
          <pc:sldMk cId="3882663473" sldId="278"/>
        </pc:sldMkLst>
        <pc:spChg chg="mod">
          <ac:chgData name="SONG, Qingyu" userId="498998f4-7f18-4549-a740-dcfb6e1e3d22" providerId="ADAL" clId="{0F84402B-494A-D841-9A43-F49E88B6429E}" dt="2022-01-19T14:31:13.089" v="14"/>
          <ac:spMkLst>
            <pc:docMk/>
            <pc:sldMk cId="3882663473" sldId="278"/>
            <ac:spMk id="2" creationId="{45C79BA1-37A3-5741-B0A1-E64646E4283C}"/>
          </ac:spMkLst>
        </pc:spChg>
      </pc:sldChg>
      <pc:sldChg chg="modSp mod">
        <pc:chgData name="SONG, Qingyu" userId="498998f4-7f18-4549-a740-dcfb6e1e3d22" providerId="ADAL" clId="{0F84402B-494A-D841-9A43-F49E88B6429E}" dt="2022-01-20T01:06:45.773" v="90"/>
        <pc:sldMkLst>
          <pc:docMk/>
          <pc:sldMk cId="3927078520" sldId="279"/>
        </pc:sldMkLst>
        <pc:spChg chg="mod">
          <ac:chgData name="SONG, Qingyu" userId="498998f4-7f18-4549-a740-dcfb6e1e3d22" providerId="ADAL" clId="{0F84402B-494A-D841-9A43-F49E88B6429E}" dt="2022-01-19T14:31:16.215" v="15"/>
          <ac:spMkLst>
            <pc:docMk/>
            <pc:sldMk cId="3927078520" sldId="279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20T01:06:45.773" v="90"/>
          <ac:spMkLst>
            <pc:docMk/>
            <pc:sldMk cId="3927078520" sldId="279"/>
            <ac:spMk id="3" creationId="{8F20472D-613F-3748-9CBD-88055CDB4B08}"/>
          </ac:spMkLst>
        </pc:spChg>
      </pc:sldChg>
      <pc:sldChg chg="modSp">
        <pc:chgData name="SONG, Qingyu" userId="498998f4-7f18-4549-a740-dcfb6e1e3d22" providerId="ADAL" clId="{0F84402B-494A-D841-9A43-F49E88B6429E}" dt="2022-01-19T14:31:20.046" v="16"/>
        <pc:sldMkLst>
          <pc:docMk/>
          <pc:sldMk cId="1261831385" sldId="280"/>
        </pc:sldMkLst>
        <pc:spChg chg="mod">
          <ac:chgData name="SONG, Qingyu" userId="498998f4-7f18-4549-a740-dcfb6e1e3d22" providerId="ADAL" clId="{0F84402B-494A-D841-9A43-F49E88B6429E}" dt="2022-01-19T14:31:20.046" v="16"/>
          <ac:spMkLst>
            <pc:docMk/>
            <pc:sldMk cId="1261831385" sldId="280"/>
            <ac:spMk id="2" creationId="{45C79BA1-37A3-5741-B0A1-E64646E4283C}"/>
          </ac:spMkLst>
        </pc:spChg>
      </pc:sldChg>
      <pc:sldChg chg="modSp add mod">
        <pc:chgData name="SONG, Qingyu" userId="498998f4-7f18-4549-a740-dcfb6e1e3d22" providerId="ADAL" clId="{0F84402B-494A-D841-9A43-F49E88B6429E}" dt="2022-01-19T14:55:18" v="62" actId="20577"/>
        <pc:sldMkLst>
          <pc:docMk/>
          <pc:sldMk cId="11664182" sldId="281"/>
        </pc:sldMkLst>
        <pc:spChg chg="mod">
          <ac:chgData name="SONG, Qingyu" userId="498998f4-7f18-4549-a740-dcfb6e1e3d22" providerId="ADAL" clId="{0F84402B-494A-D841-9A43-F49E88B6429E}" dt="2022-01-19T14:55:18" v="62" actId="20577"/>
          <ac:spMkLst>
            <pc:docMk/>
            <pc:sldMk cId="11664182" sldId="281"/>
            <ac:spMk id="3" creationId="{8F20472D-613F-3748-9CBD-88055CDB4B0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7E1DE-EE62-4F4F-8498-944AA5CE2831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C58A6-A143-45AB-9298-8A14980D6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68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Frame2 network contention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C58A6-A143-45AB-9298-8A14980D6F0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622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C58A6-A143-45AB-9298-8A14980D6F0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443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C58A6-A143-45AB-9298-8A14980D6F0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354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81B1-2540-6743-ABB4-0E292A122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AD417-B984-E443-AB4F-C92143CD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06C3-5569-404A-A00F-D4521490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AC1B-9F9B-7C4C-AD2B-75AB8387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0CFE-8FE9-EB4E-A8E1-AE36C51E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CAB9-FB2B-C540-B5C7-A162BB5F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419EE-DACB-ED41-9BC3-137129D6F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D66E-AA24-0A49-872D-17B77856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7280-38D0-E542-8CFE-089B78DF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1198-80CE-3D48-8EEE-D994007D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F88F6-3858-2147-8565-3ABE064AB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9688-6666-4A47-AB44-B55E2BF0E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EBA88-1DD5-DC4A-AFB4-8B03BBD4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944A-C4EB-B943-8190-BF118811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4696-702A-BD44-9A3C-F8C85C27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5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011E-DCDE-C342-A56C-2EAC9B22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A12E-F58F-7A41-BFC0-F72ABF92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EBF6-8755-7E49-B0D7-FB2F3BB9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A0E9-4BD6-7644-BA8D-7470DF76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FEFB-6605-6C41-87AB-0F5AA21F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2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4326-D9A3-1A44-8452-04D5A488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07CA1-149F-4C4E-8D54-13D1A925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52F9-B0E8-F941-8A14-1BEB86F9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F3F9B-475A-C14C-A0E3-E96F9ED3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E635-695A-2C43-855F-CF2C41BD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2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479-481A-0E49-8D52-0BE021ED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41EA-D1C3-8E4A-B80B-8390B466F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E356B-D1EA-5247-B0F3-0476CB93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A32C0-D4EC-FD47-BD75-CDDACA44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B967-A303-124B-BA06-4BAEC049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EAE9-F2F8-7E42-9BF7-5A60A32A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0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2CE6-C39C-9045-94F8-9B43CA9D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926E9-9778-2846-B43B-4A7267120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96341-9374-DF4E-B9F6-A94758E38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E4306-B762-C746-B6F4-16DFD70CB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04D85-B6B3-0A42-925A-38933F782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CA7DE-DF2D-DD4B-8D9A-4B40F820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E122F-5BD1-454E-A133-FE0AB5CD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3D25-9E17-0044-9543-53299894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4217-17EF-3B45-93F5-B23C5414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CDDD4-A221-CE49-9EB3-456758E5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879A2-4394-CD4B-9263-3DDC707A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ECC98-0E91-594B-AC7F-127A4DD3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70CAD-9D94-0544-90C0-985EDEA9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39153-BA93-C64C-B9BC-ECAD2417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EC52B-8EB5-C146-B069-115FF804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9339-BB2A-AB4C-A011-36281FB8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9FD2-C72C-D746-8FEF-4B09D248F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212A7-AD11-0642-87B6-8FC8A5763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EE618-4BEB-D848-A755-D0B3815B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F7CBA-7A19-1743-9814-DDBE48E6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F1DF5-1759-1846-85A4-293FE906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E6E1-ED4F-1D4C-B60C-89E3D8EF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6747D-0A18-D14E-9E1F-8914CD611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873C7-5733-564B-AEBA-F2F0FEFCC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7B211-4DF6-9442-9953-6292F187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0981E-2ABE-7048-AC75-D8C84772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66DC9-3D33-FE44-A5E3-A0B734DF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3DFB7-9581-4D48-AAE2-C1752931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3503A-E2B1-0944-B035-77EF7A94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E476-F670-2B47-81DC-675E7D1F7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905D-C0C4-D040-B3F5-79CCA23FA4E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F1A25-0D30-0E4C-A201-3259214D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BE1C-D630-6544-8677-F74CB5078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rojgw.cse.cuhk.edu.hk:2913/web/course/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aler.com/topics/computer-network/selective-repeat-arq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go-back-n-ar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5C1B-43BC-8B40-A7BE-D3C3F3D8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674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/>
              <a:t>CSCI </a:t>
            </a:r>
            <a:r>
              <a:rPr lang="en-US" sz="6600" b="1"/>
              <a:t>4430 – F</a:t>
            </a:r>
            <a:r>
              <a:rPr lang="en-US" altLang="zh-CN" sz="6600" b="1"/>
              <a:t>all </a:t>
            </a:r>
            <a:r>
              <a:rPr lang="en-US" sz="6600" b="1"/>
              <a:t>2</a:t>
            </a:r>
            <a:r>
              <a:rPr lang="en-US" altLang="zh-CN" sz="6600" b="1"/>
              <a:t>3</a:t>
            </a:r>
            <a:endParaRPr lang="en-US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AD46B-2981-B54E-B7BD-5B165BCFE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281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/>
              <a:t>Tutorial </a:t>
            </a:r>
            <a:r>
              <a:rPr lang="en-US" altLang="zh-CN" sz="3600" b="1" dirty="0"/>
              <a:t>5</a:t>
            </a:r>
            <a:endParaRPr lang="en-US" sz="3600" b="1" dirty="0"/>
          </a:p>
          <a:p>
            <a:endParaRPr lang="en-US" sz="3600" b="1" dirty="0"/>
          </a:p>
          <a:p>
            <a:pPr algn="r"/>
            <a:r>
              <a:rPr lang="en-US" sz="2000" b="1" dirty="0"/>
              <a:t>Credits to </a:t>
            </a:r>
            <a:r>
              <a:rPr lang="en-US" altLang="zh-CN" sz="2000" b="1" dirty="0" err="1"/>
              <a:t>Umich</a:t>
            </a:r>
            <a:r>
              <a:rPr lang="en-US" altLang="zh-CN" sz="2000" b="1" dirty="0"/>
              <a:t> </a:t>
            </a:r>
            <a:r>
              <a:rPr lang="en-US" sz="2000" b="1" dirty="0"/>
              <a:t>EECS 489 Discussion </a:t>
            </a:r>
            <a:r>
              <a:rPr lang="en-US" altLang="zh-CN" sz="2000" b="1" dirty="0"/>
              <a:t>5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0C243-66EE-9844-B6C9-297837E8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9BED88-AA1D-3144-ABB6-9C775BCC2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– Q</a:t>
            </a:r>
            <a:r>
              <a:rPr lang="en-US" altLang="zh-CN" b="1" dirty="0"/>
              <a:t>8</a:t>
            </a:r>
            <a:r>
              <a:rPr lang="zh-CN" altLang="en-US" b="1" dirty="0"/>
              <a:t> </a:t>
            </a:r>
            <a:r>
              <a:rPr lang="en-US" altLang="zh-CN" b="1" dirty="0"/>
              <a:t>Sliding</a:t>
            </a:r>
            <a:r>
              <a:rPr lang="zh-CN" altLang="en-US" b="1" dirty="0"/>
              <a:t> </a:t>
            </a:r>
            <a:r>
              <a:rPr lang="en-US" altLang="zh-CN" b="1" dirty="0"/>
              <a:t>Window</a:t>
            </a:r>
            <a:r>
              <a:rPr lang="zh-CN" altLang="en-US" b="1" dirty="0"/>
              <a:t> </a:t>
            </a:r>
            <a:r>
              <a:rPr lang="en-US" altLang="zh-CN" b="1" dirty="0"/>
              <a:t>Protocols</a:t>
            </a:r>
            <a:r>
              <a:rPr lang="zh-CN" altLang="en-US" b="1" dirty="0"/>
              <a:t> </a:t>
            </a:r>
            <a:r>
              <a:rPr lang="en-US" altLang="zh-CN" b="1" dirty="0"/>
              <a:t>(3)</a:t>
            </a:r>
            <a:r>
              <a:rPr lang="zh-CN" altLang="en-US" b="1" dirty="0"/>
              <a:t> </a:t>
            </a:r>
            <a:endParaRPr lang="en-US" b="1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9D3873-AA04-874B-B397-5A5F5770B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356"/>
            <a:ext cx="10515600" cy="1285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Consider the sliding window protocol in the following figure. Suppose the window size = 5 for both sides. Show the positions of windows for the sender and receiver at time = t (no ack has been received). </a:t>
            </a:r>
            <a:endParaRPr lang="zh-CN" altLang="zh-CN" sz="1800" dirty="0">
              <a:latin typeface="Arial" panose="020B0604020202020204" pitchFamily="34" charset="0"/>
            </a:endParaRPr>
          </a:p>
          <a:p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5A2C6B-CEF7-F14E-AB39-42B5EEA47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2985463"/>
            <a:ext cx="4406900" cy="3563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92AA018-DE40-ED4D-AF0E-38D0AC151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672" y="3351027"/>
            <a:ext cx="4359729" cy="182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1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2CAE8-E323-A14E-A62F-188A25405FEA}"/>
              </a:ext>
            </a:extLst>
          </p:cNvPr>
          <p:cNvSpPr/>
          <p:nvPr/>
        </p:nvSpPr>
        <p:spPr>
          <a:xfrm>
            <a:off x="5432260" y="3167390"/>
            <a:ext cx="16519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2166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</a:t>
            </a:r>
            <a:r>
              <a:rPr lang="en-US" altLang="zh-CN" b="1" dirty="0"/>
              <a:t>2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Release: </a:t>
            </a:r>
            <a:r>
              <a:rPr lang="en-US" sz="3200" dirty="0">
                <a:solidFill>
                  <a:srgbClr val="FF0000"/>
                </a:solidFill>
              </a:rPr>
              <a:t>Mon, 9th Oct.</a:t>
            </a:r>
          </a:p>
          <a:p>
            <a:r>
              <a:rPr lang="en-US" sz="3200" dirty="0"/>
              <a:t>Asg2 and Asg3 are both group projects for </a:t>
            </a:r>
            <a:r>
              <a:rPr lang="en-US" sz="3200" dirty="0">
                <a:solidFill>
                  <a:srgbClr val="FF0000"/>
                </a:solidFill>
              </a:rPr>
              <a:t>2 people.</a:t>
            </a:r>
          </a:p>
          <a:p>
            <a:r>
              <a:rPr lang="en-US" sz="3200" dirty="0"/>
              <a:t>Please be sure to submit your team information on the </a:t>
            </a:r>
            <a:r>
              <a:rPr lang="en-US" sz="3200" dirty="0" err="1">
                <a:solidFill>
                  <a:srgbClr val="FF0000"/>
                </a:solidFill>
              </a:rPr>
              <a:t>AutoGrader</a:t>
            </a:r>
            <a:r>
              <a:rPr lang="en-US" sz="3200" dirty="0">
                <a:solidFill>
                  <a:srgbClr val="FF0000"/>
                </a:solidFill>
              </a:rPr>
              <a:t> website</a:t>
            </a:r>
            <a:r>
              <a:rPr lang="en-US" sz="3200" dirty="0"/>
              <a:t>. </a:t>
            </a:r>
            <a:r>
              <a:rPr lang="en-US" altLang="zh-CN" dirty="0" err="1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Autograder</a:t>
            </a:r>
            <a:r>
              <a:rPr lang="en-US" altLang="zh-CN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(cuhk.edu.hk)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181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- Q1</a:t>
            </a:r>
            <a:r>
              <a:rPr lang="zh-CN" altLang="en-US" b="1" dirty="0"/>
              <a:t> </a:t>
            </a:r>
            <a:r>
              <a:rPr lang="en-US" altLang="zh-CN" b="1" dirty="0"/>
              <a:t>HTTP</a:t>
            </a:r>
            <a:r>
              <a:rPr lang="zh-CN" altLang="en-US" b="1" dirty="0"/>
              <a:t> </a:t>
            </a:r>
            <a:r>
              <a:rPr lang="en-US" altLang="zh-CN" b="1" dirty="0"/>
              <a:t>Streaming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427"/>
            <a:ext cx="10515600" cy="27057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Consider a simple HTTP streaming model.</a:t>
            </a:r>
            <a:b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</a:br>
            <a:endParaRPr lang="en-US" altLang="zh-CN" sz="2400" dirty="0">
              <a:latin typeface="Arial" panose="020B0604020202020204" pitchFamily="34" charset="0"/>
              <a:ea typeface="GillSans" panose="020B0502020104020203" pitchFamily="34" charset="-79"/>
            </a:endParaRPr>
          </a:p>
          <a:p>
            <a:r>
              <a:rPr lang="en-US" altLang="zh-CN" dirty="0"/>
              <a:t>𝑄 is the number of bits that must be buffered before the client application begins playout. </a:t>
            </a:r>
          </a:p>
          <a:p>
            <a:r>
              <a:rPr lang="en-US" altLang="zh-CN" dirty="0"/>
              <a:t>𝑟 is the video consumption rate.</a:t>
            </a:r>
          </a:p>
          <a:p>
            <a:r>
              <a:rPr lang="en-US" altLang="zh-CN" dirty="0"/>
              <a:t>𝑥 is the bits sending rate whenever the client buffer is not full. </a:t>
            </a:r>
            <a:endParaRPr lang="en-US" altLang="zh-CN" sz="1600" dirty="0"/>
          </a:p>
          <a:p>
            <a:r>
              <a:rPr lang="en-US" altLang="zh-CN" dirty="0"/>
              <a:t>Also assume that 𝑥 &lt; 𝑟.</a:t>
            </a:r>
          </a:p>
          <a:p>
            <a:pPr marL="0" indent="0">
              <a:buNone/>
            </a:pPr>
            <a:br>
              <a:rPr lang="en-US" altLang="zh-CN" dirty="0"/>
            </a:br>
            <a:endParaRPr lang="zh-CN" altLang="zh-CN" sz="1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188F2A-4142-E048-B3A0-3DF53FF7B70D}"/>
              </a:ext>
            </a:extLst>
          </p:cNvPr>
          <p:cNvSpPr txBox="1"/>
          <p:nvPr/>
        </p:nvSpPr>
        <p:spPr>
          <a:xfrm>
            <a:off x="838200" y="4279900"/>
            <a:ext cx="463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Describe the behavior of the video output: </a:t>
            </a:r>
            <a:endParaRPr lang="en-US" altLang="zh-CN" dirty="0">
              <a:effectLst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72AB98-FEB9-BA41-8381-4271E43F2E34}"/>
              </a:ext>
            </a:extLst>
          </p:cNvPr>
          <p:cNvSpPr txBox="1"/>
          <p:nvPr/>
        </p:nvSpPr>
        <p:spPr>
          <a:xfrm>
            <a:off x="6819900" y="42799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Alternate between playout and freeze.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738030-1D1E-CF4A-9FDD-9412F3530063}"/>
              </a:ext>
            </a:extLst>
          </p:cNvPr>
          <p:cNvSpPr txBox="1"/>
          <p:nvPr/>
        </p:nvSpPr>
        <p:spPr>
          <a:xfrm>
            <a:off x="838200" y="4762500"/>
            <a:ext cx="5295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Suppose the buffer starts out empty.</a:t>
            </a:r>
            <a:br>
              <a:rPr lang="en-US" altLang="zh-CN" dirty="0"/>
            </a:br>
            <a:r>
              <a:rPr lang="en-US" altLang="zh-CN" dirty="0"/>
              <a:t>How long will it be before the video can begin playout? </a:t>
            </a:r>
          </a:p>
          <a:p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B35A7D-7F6C-5C4E-9335-E3093D9733E1}"/>
              </a:ext>
            </a:extLst>
          </p:cNvPr>
          <p:cNvSpPr txBox="1"/>
          <p:nvPr/>
        </p:nvSpPr>
        <p:spPr>
          <a:xfrm>
            <a:off x="7073900" y="4926231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/ x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B54859-C4C5-4C47-8230-F46B40AE7E03}"/>
              </a:ext>
            </a:extLst>
          </p:cNvPr>
          <p:cNvSpPr txBox="1"/>
          <p:nvPr/>
        </p:nvSpPr>
        <p:spPr>
          <a:xfrm>
            <a:off x="838200" y="5685830"/>
            <a:ext cx="558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Assume the number of bits in buffer currently is Z (&gt; 𝑄). </a:t>
            </a:r>
          </a:p>
          <a:p>
            <a:r>
              <a:rPr lang="en-US" altLang="zh-CN" dirty="0"/>
              <a:t>How long will the playout last? </a:t>
            </a:r>
            <a:endParaRPr lang="en-US" altLang="zh-CN" dirty="0">
              <a:effectLst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8FBB748-AF96-874D-B006-463A31C7CADD}"/>
              </a:ext>
            </a:extLst>
          </p:cNvPr>
          <p:cNvSpPr txBox="1"/>
          <p:nvPr/>
        </p:nvSpPr>
        <p:spPr>
          <a:xfrm>
            <a:off x="7073900" y="5720160"/>
            <a:ext cx="18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Z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/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(r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-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x)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10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– Q</a:t>
            </a:r>
            <a:r>
              <a:rPr lang="en-US" altLang="zh-CN" b="1" dirty="0"/>
              <a:t>2</a:t>
            </a:r>
            <a:r>
              <a:rPr lang="zh-CN" altLang="en-US" b="1" dirty="0"/>
              <a:t> </a:t>
            </a:r>
            <a:r>
              <a:rPr lang="en-US" altLang="zh-CN" b="1" dirty="0"/>
              <a:t>Selective</a:t>
            </a:r>
            <a:r>
              <a:rPr lang="zh-CN" altLang="en-US" b="1" dirty="0"/>
              <a:t> </a:t>
            </a:r>
            <a:r>
              <a:rPr lang="en-US" altLang="zh-CN" b="1" dirty="0"/>
              <a:t>Repeat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076"/>
            <a:ext cx="10515600" cy="27057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With the Selective Repeat (SR) protocol, Is it possible for the sender to receive an ACK for a packet that falls outside of its current window? Why? </a:t>
            </a:r>
            <a:endParaRPr lang="zh-CN" altLang="zh-CN" sz="1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010B901-E06C-8A4E-AC29-A071B187A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A879B5-D847-A94C-98A1-55818E2B540F}"/>
              </a:ext>
            </a:extLst>
          </p:cNvPr>
          <p:cNvSpPr txBox="1"/>
          <p:nvPr/>
        </p:nvSpPr>
        <p:spPr>
          <a:xfrm>
            <a:off x="1193800" y="2796577"/>
            <a:ext cx="151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</a:rPr>
              <a:t>True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AE7E9E-B17D-BBC8-3737-29E439E38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280" y="2715437"/>
            <a:ext cx="4725586" cy="321274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F1A7566-C802-4AD0-AB5E-D1097EEE0F30}"/>
              </a:ext>
            </a:extLst>
          </p:cNvPr>
          <p:cNvSpPr txBox="1"/>
          <p:nvPr/>
        </p:nvSpPr>
        <p:spPr>
          <a:xfrm>
            <a:off x="965314" y="6403065"/>
            <a:ext cx="6095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Selective Repeat ARQ Protocol | Scaler Topics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6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– Q</a:t>
            </a:r>
            <a:r>
              <a:rPr lang="en-US" altLang="zh-CN" b="1" dirty="0"/>
              <a:t>3</a:t>
            </a:r>
            <a:r>
              <a:rPr lang="zh-CN" altLang="en-US" b="1" dirty="0"/>
              <a:t> </a:t>
            </a:r>
            <a:r>
              <a:rPr lang="en-US" altLang="zh-CN" b="1" dirty="0"/>
              <a:t>Go-Back-N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1439"/>
            <a:ext cx="10515600" cy="27057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W</a:t>
            </a:r>
            <a:r>
              <a:rPr lang="en-US" altLang="zh-CN" dirty="0"/>
              <a:t>ith the Go-Back-N (GBN) protocol, Is it possible for the sender to receive an ACK for a packet that falls outside of its current window? Why? </a:t>
            </a:r>
            <a:endParaRPr lang="en-US" altLang="zh-C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801296" y="3124306"/>
            <a:ext cx="92608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True</a:t>
            </a:r>
            <a:r>
              <a:rPr lang="en-US" altLang="zh-CN" sz="2800" dirty="0">
                <a:hlinkClick r:id="rId3"/>
              </a:rPr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E06C49-BD6E-B6E5-18E6-391DA07A4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746" y="3638262"/>
            <a:ext cx="4015201" cy="23024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A02D2D8-C4E5-DEE2-09D1-F98080AECD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09" b="4114"/>
          <a:stretch/>
        </p:blipFill>
        <p:spPr>
          <a:xfrm>
            <a:off x="899706" y="3647526"/>
            <a:ext cx="4911270" cy="228395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07839E7-7C4F-0E69-5FE2-EB4A6825384C}"/>
              </a:ext>
            </a:extLst>
          </p:cNvPr>
          <p:cNvSpPr txBox="1"/>
          <p:nvPr/>
        </p:nvSpPr>
        <p:spPr>
          <a:xfrm>
            <a:off x="879844" y="6410906"/>
            <a:ext cx="6095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hlinkClick r:id="rId3"/>
              </a:rPr>
              <a:t>Go-Back-N ARQ - </a:t>
            </a:r>
            <a:r>
              <a:rPr lang="en-US" altLang="zh-CN" sz="1800" dirty="0" err="1">
                <a:hlinkClick r:id="rId3"/>
              </a:rPr>
              <a:t>javatpoint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36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– Q</a:t>
            </a:r>
            <a:r>
              <a:rPr lang="en-US" altLang="zh-CN" b="1" dirty="0"/>
              <a:t>4</a:t>
            </a:r>
            <a:r>
              <a:rPr lang="zh-CN" altLang="en-US" b="1" dirty="0"/>
              <a:t> </a:t>
            </a:r>
            <a:r>
              <a:rPr lang="en-US" altLang="zh-CN" b="1" dirty="0"/>
              <a:t>(N)ACK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0071100" cy="2705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Consider a reliable data transfer protocol that uses only negative acknowledgments (NACK). Suppose the sender sends data only</a:t>
            </a:r>
            <a:r>
              <a:rPr lang="zh-CN" altLang="en-US" sz="2400" dirty="0">
                <a:latin typeface="Arial" panose="020B0604020202020204" pitchFamily="34" charset="0"/>
                <a:ea typeface="GillSans" panose="020B0502020104020203" pitchFamily="34" charset="-79"/>
              </a:rPr>
              <a:t> </a:t>
            </a:r>
            <a:r>
              <a:rPr lang="zh-CN" altLang="zh-CN" sz="2400" b="1" dirty="0">
                <a:latin typeface="Arial" panose="020B0604020202020204" pitchFamily="34" charset="0"/>
                <a:ea typeface="GillSans" panose="020B0502020104020203" pitchFamily="34" charset="-79"/>
              </a:rPr>
              <a:t>infrequently</a:t>
            </a: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.</a:t>
            </a:r>
            <a:r>
              <a:rPr lang="zh-CN" altLang="en-US" sz="2400" dirty="0">
                <a:latin typeface="Arial" panose="020B0604020202020204" pitchFamily="34" charset="0"/>
                <a:ea typeface="GillSans" panose="020B0502020104020203" pitchFamily="34" charset="-79"/>
              </a:rPr>
              <a:t> </a:t>
            </a: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Would a NACK-only protocol be preferable to a protocol that uses ACKs? Why? </a:t>
            </a:r>
            <a:endParaRPr lang="zh-CN" altLang="zh-CN" sz="1600" dirty="0">
              <a:latin typeface="Arial" panose="020B0604020202020204" pitchFamily="34" charset="0"/>
            </a:endParaRPr>
          </a:p>
          <a:p>
            <a:r>
              <a:rPr lang="en-US" altLang="zh-CN" dirty="0"/>
              <a:t>ACK: send ACK upon packet arrival </a:t>
            </a:r>
            <a:endParaRPr lang="en-US" altLang="zh-CN" sz="2400" dirty="0"/>
          </a:p>
          <a:p>
            <a:r>
              <a:rPr lang="en-US" altLang="zh-CN" dirty="0"/>
              <a:t>NACK: send NACK upon packet loss </a:t>
            </a:r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F45C83-B996-874C-9934-BB323100CCA8}"/>
              </a:ext>
            </a:extLst>
          </p:cNvPr>
          <p:cNvSpPr txBox="1"/>
          <p:nvPr/>
        </p:nvSpPr>
        <p:spPr>
          <a:xfrm>
            <a:off x="838200" y="4488497"/>
            <a:ext cx="10071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b="1" dirty="0">
                <a:solidFill>
                  <a:srgbClr val="B71E1E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No. In a NAK only protocol, the loss of packet x is only detected by the receiver when packet x+1 is received. If there is a long delay between the transmission of x and the transmission of x+1, then it will be a long time until x can be recovered, under a NAK only protocol </a:t>
            </a:r>
            <a:endParaRPr lang="zh-CN" altLang="zh-CN" sz="9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07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– Q</a:t>
            </a:r>
            <a:r>
              <a:rPr lang="en-US" altLang="zh-CN" b="1" dirty="0"/>
              <a:t>5</a:t>
            </a:r>
            <a:r>
              <a:rPr lang="zh-CN" altLang="en-US" b="1" dirty="0"/>
              <a:t> </a:t>
            </a:r>
            <a:r>
              <a:rPr lang="en-US" altLang="zh-CN" b="1" dirty="0"/>
              <a:t>(N)ACK</a:t>
            </a:r>
            <a:endParaRPr lang="en-US" b="1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0EDC20-98DD-BA46-AF7A-3056F37B7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2517775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Now suppose the sender has </a:t>
            </a:r>
            <a:r>
              <a:rPr lang="zh-CN" altLang="zh-CN" sz="2400" b="1" dirty="0">
                <a:latin typeface="Arial" panose="020B0604020202020204" pitchFamily="34" charset="0"/>
                <a:ea typeface="GillSans" panose="020B0502020104020203" pitchFamily="34" charset="-79"/>
              </a:rPr>
              <a:t>a lot of </a:t>
            </a: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data to send and the end-to-end connection experiences few losses. In this second case, would a NACK-only protocol be preferable to a protocol that uses ACKs? Why? (Assuming ACK/NACK is never lost) </a:t>
            </a:r>
            <a:endParaRPr lang="en-US" altLang="zh-CN" sz="2400" dirty="0">
              <a:latin typeface="Arial" panose="020B0604020202020204" pitchFamily="34" charset="0"/>
              <a:ea typeface="GillSans" panose="020B0502020104020203" pitchFamily="34" charset="-79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GillSans" panose="020B0502020104020203" pitchFamily="34" charset="-79"/>
              </a:rPr>
              <a:t> </a:t>
            </a: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ACK: send ACK upon packet arrival </a:t>
            </a:r>
            <a:endParaRPr lang="zh-CN" altLang="zh-CN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GillSans" panose="020B0502020104020203" pitchFamily="34" charset="-79"/>
              </a:rPr>
              <a:t> </a:t>
            </a: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NACK: send NACK upon packet loss </a:t>
            </a:r>
            <a:endParaRPr lang="zh-CN" altLang="zh-CN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26F908B-914F-004A-9D1F-3306C8569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8103B9-27EC-3348-9F0B-6171CD320AA2}"/>
              </a:ext>
            </a:extLst>
          </p:cNvPr>
          <p:cNvSpPr txBox="1"/>
          <p:nvPr/>
        </p:nvSpPr>
        <p:spPr>
          <a:xfrm>
            <a:off x="838200" y="4579937"/>
            <a:ext cx="9182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b="1" dirty="0">
                <a:solidFill>
                  <a:srgbClr val="B71E1E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Yes. If data is being sent often, then recovery under a NAK</a:t>
            </a:r>
            <a:r>
              <a:rPr lang="en-US" altLang="zh-CN" sz="2000" b="1">
                <a:solidFill>
                  <a:srgbClr val="B71E1E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-</a:t>
            </a:r>
            <a:r>
              <a:rPr lang="zh-CN" altLang="zh-CN" sz="2000" b="1">
                <a:solidFill>
                  <a:srgbClr val="B71E1E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only </a:t>
            </a:r>
            <a:r>
              <a:rPr lang="zh-CN" altLang="zh-CN" sz="2000" b="1" dirty="0">
                <a:solidFill>
                  <a:srgbClr val="B71E1E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scheme could happen quickly. Moreover, if errors are infrequent, then NAKs are only occasionally sent (when needed). </a:t>
            </a:r>
            <a:endParaRPr lang="zh-CN" altLang="zh-CN" sz="9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66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– Q</a:t>
            </a:r>
            <a:r>
              <a:rPr lang="en-US" altLang="zh-CN" b="1" dirty="0"/>
              <a:t>6</a:t>
            </a:r>
            <a:r>
              <a:rPr lang="zh-CN" altLang="en-US" b="1" dirty="0"/>
              <a:t> </a:t>
            </a:r>
            <a:r>
              <a:rPr lang="en-US" altLang="zh-CN" b="1" dirty="0"/>
              <a:t>Sliding</a:t>
            </a:r>
            <a:r>
              <a:rPr lang="zh-CN" altLang="en-US" b="1" dirty="0"/>
              <a:t> </a:t>
            </a:r>
            <a:r>
              <a:rPr lang="en-US" altLang="zh-CN" b="1" dirty="0"/>
              <a:t>Window</a:t>
            </a:r>
            <a:r>
              <a:rPr lang="zh-CN" altLang="en-US" b="1" dirty="0"/>
              <a:t> </a:t>
            </a:r>
            <a:r>
              <a:rPr lang="en-US" altLang="zh-CN" b="1" dirty="0"/>
              <a:t>Protocols</a:t>
            </a:r>
            <a:r>
              <a:rPr lang="zh-CN" altLang="en-US" b="1" dirty="0"/>
              <a:t> </a:t>
            </a:r>
            <a:r>
              <a:rPr lang="en-US" altLang="zh-CN" b="1" dirty="0"/>
              <a:t>(1)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525"/>
            <a:ext cx="10515600" cy="1171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Consider the sliding window protocol in the following figure. Does this figure indicate that GBN is being used, SR is being used, or there is not enough information to tell? </a:t>
            </a:r>
            <a:endParaRPr lang="en-US" altLang="zh-CN" sz="2400" dirty="0">
              <a:latin typeface="Arial" panose="020B0604020202020204" pitchFamily="34" charset="0"/>
              <a:ea typeface="GillSans" panose="020B0502020104020203" pitchFamily="34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6451600" y="3154659"/>
            <a:ext cx="38608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There is not enough information to tell, since both GBN and SR will individually ACK each of the first two messages as they are received correctly. </a:t>
            </a:r>
            <a:endParaRPr lang="en-US" altLang="zh-CN" sz="2800" dirty="0">
              <a:solidFill>
                <a:srgbClr val="FF0000"/>
              </a:solidFill>
              <a:effectLst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DCC79F-796B-5F4C-9F76-33E56F4CF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2997200"/>
            <a:ext cx="3848100" cy="299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– Q</a:t>
            </a:r>
            <a:r>
              <a:rPr lang="en-US" altLang="zh-CN" b="1" dirty="0"/>
              <a:t>7</a:t>
            </a:r>
            <a:r>
              <a:rPr lang="zh-CN" altLang="en-US" b="1" dirty="0"/>
              <a:t> </a:t>
            </a:r>
            <a:r>
              <a:rPr lang="en-US" altLang="zh-CN" b="1" dirty="0"/>
              <a:t>Sliding</a:t>
            </a:r>
            <a:r>
              <a:rPr lang="zh-CN" altLang="en-US" b="1" dirty="0"/>
              <a:t> </a:t>
            </a:r>
            <a:r>
              <a:rPr lang="en-US" altLang="zh-CN" b="1" dirty="0"/>
              <a:t>Window</a:t>
            </a:r>
            <a:r>
              <a:rPr lang="zh-CN" altLang="en-US" b="1" dirty="0"/>
              <a:t> </a:t>
            </a:r>
            <a:r>
              <a:rPr lang="en-US" altLang="zh-CN" b="1" dirty="0"/>
              <a:t>Protocols</a:t>
            </a:r>
            <a:r>
              <a:rPr lang="zh-CN" altLang="en-US" b="1" dirty="0"/>
              <a:t> </a:t>
            </a:r>
            <a:r>
              <a:rPr lang="en-US" altLang="zh-CN" b="1" dirty="0"/>
              <a:t>(2)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6324600" y="2959543"/>
            <a:ext cx="3962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This must be the SR protocol since pkt3 is </a:t>
            </a:r>
            <a:r>
              <a:rPr lang="en-US" altLang="zh-CN" sz="2000" b="1" dirty="0" err="1">
                <a:solidFill>
                  <a:srgbClr val="FF0000"/>
                </a:solidFill>
              </a:rPr>
              <a:t>acked</a:t>
            </a:r>
            <a:r>
              <a:rPr lang="en-US" altLang="zh-CN" sz="2000" b="1" dirty="0">
                <a:solidFill>
                  <a:srgbClr val="FF0000"/>
                </a:solidFill>
              </a:rPr>
              <a:t> even though pkt2 was lost. GBN will discard pkt3 if pkt2 was dropped. 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5D33A9-F459-464D-A210-139AE1460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59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Consider the sliding window protocol in the following figure. Does this figure indicate that GBN is being used, SR is being used, or there is not enough information to tell? </a:t>
            </a:r>
            <a:endParaRPr lang="zh-CN" altLang="zh-CN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EFD80E-1B4E-4546-B536-9CB84609D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2959543"/>
            <a:ext cx="4089400" cy="335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3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3133</TotalTime>
  <Words>699</Words>
  <Application>Microsoft Office PowerPoint</Application>
  <PresentationFormat>宽屏</PresentationFormat>
  <Paragraphs>54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Arial</vt:lpstr>
      <vt:lpstr>Calibri</vt:lpstr>
      <vt:lpstr>Calibri Light</vt:lpstr>
      <vt:lpstr>Office Theme</vt:lpstr>
      <vt:lpstr>CSCI 4430 – Fall 23</vt:lpstr>
      <vt:lpstr>Assignment 2 </vt:lpstr>
      <vt:lpstr>Exercise - Q1 HTTP Streaming</vt:lpstr>
      <vt:lpstr>Exercise – Q2 Selective Repeat</vt:lpstr>
      <vt:lpstr>Exercise – Q3 Go-Back-N</vt:lpstr>
      <vt:lpstr>Exercise – Q4 (N)ACK</vt:lpstr>
      <vt:lpstr>Exercise – Q5 (N)ACK</vt:lpstr>
      <vt:lpstr>Exercise – Q6 Sliding Window Protocols (1)</vt:lpstr>
      <vt:lpstr>Exercise – Q7 Sliding Window Protocols (2)</vt:lpstr>
      <vt:lpstr>Exercise – Q8 Sliding Window Protocols (3)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4430 - Spring 22</dc:title>
  <dc:creator>SONG, Qingyu</dc:creator>
  <cp:lastModifiedBy>YANG, Yitao</cp:lastModifiedBy>
  <cp:revision>185</cp:revision>
  <dcterms:created xsi:type="dcterms:W3CDTF">2022-01-09T08:27:06Z</dcterms:created>
  <dcterms:modified xsi:type="dcterms:W3CDTF">2023-10-04T03:11:10Z</dcterms:modified>
</cp:coreProperties>
</file>