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0.xml" ContentType="application/inkml+xml"/>
  <Override PartName="/ppt/notesSlides/notesSlide1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9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5.xml" ContentType="application/inkml+xml"/>
  <Override PartName="/ppt/notesSlides/notesSlide27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75" r:id="rId34"/>
    <p:sldId id="550" r:id="rId35"/>
    <p:sldId id="551" r:id="rId36"/>
    <p:sldId id="552" r:id="rId37"/>
    <p:sldId id="554" r:id="rId38"/>
    <p:sldId id="555" r:id="rId39"/>
    <p:sldId id="556" r:id="rId40"/>
    <p:sldId id="557" r:id="rId41"/>
    <p:sldId id="558" r:id="rId42"/>
    <p:sldId id="567" r:id="rId43"/>
    <p:sldId id="560" r:id="rId44"/>
    <p:sldId id="561" r:id="rId45"/>
    <p:sldId id="562" r:id="rId46"/>
    <p:sldId id="563" r:id="rId47"/>
    <p:sldId id="568" r:id="rId48"/>
    <p:sldId id="565" r:id="rId49"/>
    <p:sldId id="576" r:id="rId50"/>
    <p:sldId id="569" r:id="rId51"/>
    <p:sldId id="570" r:id="rId52"/>
    <p:sldId id="572" r:id="rId53"/>
    <p:sldId id="571" r:id="rId54"/>
    <p:sldId id="573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7"/>
    <p:restoredTop sz="96327"/>
  </p:normalViewPr>
  <p:slideViewPr>
    <p:cSldViewPr>
      <p:cViewPr varScale="1">
        <p:scale>
          <a:sx n="128" d="100"/>
          <a:sy n="128" d="100"/>
        </p:scale>
        <p:origin x="1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85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20603 6156 11180,'-29'-10'368,"-4"7"0,14-11 27,0 10 1,16 1 0,10 3-1,8 0 1,5 0 0,6 0-1,2-2 1,5 0-252,3-2 0,5-5 0,6 1 1,1-2-1,4-2 0,3-4 0,6-3 1,-29 8-1,0 0 0,4-3 0,1 1 1,1-2-1,0 1 0,2-1 1,0-1-508,-1 1 0,-1 0 0,0 2 0,-1 0 1,-3 0-1,-1-2 0,1 2 0,-2 0 0,0 0 1,-1 0-1,27-9 0,-6 3-1218,-4 2 0,-7 2 1,-3 3 1558,-3 1 1,-5 0 0,-3-1 0</inkml:trace>
  <inkml:trace contextRef="#ctx0" brushRef="#br0" timeOffset="1">21049 6293 11641,'-12'-10'92,"2"1"0,4 1 0,7-1 403,9-1 0,8 1 0,9-1 0,4-3 0,7 0 0,8-4-105,6-2 1,9-3 0,-28 11 0,0 0-1,3-1 1,0-1 0,4 1 0,0-1-377,3 0 1,1-1 0,4-1 0,1 0 0,1 1-1,-1 0 1,0 0 0,0 0 0,-1 0 0,0 0-436,0 1 1,0 1 0,0 1 0,0 2 0,-2-1 0,1 1 0,-1-1 0,-1 0-1,-2 1 1,0-1 420,-1 1 0,-1-1 0,-2 3 0,0-1 0,0 0 0,-1 0 0,-2 1 0,0 1 0,-1 2 0,0-1 0</inkml:trace>
  <inkml:trace contextRef="#ctx0" brushRef="#br1" timeOffset="2">5345 2170 8588,'-6'-1'-2022,"1"-3"2239,-1-4 1,5 2 0,-3-2 0,3-1-1,1-1 1,1 0 0,2 1 0,2 3-226,1 1 0,2-3 1,3 3-1,1 0 1,-1 0-1,1 2-40,-1 2 0,0 1 0,2 0 0,1 0-30,1 0 0,1 5 1,-4 3-1,2 1 64,1-2 0,1 4 1,-4-4-1,2 3 13,2 2 0,3-5 1,-3 0-1,2-1 28,2 0 1,2-3-1,1 1 1,1-3-1,1-1 85,2 0 0,-1 0 0,-3 0-67,0 0 0,1 0 0,2-1 0,0-2 0,0-1-39,-2 2 1,-3 1 0,1 1 0,-1 0-56,4 0 0,-4 0 0,-1 1 6,5 3 0,-1-3 0,5 3 1,0-3-62,0-1 1,2 0-1,3-1 1,0-3 47,0-4 1,1 2 0,-1-2 58,0-1 1,-1-1 0,-1-1 0,-3 1 127,-1 2 0,-1 2 0,-6 3 1,0-1-28,-2 2 0,-2 1 0,4 2 1,-4 1-70,0 2 0,3 4 1,1-3-54,4 1 1,-1 1 0,4 0 0,-1-3-96,-1-3 1,7-1 0,0 0 0,4 0 17,0 0 0,0-1 1,-1-3-1,2-3 137,-1-4 0,-1 0 1,-2 0-1,0 0 1,-1 3 13,-2 0 0,1 5 1,-6 0-1,1 1 25,1 2 1,-3 0-1,4 0 1,-1 2-129,-2 1 1,2 0 0,-1 3-5,3-1 1,-1 3 0,3-4 0,-2 0 0,0-1-63,0 1 1,4 0-1,-1-4 61,4 0 1,1-4-1,-4-1 1,0-1 39,1-3 0,3-1 1,0-2-1,-2 1 75,0-1 1,-6 5 0,1 1 0,-1 0 37,0 4 1,1 1 0,-3 1 0,0 0-39,0 0 1,4 0 0,-2 0 0,3 0-54,1 0 1,5 3 0,0 1-53,2-1 0,-5-2 0,4-1 0,-2 0-1,0 0 0,1 0 0,-2 0 0,1-1 33,-1-3 1,-2 3 0,0-3 39,-1 3 1,0 1-1,-1 0 1,-2 0 21,-5 0 0,2 0 0,0 1 0,0 3-25,0 3 0,0 0 1,-2-1-38,5-1 0,2 3 0,1-3 0,0 0-68,1 0 1,-1-1 0,0-4 58,0 0 0,5 0 0,-1 0 0,-2 0 26,0 0 1,-6 0-1,0 0 1,-1 0 87,0 0 1,-4 0-1,3 0 1,-1 1-50,0 3 0,3-3 0,-2 3-29,1-3 1,-2 3 0,3 0-1,2 0-37,1 1 1,-3-4 0,0 3-1,-1-3-22,0-1 0,1 0 0,3 1 28,-2 3 1,1-3-1,-5 3 1,3-3-1,0-1 41,-1 0 1,-1 0 0,-5 0 0,1 0 114,3 0 1,-3 0 0,3 0-94,-3 0 1,-1 4 0,-1 1 0,1 0-31,0 0 1,4 3 0,-1-4-52,0-2 0,2 4 0,0-1 0,1 0-15,3 0 1,-3 0 0,0-3 0,-1 2 14,-3-1 1,3-2 0,-1 0 0,-2 2 3,-1 1 0,0-1 0,2-1 1,0 0 30,0 2 0,2 1 1,0-2 206,1 0 0,-3 2 1,4-2-1,-1 2-132,0 1 0,-2-2 0,2 3 0,1-1 37,3 0 0,-5-3 1,6 1-1,-1-3 6,0-1 0,-1 0 1,1 0-131,3 0 0,0 0 1,-1 0-1,-1 0-190,0 0 0,4 0 0,0 0 0,-1 0 0,-1 0 240,-2 0 1,2 0 0,0 0-15,2 0 1,0 1-1,-3 2-17,-1 1 0,2 1 0,0-3 0,2 2 0,-1-2 6,-1 0 1,2-2 0,1 0 27,2 0 0,-4 0 0,1 0 0,-3 0 0,-1 0 98,1 0 1,-1 0-1,-1 0 1,-1 0-71,-2 0 1,-5 0-1,2-2-30,-3-1 0,-1 1 0,0-1 0,-1 0-239,-3-1 1,2 3-1,-3-3 1,1 3-1370,0 1 1566,-5 0 0,7 0 0,-3 0 0</inkml:trace>
  <inkml:trace contextRef="#ctx0" brushRef="#br0" timeOffset="3">14790 2136 10497,'0'-12'-32,"0"1"0,1 1 0,3 2 1,4 3 133,2 0 1,3 4 0,2-3-1,5 3 1,5 2-229,6 3 1,2-3 0,1 3 0,0-3 0,1-1 128,-1 0 0,1 0 0,1 0 1,0 0-1,-3 0 16,0 0 1,-3 0 0,2 0 0,2 0 18,2 0 1,-3 0-1,6 0 1,0 0-57,3 0 0,1 4 0,0 1 0,-1 0-49,1 0 1,3 3-1,2-5 1,2 0 37,-2-2 1,0-1-1,0 0 1,4 0 52,4 0 0,-6-1 1,3-2-1,-3-2 59,-1-1 1,1 0 0,4-3-1,1 1-10,-5-1 0,2 4 0,-2 1 0,1 3 0,1 1 81,1 0 0,2 0 0,-6 1 0,3 3-22,0 4 0,8 2 0,-3 1 0,1 1-17,1-1 1,3-1-1,-29-5 1,0-2-1,2-1 1,0 0 32,1-1 1,0-1 0,3 0 0,-1 0 0,0 0 0,1-1-182,0-1 0,0 0 0,3-1 0,0 0 1,0-3-1,0 0 0,-1 1 0,-1-1-385,-1 0 1,-1 0 0,-3 1 0,-1 0 417,27-2 0,-4 2 0,-4 5 0,-3 0 0,-3 0 0</inkml:trace>
  <inkml:trace contextRef="#ctx0" brushRef="#br1" timeOffset="4">20352 1222 8136,'-29'0'943,"-3"0"1,7 0-1,4 1-419,9 3 1,12-3-1,10 3 1,5-3 0,3-1-1,2 0-173,2 0 0,1 0 0,-1-1 0,1-1 1,0-2-1,0 1-389,0 2 0,0-3 0,-1-1 0,1 0 1,0 0-255,0 2 1,-4-3-1,0-1 1,0-4 0,-1 1-109,-3 3 1,-4-4 0,-2 4 0,-2-3 374,-2-2 1,-3 1 0,-5 1 314,-5 2 1,-2-1 0,-2 4 10,1-1 1,-4 3 0,-1-1 0,3 3 267,0 1 1,0 5 0,-1 3 0,-1 3 9,1 4 1,1 5-1,3 5 1,1 4-273,2 4 0,3 0 0,-3 10 0,2 4-467,3 5 0,1 4 0,2 1 0,3 0-186,3 0 0,5-3 0,2-4 1,2-3-188,2-6 0,-4-4 0,2-6-363,1-4 1,-4 2-1,1-10 1,-4-3-744,-3-6 1,-4 0 810,1-3 1,-8-1-1,-4-3 1,-3 0 827,-4 1 0,-3 1 0,-6 4 0,-2-2 0,-2 2 0,-1 1 0,-1 3 0,-3 0-25,2-2 1,-2 3 0,4-6-1,-1 1 1324,-1-2 1,11-2 0,1-5 569,5 0 0,8-1 0,3-3-1040,6-3 0,4-4 0,10 0-539,6 0 0,1-1 0,6-1 0,2 0-266,1-3 1,1 1 0,0 2-1,1-1-790,-1-1 0,0 0 0,0 4 0,2-2-1002,2-2 0,-1 2 0,3-2 829,0 2 0,-2 2 0,-5-1 0,-3 1-803,-3-1 1742,-3 1 0,-1-1 0,0 1 0</inkml:trace>
  <inkml:trace contextRef="#ctx0" brushRef="#br1" timeOffset="5">21277 1154 8294,'-4'-27'230,"-1"1"1,0 4 54,0 1 1,1 7 0,4-1-1,0 2 1,0 1-229,0-3 1,-1 3 0,-2-1 0,0 5 0,-1 0-288,-1 2 0,2-3 0,-4 5 21,-2 1 1,0 3-1,-1 4 1,0 4 208,-3 2 0,-1 6 0,2 2 0,1 1 165,0 0 1,-1 0 0,1 4 0,-1 0 305,1 0 1,-1 1 0,2 1-13,3 2 1,-3 0 0,3-5-1,0 1 118,-1 0 0,2 4 1,-2-2-1,4-2 1,3-4 46,1-2 0,0-1 0,0-2-544,0 1 0,1-3 0,3-6-62,4-1 1,6-1 0,2-4 0,1 0 19,-1 0 1,4 0-1,-1 0 1,2 0-1,-1 1 124,-1 3 0,-1-3 0,2 3-56,-1-3 1,-5 1-1,3 0-321,-1 2 1,-3 4 0,1-3 0,-4 0-388,-2 0 1,-6 4-1,1 0 80,-6 4 1,-5 1-1,-7 5 1,-5 2-178,-5 0 1,-3 6 0,-5 1 0,1 1 0,0 2-263,4-2 0,4-3 1,6-7 960,7-3 0,0 1 0,4 1 0</inkml:trace>
  <inkml:trace contextRef="#ctx0" brushRef="#br1" timeOffset="6">21677 914 8367,'-7'15'681,"-3"3"1,-5 3 260,-3 7 0,4 5 0,-1 6 1,2 7-309,2 6 0,0 5 0,0 3 0,3 2 0,1 2-316,5-32 1,-1 2 0,1 0 0,0 0-1,2 1 1,-1 0 0,0 0 0,0 0-268,-1-1 1,0-1-1,-2 28 1,4-2 0,1-4-428,3-5 0,1-9 0,3-4 0,-3-5 0,0-4-911,2 0 1,0-5 0,0-1 212,2-5 0,-2-9 0,0-5 0,1-4-596,-2-7 1670,4-4 0,-3-16 0,4-1 0</inkml:trace>
  <inkml:trace contextRef="#ctx0" brushRef="#br1" timeOffset="7">21540 1016 8189,'-5'-22'0,"0"0"0,-3 3 1402,4 4 1,5 7 0,7 3 0,7 1 105,6 0 1,1 1 0,3 3 0,2 0-811,8 0 0,-1 6 0,5 4 1,-1 5-1,0 3-421,-1 2 0,-1 6 0,-4 2 0,-5 0-275,-4 0 0,-9 0 1,-2-3-1,-7 3-233,-4 1 0,-7-2 0,-7 2 0,-10 0-1537,-10 0 1,-7-2-1,-9 2-232,0-1 1645,-1-6 1,-6-6-1,-2-5 1</inkml:trace>
  <inkml:trace contextRef="#ctx0" brushRef="#br1" timeOffset="8">4420 5996 8078,'-1'-11'945,"-3"-1"1,3 12-535,-3 8 1,-1 4-1,1 11 1,1 5-263,2 4 1,1 12 0,0 7 0,1 7-1,1-24 1,0 0 0,2 3 0,0 1-165,1 3 0,0 1 0,1 3 0,-1-1 0,1 2 0,0 0 0,-1-2 0,1 0 0,0-1 0,0-2 0,-1-3 0,1-2-417,5 27 0,1-8 1,-1-15-1,-1-5 1,-2-9-1,-3-5-2121,0-6 2344,-4-8 0,1-7 1,-7-8-1,-2-6 46,-2-5 0,-1-4 0,-1-5 0,-2-7 163,-2-5 0,-3-10 0,-5-7 0,12 26 0,-1-1 0</inkml:trace>
  <inkml:trace contextRef="#ctx0" brushRef="#br1" timeOffset="9">4306 6441 8078,'-18'-17'-1405,"1"-4"1527,6 6 0,1-1 1,2 2-1,4-2 1,3 2 529,1 2 1,0-3 0,0-2 0,1-1 0,3-2 0,4-2 0,6 3 1,2 0-1,2-1-23,2-2 0,2 5 1,1 1-1,1 4-218,3 0 0,-2 5 0,5 0 1,1 2-439,-2 3 1,-1 0 0,-7 4-256,-1 2 1,-4 2 0,-6 7 0,-2 2 0,-4 4-220,-3 2 0,-6 7 1,-4 3-1,-5 2-19,-5 1 0,-6 5 1,-3 3-1,0 4 53,0 3 1,-3-3-1,5 0 1,0-7-489,2-3 0,3-8 954,2-6 0,7-14 0,7-9 0</inkml:trace>
  <inkml:trace contextRef="#ctx0" brushRef="#br1" timeOffset="10">4991 6064 8020,'0'-17'225,"-4"4"1,-1 5 0,-1 1-1,-3-1 315,-1 1 1,-2 4 0,0-1 0,-2 3 0,-3 2-1,-1 4 306,-2 7 1,0 4 0,-1 7 0,4 1 0,-1 4-466,0 6 0,5 2 0,1 6 1,4 0-461,3-2 1,1 5 0,4-5 0,3 0-528,4-6 0,2-1 0,10-8 0,2-2-374,0-3 0,2-9 0,1-1 1,2-4-1,1-5-2184,3-3 3164,0-5 0,4-9 0,1-2 0</inkml:trace>
  <inkml:trace contextRef="#ctx0" brushRef="#br1" timeOffset="11">5493 5802 7954,'-5'-10'460,"-2"2"0,-7-1 0,0 4 0,1 0-12,0 0 1,5 1 0,-8 5 0,2 3 247,-1 4 0,1 7 0,-4 5 0,1 7 0,-1 7-80,-2 7 1,3-1-1,2 2 1,2 1 0,3 1-289,2-2 1,0 1 0,4-7 0,2-3-571,5-5 0,3-9 0,6-2 0,0-3-189,4-3 1,-2 2 0,5-9 0,1-2-633,2 0 1,0-7-1,1-3 1,1-4-60,3-3 1,-3-3-1,4-6 1,-3-2-801,-2-5 1922,3-2 0,-9-6 0,6-2 0</inkml:trace>
  <inkml:trace contextRef="#ctx0" brushRef="#br1" timeOffset="12">5688 5699 7954,'-12'0'346,"5"-4"0,-1 0 659,-1 2 0,3-3 0,-1 2 223,2 5 0,1-1 0,4 6 0,0 4-815,0 3 0,4-1 0,0 5 0,-1 0-426,-2 0 0,3 0 0,1 2 0,0-1-34,0 1 0,0 2 0,-2-1 0,2 0-358,1-2 1,-3-5-1,2 1 1,-2-2-860,1-2 0,5-5 873,-1-2 1,-2-3 0,2-2 0,-1-4 284,0-6 1,2-1-1,-4-4 1,0 0 82,0 1 0,2-4 0,-2 4 0,0 1 44,1 1 1,-1 2 0,-3-1 0,2 1 134,-1 0 0,-1-1 0,1 1 0,0-1 146,0 1 1,2 0-1,0-2-25,1-2 0,1 6 1,2-1-1,-3 2 79,-1 2 0,4 3 0,-1-1-154,2 3 1,1 2 0,1 4 0,-2 6 60,-3 2 1,4 7 0,-5-4 0,1 2-4,1 2 0,-2 3 1,3 1-1,-2 0 65,-2-2 1,2-3-1,-2 1 1,0-2-107,1-2 0,2-2 0,0-6-135,2-4 1,3-4 0,1-5 0,1-7-253,-1-6 0,4-7 1,0-3-1,1-1-441,0-3 1,-5 0-157,1 2 1,-2 2 0,-3 5-1,-1 0 1,-3 2-727,-1 2 1,-1-1 0,-4 4-1,0 2 1491,0 2 0,-5 5 0,-2 2 0</inkml:trace>
  <inkml:trace contextRef="#ctx0" brushRef="#br1" timeOffset="13">12255 10107 7958,'0'-17'570,"-5"-5"0,-4 4-335,-5 1 1,0 1-1,-5 7 1,-3 3-1,-2 1 1,-4 4-1,-2 3 325,-6 6 0,6 3 0,-5 6 0,2 4 0,2 7 0,-1 5-457,1 7 1,6 8 0,-2 5 0,6 4 0,4 3 0,7 2-540,4 2 0,8-11 1,10-4-1,7-9 0,6-9-369,6-4 1,2-4-1,1-5 1,1-7-1049,4-6 1853,-4-4 0,10-11 0,-5-2 0</inkml:trace>
  <inkml:trace contextRef="#ctx0" brushRef="#br1" timeOffset="14">12609 10028 7985,'-12'-6'471,"5"1"1,-1-2 44,-1 3 0,-1 3 0,-1 1 1,-1 1-1,1 3 0,-2 5 147,-2 5 1,2 3 0,-2 6 0,2 1 0,2 3-106,-1 3 0,1 3 0,-1 3 0,2 2 1,3 4 27,3 2 0,3 1 1,1-3-1,1-4-489,3-3 0,2-2 1,7-4-1,2-6-371,4-6 1,4-6 0,2-2 0,2-3-280,-2-1 0,3-2 0,0-7 0,1-5-423,3-5 0,5-5 0,1-7 0,-3-5-173,-3-2 1,1-2 0,-2-3-1,0-4 522,0-3 1,-3 5 0,-7 2 0,-2 3 626,-3 5 0,-8-1 0,-1 7 0,-2 4 0,-3 2 0,-5 3 0,-4 4 0,-4-1 0</inkml:trace>
  <inkml:trace contextRef="#ctx0" brushRef="#br1" timeOffset="15">13100 9936 7985,'0'-7'36,"0"-1"1860,-5 0 1860,3 2-2807,-3 1 0,5 10 0,-1 4 1,-1 4-342,-2 2 1,-4 9-1,3 0 1,-1 4-447,-3 4 1,0 2-1,0 3 1,1 2-198,0 2 0,-3 4 1,0 5-1,0-2-200,-1-1 1,1-3 0,1-2-1,1-4-819,1-2 1,5-8 0,0-5 129,1-7 0,4-8 1,1-4 275,5-3 0,2-6 0,2-4 0,0-5 98,4-5 0,-4-7 1,4-1-1,-4-1 207,0 0 0,-1-3 0,-1 5 0,-2 0 598,-4 2 0,-3 6 0,-1 2 0,-1 1 232,-3-1 1,0 5 0,-6 5 0,-3 1 533,0 2 0,-3 2 0,1 1 2417,1 0-3181,1 0 1,8 0 0,6 0 0,8-1-582,5-3 0,10 1 0,-1-4 1,2-1-213,3 2 1,2-5 0,3 5 0,-2-2-35,0 1 1,-6 3-1,2-2 1,-3-1-3,-1 1 1,-2 2 0,-2-2 0,-3 0 112,-4-1 0,0 3 0,-1-3 0,-1-3 93,-2-4 1,1 0-1,-4-5 1,0 0 365,0 1 0,-1-4 0,-4 3 0,0-1 0,0 1 0,0 2 0,0 6 0,0 0-119,0-1 1,-1 2 0,-2 1 0,-1 2 486,2-2 1,0-2-1,2 0 1,0-2 450,0-2 1,5 1-1,3-4 1,2 2 317,2 2 1,0 1 0,2 3-335,1 2 1,1 5-1,-6 8 1,-3 7 465,-3 10 1,-2 11 0,-2 10-1,-2 5-690,-2 6 1,-2 2 0,-7 1-1,-1 1-619,-1 3 0,0-3 0,4 2 0,-1-6-596,1-4 0,3-9 1,2-6-1,1-6-4198,2-5 3737,2-8 0,6-18 0,3-9 0,2-7 264,1-3 0,1-9 0,0-5 0,4-8-1416,3-5 2249,-3-7 0,6-2 0,-13 25 0,-1 0 0</inkml:trace>
  <inkml:trace contextRef="#ctx0" brushRef="#br1" timeOffset="16">13716 9868 7985,'11'-22'0,"-3"2"367,0 1 1,-4 5 0,2-1 1841,-1 2 0,-1 5-967,-4 1 1,0 10-1,-1 5 1,-3 9-462,-4 4 1,2 7-1,-2 4 1,0 5-435,-3 4 0,-1 8 1,-2 1-1,-1 2-282,1 3 1,1 5 0,2 2-1,-1 0-476,1 0 1,1-2 0,2-8 0,4-6-1923,3-7 1,1-10 1592,0-6 0,5-12 1,3-11-1,0-6-41,0-4 1,6-8-1,-3-4 1,3-4-112,3-3 1,-3-2 0,4-3 0,-2 0 891,-2-1 0,0 5 0,1-1 0,-2 1 0,3-4 0</inkml:trace>
  <inkml:trace contextRef="#ctx0" brushRef="#br1" timeOffset="17">14013 9959 7985,'4'-13'261,"0"-1"318,-1-1 1,-2 0 0,-1 3 1828,0 1-936,0 5-1501,0 1 0,-5 6-182,-3 3 0,2 2 0,-2 5 0,-1 1-21,-1-1 1,-1 5 0,-1 0-1,1 2 228,-1 2 0,-3 0 1,-1 1-1,-1-2 151,1 1 1,-5 2 0,4 0 0,-2 1 309,0 0 0,0 1 0,-4 0 0,0 0 188,0-2 0,1-3 1,3 0-1,4-4 531,3-2 0,1-2-658,4 1 1,3-2 0,8-1 0,3-3-90,4-1 0,5 3 0,2-3 0,2 1-3,3 3 0,-3 1 0,7 2 1,-3-1-241,-1 1 1,0-1-1,0 1 1,-1-1-226,1 0 1,-1 5-1,-2-1 1,-1 0-327,1 2 1,-3-4-1,-2 5 1,-1-1-844,1-3 0,-2-2 0,1 0 0,-4-2-277,-2-2 0,-1-3 0,5-5 1485,-1 0 0,1-10 0,-1-3 0</inkml:trace>
  <inkml:trace contextRef="#ctx0" brushRef="#br1" timeOffset="18">20729 7686 8563,'11'-16'83,"-1"2"0,1-4 0,-1 0 1,4 0-1,2-2 0,5-1 173,0-2 1,2-4 0,0-1 0,0-1 0,-1-1 0,0-1-118,-3 1 1,-4 6-1,-7-1 1,-4 6 0,-3 3-1,-1 2 98,0 1 1,-1 2-1,-2-1 1,-2 2-129,-1 3 0,2 0 0,-4 5 0,1-3-236,0-2 0,-3 4 111,3-5 1,-4 0-1,1-3-3,3-1 0,-2 5 137,5-1 0,0 1 94,4-5 0,0 5 15,0-1 1,-1 5-144,-3 0 1,2 1-39,-6 2 1,4 0 58,-3 0 1,-1 0-39,-4 0 1,1 0 0,0 0-1,-1 0 61,1 0 0,-1 0 0,1 0-25,0 0 0,3 4 0,0 0 0,-1 0-10,-1 1 0,-1-3 0,-1 5-62,1-2 0,0 4 0,-1-3 0,1 2 0,-1-1 1,0 1 0,-4 3-1,-1 2 14,-1 2 0,-7 4 1,0 9-1,-4 8 18,-6 8 1,14-17 0,-1 1 0,-3 3 0,0 1-1,1 1 1,1 0 90,1 2 1,1 0 0,1 0 0,2 0-102,2-3 1,1 0-1,2-1 1,1-2 55,-3 21 1,5-7 0,12-14-413,6-6 216,5-5 0,11-7 1,1-1-1,3-2-85,1-5 1,-2-3 0,2-5 4,-1-6 0,2-2 0,-2-6 0,0-1-120,0-2 1,3 0-1,-5-1 1,0 1-158,-2 3 1,-3-1 0,0 5 0,-5 1-1041,-3 1 1085,1 7 1,-14 6-1,1 7 120,-4 3 0,-4-2 0,2-2 201,-2-1 1,4-1 0,-5-4 394,-1 0 1,4-5 0,1-3 0,3-2 359,1-1 0,0 0 0,0-1 0,0-1 220,0-2 1,0 6 0,0-2 0,0 1 31,0 0 1,1 3 0,2 2-558,1 0 1,3 9-1,-3 0 1,-2 6-185,0 5 0,-4 3 0,0 5-354,-2 0 1,-5 4 0,2 4 0,-5 1-645,-3-2 1,2 3-1,-3-4 202,-1 0 0,5 3 0,-4-5 0,5-3-666,3-4 0,-1-3 572,6-6 0,4-6 0,7-6 0,2-9 99,1-8 0,6-4 0,2-2 472,2-2 0,2 0 1,0-3-1,0 1 180,0 3 0,-1-3 0,1 3 0,1 2 198,3 2 1,-3 4 0,3-2 0,-4 3 455,-4 4 1,1 2 0,-5 2 228,-1 4 1,-2 4 0,-4 4-485,0 4 1,-5-1-1,0 3 1,-1 3-235,-2 0 1,-4 4 0,-1 2 0,-2 2-99,-1-2 0,-1 2 0,0-3 0,1 0 49,-1-3 0,3-2 0,0-2-515,1 1 83,1-6 1,5-2 0,3-9 0,5-5-348,5-4 0,0-7 0,5 1 0,1-4-186,2-3 0,-3 1 1,0 1-1,0 1 242,-2 2 1,0-3 0,-7 10-1,-1 1-113,-1 2 632,-6 5 1215,3 2-274,-5 10 1,0-2-154,0 4 1,1-4 340,3 1 0,-1-3-634,4-1 0,1 0 0,3 1-119,1 3 1,-6-1 0,-1 4-196,0 2 0,-3 3 0,3 1 1,-1 4-128,-1 1 0,1 1 0,-4 4-34,0-1 1,-1 5-1,-2 1 1,0 0 123,0 0 1,2-1-1,1-6 1,0-1 21,0-1 1,6-6-1,4-1 1,5-7-78,3-4 0,2-4 1,6-4-205,1-9 0,0-5 0,-1-7 0,0-5-475,0-4 0,-6-6 1,-2 2 211,-2 1 1,-5 2 0,-8 9 0,-3 6-229,-3 6 1,-5 6-1,-7 4 1,-4 7-116,-3 7 1,-5 4 0,2 4 413,4 5 0,-1-3 0,7 2 1,2 0 167,4-1 1,0 2-1,5-4 1,2-1-16,1 1 0,2-3 0,4 2 0,5-2 32,4-2 0,6-3 0,-1-2 0,3-1 161,1-2 0,0-2 0,1-1 0,2 0 0,-1 0 0,2 0 0</inkml:trace>
  <inkml:trace contextRef="#ctx0" brushRef="#br1" timeOffset="19">21563 7880 7975,'17'0'-474,"-1"0"1,0 0 0,-1 0-1,-1 0 856,-1 0 0,-2-1 564,1-3 1,-2-2 0,-1-7-316,-2-2 0,0 1 0,2-5 1,-2-1 59,2-2 1,3-2 0,2-1-347,1-2 0,0-3 0,-4 2-325,1-2 1,-2 5 0,-1 0 0,-3 3 31,-1 3 0,-1 5 0,-4-1-476,0 2 0,-5 7 1,-3 2-1,-3 4-46,-4 4 0,-3 6 0,-6 7 1,-1 2 169,-2 5 1,0-1 0,4 3 369,1-2 0,0-1 0,2 0 1,2 0 20,1 0 1,2 0-1,5-1 1,2 1 225,5 0 0,1-4 0,4-1 0,3-2 109,6-2 0,1-1 1,4-2 26,1 1 0,-1-5 0,4 1 0,-2 1-6,-1 1 0,2 0 1,-4-1-1,0-1-214,2 1 0,-9 1 0,4 1 0,-3 1 1,-2-1 9,1 0 1,-5 2 0,0 2 0,-1 4-93,-2 3 1,-2 6 0,-1 2 0,-5 5-191,-2 3 0,-7-2 0,-1 8 1,-1 3-163,0 5 0,0-2 0,-3 1 1,-1-1-208,0-1 1,0 1 0,1-7 0,2-4-167,1-5 1,6-8-1,1-2 1,3-5-829,0-3 0,5-2 1,4-6 508,6-4 1,5-8-1,1-5 324,4-5 0,1-5 0,7-8 1,2-4 568,0-6 0,6-5 0,-1-7 0,-13 20 0,2 0 0,0-2 0,0-1 0</inkml:trace>
  <inkml:trace contextRef="#ctx0" brushRef="#br1" timeOffset="20">22214 7309 8401,'3'-45'208,"2"2"828,2 4 1,-3 6 0,3 12 353,2 2 1,-4 9 0,-1 10-717,-3 6 0,-2 9 0,-4 7 0,-7 7-47,-5 9 1,-5 8 0,-1 6 0,2 5-541,2 1 0,-3 1 0,3-2 0,-2 1 0,-1 2-347,3 1 1,-1-2 0,4-5-1,2-5-636,2-2 0,0-8 0,2-6 0,3-8-1648,3-9 0,4-5 1585,4-3 1,3-3 0,7-6 0,3-2-1084,0 0 2042,2-6 0,4-3 0,0-6 0</inkml:trace>
  <inkml:trace contextRef="#ctx0" brushRef="#br1" timeOffset="21">22236 7960 8401,'-7'-6'3716,"-1"2"-1807,6-2-1301,-3 5 0,13-8 0,4 4 0,2-2-151,2-2 1,1-1-1,3-1 1,-1-2-202,1-2 1,2 2 0,1-3-334,0-1 1,-4 3 0,0-5 0,0 0 0,0 0-337,0 0 1,-5 1 0,1-2 113,-2 1 0,-7 4 0,-2-3 0,-3 0-71,-1 0 1,-1 5-1,-4-1 1,-5 5 0,-6 5 287,-1 3 1,-2 1 0,-4 0 295,0 0 0,-1 2 0,-1 4 0,-3 6 314,-2 1 1,4 4 0,-3 2-1,-1 4 114,1 4 1,3 2 0,-2 5-1,2 1-381,5-1 1,7 0-1,2 0 1,7 1-846,4-1 1,7-5 0,6-4 0,7-4-547,6-6 1,6-2 0,7-2 0,4-1-889,2-2 0,2-3 0,-1-5 2018,1 0 0,5-5 0,1-1 0</inkml:trace>
  <inkml:trace contextRef="#ctx0" brushRef="#br1" timeOffset="22">22910 8200 8264,'-28'12'566,"4"-4"1,-1 3 1157,5 1 0,4-2 1,10-3-1725,6-2 0,5-6 0,6-6 0</inkml:trace>
  <inkml:trace contextRef="#ctx0" brushRef="#br0" timeOffset="23">8611 10005 15576,'-6'-5'-2799,"-4"0"2743,2-3 1,4 3 0,4 6-1,8 3 1,6 2 0,5 2 0,4-2-1,2 1 81,2-1 0,5-4 1,-1 4-1,5-3 0,3 1 1,2-1 69,2-2 0,3-6 0,3-3 0,4-2-8,3-1 0,-2-2 1,-1-1-1,0-2 3,-1-2 0,3 0 0,-6-2 0,-2 2 12,-4 1 0,0-3 1,-3 1 14,0-2 0,-4-2 0,-2 1 65,-6 3 0,-4-4 0,-1 2 0,-1-5-166,-3 1 1,-4 0 0,-7-2 0,-5-4-140,-1-2 0,-2-5 1,-2 0-67,-1 1 0,-5 1 1,-7-1-1,-6-2-42,-4-2 1,-4 8 0,-7 0 0,-3 5 116,-7 6 1,-2 1 0,-8 6-1,-3 2 64,-4 4 1,31 6 0,-2 1 0,-1 2 0,-2 0 0,-1 0 0,0 0 1,-3 2-1,1 2 1,-1 1-1,2 2 1,1 1-1,1 2 76,1 0 0,1 1 1,3 2-1,0 2 0,2 0 1,-1 0 20,2 2 1,0-1-1,-17 15 1,10-1-1,10 2 150,10 1-198,3 6 0,7-2 0,2 5 0,3 1 0,1 2 0</inkml:trace>
  <inkml:trace contextRef="#ctx0" brushRef="#br0" timeOffset="24">8634 11969 10713,'8'0'-11,"-1"0"0,2 0 0,1 0 0,3 0 37,2 0 0,4 4 0,9 0 0,7-2 0,6-1 8,8-1 0,8-5 0,-25 2 0,0-1 1,2-1-1,0-2 0,0 0 0,0-1-63,1-1 1,-1-1 0,-2-2 0,1-3 0,-2 1-1,1-2 1,-1 0 0,0-1 0,-1 0 0,-1 0 25,25-18 1,-26 18 0,-1-1-1,22-20 1,-2-4-108,-4-2 1,-5-2 0,-7-1 0,-5-3-45,-1-3 1,-9-6-1,-5-4 1,-7 0 100,-4 30 0,-2 0 0,-15-29 0,5 31 0,-4 2 1,-1 2-1,-3 1 76,-25-20 1,19 26 0,-1 2 0,-5 4 0,-2 3-52,-4 2 1,-1 2 0,-4 3 0,-1 2 0,-4 4 0,1 4 0,-1 2 0,0 3-1,0 5 1,-1 3 148,-3 5 1,1 2 0,-1 3 0,1 3 0,16-8 0,0 1 0,0 2-189,1 0 1,0 1-1,2 1 1,-12 13 0,3 1-1,4-1 1,3 2 0,3-2-1,3 1-122,3-2 0,3 0 0,4 3 1,3 1-1,4-1 0,3 0 189,3-2 0,1 1 0,3-1 0,2 0 0,2-1 0,2 1 0,1 1 0,1 1 0</inkml:trace>
  <inkml:trace contextRef="#ctx0" brushRef="#br0" timeOffset="25">13397 11901 9384,'-12'-28'-264,"5"2"0,-1-4 0,0 1 0,2 2 0,2 5 1039,3 5 0,1 1 1,1 6-1093,3 3 0,2 7 301,6 7 1,4 14 0,2 3 0</inkml:trace>
  <inkml:trace contextRef="#ctx0" brushRef="#br1" timeOffset="26">16138 10941 8454,'-12'-34'-953,"1"7"953,-1 8 0,6 18 0,1 14 0</inkml:trace>
  <inkml:trace contextRef="#ctx0" brushRef="#br0" timeOffset="27">16149 10793 12163,'31'-16'-529,"-2"1"151,-1 1 1,-3 5-1,-5 3 1,-2 1 0,-3 4-1,-5 3 134,-4 6 1,-5-2 0,-2 1 0,-3-1 0,-4-1 235,-2 0 1,-7 4 0,0-3 0</inkml:trace>
  <inkml:trace contextRef="#ctx0" brushRef="#br1" timeOffset="28">13488 11901 8488,'-8'-2'-537,"2"-2"0,1-3 602,2-3 0,2 2 0,2 0 184,3 0 1,-1-1 0,4 0 0,2 2-437,1 2 1,2 2 186,-1 3 0,1 0 0,-1 0 0</inkml:trace>
  <inkml:trace contextRef="#ctx0" brushRef="#br1" timeOffset="29">13694 11878 8548,'-7'-5'-169,"-2"2"1,4-3-1,0-1-665,0 1 834,1 4 0,-1-4 0,-1 6 0</inkml:trace>
  <inkml:trace contextRef="#ctx0" brushRef="#br1" timeOffset="30">13694 11855 8217,'0'-8'-366,"1"2"0,1 0 265,2-1 1,0 3 128,-4-3 0,0 3 129,0-4 1,0 5 241,0-5-333,0 5-86,0-2-51,0 5 1,0 5-84,0 3 1,0-2-83,0 2-403,0-5 639,0 2 0,0 0 0,0 1 0</inkml:trace>
  <inkml:trace contextRef="#ctx0" brushRef="#br0" timeOffset="31">16320 10758 9959,'-1'-6'-736,"-1"1"1018,-2 0 0,0 2-346,4-4-134,0 4-154,0-2 319,0 15 0,0-6 23,0 8 1,0-7-49,0 2 0,0-3 106,0 4 1,4-5 49,0 5-165,-1-5 0,-3 3 53,0-2 85,0-3 0,2 4-9,1-5 272,-1 0-55,3 0 2328,-5 0-2888,0-5-391,0 4 575,0-4 179,0 5 30,0-5 0,-1 3-32,-3-1-35,2 1-123,-3 2 412,5 0 27,0-5-352,0 4-26,0-4 1,-1 5 277,-3 0-2,3 0-25,-4 0 0,5-1-173,0-3 0,-1 3-328,-3-3 70,3 2 254,-4 2 411,5 0-308,-6 0-52,5 0-110,-4 0 1,5-1-242,0-3-248,0 3 357,0-4 1004,0 5-953,-5 0 195,4 0 179,-4 0-203,5 0 225,0-5-362,0 4-408,0-4-4209,0 5 4662,-5 0 1,3 5 0,-3 1 0</inkml:trace>
  <inkml:trace contextRef="#ctx0" brushRef="#br1" timeOffset="32">13545 11843 8518,'-7'-3'-1410,"-1"-1"1627,0 0 0,2 5 508,2 3-302,3-3 0,2 4 174,3-5-589,-3 0 1,6 0-123,-4 0 149,-1 0 0,4 0 112,-2 0 302,-3 0-257,4 0 1,-4 0 94,3 0-109,-3 0-159,5 0 0,-5 0-206,3 0 158,-3 0 32,4 0 1,-5-1 42,0-3 12,0 3 1,0-5 0,1 3 31,3-1-43,-3 1-110,4-2-65,-5 3 71,0-8 76,0 9 1,0-6 134,0 4-143,0 1-125,0-3 248,0 5-188,5 0-49,-3 0 124,3 0-399,-5 0 379,0-5 20,0 4 300,0-4-1118,0 5 799,0-5 1,1 4-62,3-3-748,-3 2 183,4 2 1,-3 0-991,1 0 1614,-1 0 0,3 6 0,-5 0 0</inkml:trace>
  <inkml:trace contextRef="#ctx0" brushRef="#br0" timeOffset="33">9502 9868 21053,'-6'0'-2564,"1"0"2581,5 0-690,0 5 0,0-3 405,0 6 1,0-4 286,0 3-145,0 1 0,4 0-736,-1-1-936,1-4 1140,-4 2 0,1-1-370,3-1 856,-2 1 1,4-4 766,-2 0-15,-3 0-33,4 0 360,-5 0 17,0-5-513,0 4-269,0-4 1,0 3 212,0-1-848,0 1 133,0-3 1,0 5 367,0-5-558,0 4 224,0-4 0,0 5 768,-5 0 35,4 0-37,-4 0 1,5-1-217,0-3-714,0 3 471,0-5 0,0 5 18,0-3-2,0 3-766,0-4 397,0 5 1,1-4 93,3 0 940,-3 1-404,4 3-131,-5 0-392,0-5-97,0 3 303,0-3-37,5 5 423,-4 0-733,4 0 1622,-5 0-963,0-5-494,0 4 287,0-4 1,0 4-128,0-3 67,0 2 1,-1-3-553,-3 5 937,3 0-123,-4 0 533,5 0-165,0 5-664,0-3 34,0 3 1,-1-5 453,-3 0 361,3 0-756,-4 0-334,5 0-817,-5 0 31,3 0 648,-3 0 1,5 1 528,0 3 1,-5 2-1,-1 6 1</inkml:trace>
  <inkml:trace contextRef="#ctx0" brushRef="#br1" timeOffset="34">11558 12335 8503,'0'-8'-2077,"0"0"2077,0 1 0,5-5 0,1 1 0</inkml:trace>
  <inkml:trace contextRef="#ctx0" brushRef="#br1" timeOffset="35">11478 12003 8536,'-8'-10'-631,"2"1"0,1 2 412,2-2 1,-2 2 0,0 1 0,-1 1 120,-3 2 1,3 2 0,-2 1 203,-1 0 1,-1 0-43,-1 0 1,-1-1-1,1-2-40,-1 0 0,1-2 0,-1 1-26,1-4 1,0 2 0,-1-1-31,1 2 0,-1-4 0,0 3 1,-2-1-6,-1-1 0,-5 4 0,4-2 0,-2 1 24,-2 2 0,-2 2 1,1 2-1,-1 3 5,-1 4 1,3-2 0,-8 2 0,1 0 100,1 3 1,-5 0 0,5 0 0,-1 1-1,0-1 14,1 1 0,-1-5 0,4 1 0,0 1-81,1 1 0,-1 1 0,0 1 0,0-1-29,0 1 1,-3-1-1,-2 2-8,-2 2 0,5-1 1,-3 4-1,2-1-34,-1 1 0,-1 1 1,4 4-1,0 0 14,2 0 0,3 0 1,-1-1-1,2 1-26,2 0 0,-3 0 1,3 0-1,2 0 0,0-1-14,-1 1 1,2 0-1,-2 0 1,1 0 10,-1 0 1,2 0 0,-2 1 0,2 1 24,2 2 0,0 1 1,-2-3-1,0 2 0,1-2 48,1-1 1,4-1 0,-2-1-1,3-2 34,0-1 0,3-4 1,3 3-1,0-2 16,0-2 1,0 0-1,0 0 1,1 1-56,3-1 0,2-1 0,7-1 1,1-1-65,1 0 1,5 5-1,-1 0-7,3 2 0,5-4 0,-1 2 0,1 0 2,1-1 1,0 4 0,2-4 0,-2 0 60,0 2 0,-3-6 0,6 2 0,1-4 0,1 0 0,1-4 0,0 0 0,0 0 0,6-4 0,0 9 0,6-3 0</inkml:trace>
  <inkml:trace contextRef="#ctx0" brushRef="#br1" timeOffset="36">11090 13123 8082,'-5'-12'-102,"3"1"1,-1-1-1,1 1-75,2-1 1,2 6-1,1 2 341,5 3 0,-3 2 44,-1 3 1,-3 2 0,-1 6 0,0-1 0,0 1-189,0-1 0,0 1 1,0-1-1,0 0-34,0 1 1,-1-1-1,-2 1 34,-1-1 1,1 1 347,3-1-140,0 0 0,0-6-40,0-5 1,1-5-150,3-6 1,-3 0 0,3-1 0,-2 2-4,2 2 1,-3-2 0,3 3-65,-2-4 0,-2 0-247,0 0 134,0-1 1,-6 7 147,-1 5 1,-2 1 0,0 6 171,1-2 464,6 4-557,-3-8 0,5 3 0,1-7 0,3-2-61,4-1 0,-2-1 1,0-1-1,1 1-30,-1 2 1,-2-2 0,2 1-20,-1 0 1,0 4-290,-1-2 441,-3-3 0,3 6 274,-8-3 0,3 2-366,-3-2 1,3 1-1,1-4 1,1-1 0,2 1-200,1-1 1,-1 0 0,-1-2 162,1 3 0,-1-4 0,3 5 0</inkml:trace>
  <inkml:trace contextRef="#ctx0" brushRef="#br1" timeOffset="37">13385 11329 7953,'-18'8'988,"3"-2"-286,3 0 1,4 1-280,0-3 1,10-2 0,0-5 0,6-6 0,6-5 0,2-6 38,5-6 1,1-4 0,5-8 0,3-6 0,5-4-247,-16 22 0,0-1 0,0-3 0,1-1 1,2-2-1,1-1 0,-1-3 0,1 0-169,2-2 1,1-2 0,-1-1 0,1 1-1,0-1 1,1 0 0,0-1 0,-1-1-163,0 1 1,0 0-1,1-1 1,0-1-1,-3 4 1,-1 0-1,-2 1 1,1 0-1,-2 1 1,0 1 0,-1-1-1,-1 1-46,0 1 1,0-1-1,-2 0 1,1 0-1,-1 4 1,-1 0 0,0 2-1,0 0 255,-2 2 1,2 1-1,0-2 1,1 1 0,0-1-1,0 0 1,1 0 0,0 1 36,0 0 0,1 1 0,12-24 0,-10 11 1,-2 5 148,-1 6 1,-2 0-1,-4 7 1,-1 4 173,-2 2 0,1 3-353,-5 3 1,-1 7 0,-4 5-10,-3 7 1,-1 3 0,-5 2-1,1 2-161,0 2 0,-3 4 1,4-2-1,-1 0-54,2-3 1,1-3 0,6 0-1,0-1-930,0 1 1,0-5-408,0 1 1,2-6 0,2 2 1459,3-2 0,3-8 0,2 0 0</inkml:trace>
  <inkml:trace contextRef="#ctx0" brushRef="#br1" timeOffset="38">14904 8371 7978,'0'-16'44,"0"3"0,0-3 0,0 4 0,0 1 422,0 0 1,-1 3-353,-3 0 0,-2 7 1,-7 2-1,-1 8 1,-1 6-1,0 3 39,-2 2 1,-1 3-1,-3 4 1,1 3-40,1 3 1,-1 2 0,-2-1 0,0-1-11,3-3 1,-1 2 0,5-4 0,2 0 32,4 0 0,0-5 1,5-6-1,2 0 568,0-3-485,2-1 1,6-7 0,1-2-25,3-3 0,-2-1 1,0 0-1,0 0 52,3 0 0,0 0 1,0-1-1,1-2-48,-1-1 0,2-1 0,2 3 1,3-3-67,0-2 0,7 4 0,-1-5 0,4 0-43,4 2 1,1-4 0,2 2-1,2-2-208,1-1 0,2 3 1,-4 0-1,2 1-192,-1 1 0,-1-3 0,-3 5 1,-3 1-313,-3 2 1,-3-3 0,-2 0 0,-3 2-684,-4 1 1,-3 1 202,0 0 0,-7-2 381,-5-1 1,-5 0 719,-7-5 0,-4 1 0,-2-5 0</inkml:trace>
  <inkml:trace contextRef="#ctx0" brushRef="#br1" timeOffset="39">14847 8383 7978,'-18'-12'875,"2"2"-479,4 3 1,6-3 0,4 3-1,4 0 258,6-1 1,8 2 0,6-3 0,4 2-285,4 2 1,0-2 0,4 2 0,2 0-181,2 0 0,-1 1 1,5 4-1,-1-2-180,0-1 0,5 1 0,-3-1 0,3 1-202,-2 2 1,-6 0 0,-1 0 0,-4 0-271,-3 0 1,-6 0-1,1 0 116,-5 0 0,-6 2 232,1 1 0,-4 0 259,-3 5 0,-2-1 1,-3 5 112,1-1 0,-2 0 1,-5 1-1,-5 0-39,-2 4 1,-2-2-1,1 3 0,-2 1-201,-2 0 0,1-3 0,-5 3 0,0 0-391,1 0 1,-3-3 0,3 3 0,-1-1-499,0 1 0,0-4 0,-3 1 0,2-2-1712,1-2 2583,0 1 0,-4 4 0,0 2 0</inkml:trace>
  <inkml:trace contextRef="#ctx0" brushRef="#br1" timeOffset="40">14642 8737 7961,'-8'0'541,"0"0"0,-1 0 0,1 1 157,0 3 1,3 2 0,5 7 0,0 1 0,0 4-1,0 2-274,0 4 0,1 7 1,3-1-1,2 3 1,2 0-1,-2-1-412,-1-2 1,4-1 0,-2 3 0,0-3-389,1-1 1,-4-1 0,3-5 0,1-2-539,-2-1 1,4-5 0,-2 0-1,2-5-350,1-6 0,1-1 1264,-1-2 0,6-10 0,1-3 0</inkml:trace>
  <inkml:trace contextRef="#ctx0" brushRef="#br1" timeOffset="41">15384 8680 8037,'-12'-6'1436,"2"0"-624,3 1 1,0 4 0,5-1 0,-2 4-28,1 6 0,2 3 0,1 4 1,1 4-1,2 3-322,1 1 0,0 1 0,-3 1-665,3 2 1,-2 5 0,5-2-32,-2 3 0,2-2 0,-2-1 0,2 2-323,2 1 1,-4-5 0,0-4 0,-1-4-644,-1 0 0,2-3 1,-2-2-1,1-2-1645,-2-2 2844,0 1 0,-13 4 0,-1 2 0</inkml:trace>
  <inkml:trace contextRef="#ctx0" brushRef="#br1" timeOffset="42">14859 9319 8002,'0'-11'439,"-4"3"0,0 1 0,1-2 519,2-1 0,10 2 1,4 2-1,3-1 1,6 2-298,3 0 1,1-2 0,4 3 0,2 0-1,1 0-384,1 0 1,1 1-1,4 1 1,1 0-44,1-2 0,-2 0 0,-6 4 0,-1-1 3,-2-3 1,-4 3-1,-1-3 1,-5 3-3303,-4 1 0,-4-1 3065,0-3 0,-6-3 0,-1-4 0</inkml:trace>
  <inkml:trace contextRef="#ctx0" brushRef="#br1" timeOffset="43">15704 8406 10836,'0'12'529,"0"2"0,0 3 1,0 1-1,0 1 0,0 0 1,1 0-124,3 1 0,-3 2 1,4 2-1,-1 1 0,0 1-316,-2-5 1,3 6 0,-1-6-1,0 1 1,0-2-307,0 0 0,-1 2 0,-3 0 1,2-3-1,0-3 0,2-1-499,-1 1 0,-2-5 1,-1-3-1,1-1-1291,3 0 0,-2-2-330,6-5 2336,-5-5 0,7-2 0,-4-4 0</inkml:trace>
  <inkml:trace contextRef="#ctx0" brushRef="#br1" timeOffset="44">15544 9182 7915,'-12'-1'0,"2"-3"823,3-3 0,3-9 0,9-3 0,8-3-471,8-5 0,7-6 0,6-6 0,1-2 0,0-2-787,3-2 1,3-4-1,-19 24 1,0-1 434,-1 0 0,0 0 0,18-22 0,-4-3 0</inkml:trace>
  <inkml:trace contextRef="#ctx0" brushRef="#br1" timeOffset="45">14425 7161 7961,'-6'-6'184,"4"-3"1,-6 5 178,-1 1 1,-1 3 0,0 4-1,1 4 1,2 2 0,-2 3 0,0 2 30,1 4 1,-1 2-1,6 2 1,-1 1-1,0 2 1,0 2-540,2 1 0,0-3 1,2 5-1,-1 1 0,-1 1 1,-2 1-227,1 0 1,-2-3-1,1-2 1,2 0-92,1 0 0,-3-5 0,0 0 0,0-5-713,-1-2 0,4-2 1175,-3-3 0,-2-16 0,-1-4 0</inkml:trace>
  <inkml:trace contextRef="#ctx0" brushRef="#br1" timeOffset="46">14310 7344 7961,'0'-30'323,"0"1"-127,0 3 1,0 1-1,2-1 1,0 3-1,3 4 1,0 4 1161,0 2 1,0 3-746,-1 2 1,3 3 0,4 6-176,0 3 0,-3 3 1,0 5-1,-1 2-251,0 1 0,3 6 0,-4-1 0,2 4-114,-1 3 0,-3 1 0,4-2 0,-1 4-62,0-1 0,2 0 0,-4-4 0,0 2-117,0-2 0,2 2 0,-1-3 0,0-4-81,3-2 1,-3-3-1,2-3 1,1-2-62,1-2 1,-3-5 0,1-6 0,1-6-62,1-5 0,5-4 0,0-5 0,-1 0 120,-1 1 0,-1-1 1,-1-1-1,0-2 153,1 0 0,-5-1 0,0 4 0,-2 0 71,-3 0 0,3 1 0,-1 0 0,-1 2 279,-2 1 1,-1 3-1,1-1 1,2 0 170,1 3 1,1 1 0,-3 2 0,3 1 306,2 2 0,0-1 1,5 6-293,-1 0 0,-1 3 1,-1 5-1,-1 5 14,1 4 1,-3 12 0,0 0 0,-1 6-228,-2 2 0,-2 8 0,-1 1 0,0 0-611,0 2 0,2-6 0,1-1 0,4-3-1041,-1-5 0,4-3 1,-1-10-1,5-5-76,5-7 1,1-10 0,1-7 0,-2-7 266,1-6 1,2-3 1173,0-2 0,1-8 0,0 2 0</inkml:trace>
  <inkml:trace contextRef="#ctx0" brushRef="#br1" timeOffset="47">15293 6818 7888,'0'-11'-84,"0"-1"1,0 1-158,0 0 0,-2 0 0,0 3 0,-3 1 446,-2 2 0,4 1 0,-5 4 1,0 2-1,1 1 0,-1 5-16,-1 2 0,0 2 0,0 0 0,2 2 89,-2 1 1,-1 6 0,-2-2-1,2 2 1,1 2 399,2 0 0,-1-3 0,-2 2 0,1 2 0,1 0-3,0 0 1,1-1-1,1-1 1,1-2-52,2-1 1,2-4-1,1 3 1,0-2-206,0-2 1,0-1-1,1-3 1,3-1-187,4-1 1,3-4-1,3 2 1,3-1 18,0-2 0,-1 2 1,1-2-1,1 0-59,0-2 0,-3-1 1,3 0-1,0 0-105,-1 0 0,-3 0 0,2 2 0,-4 0-177,0 2 1,-1 1 0,-1-1-121,-2 3 1,-3 5 0,-5 2 0,-3 4-457,-4 3 1,-2 1 0,-11 8 0,-3 2-313,-3 1 1,0 0 0,3-1 0,0-2-2833,0 2 3809,-5 1 0,4 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2175 5992 8209,'-15'-9'2118,"1"-1"-1378,4 0 1,4 3 0,3 1 0,2-2-140,1-1 0,0 3 0,1 0 0,2 2 0,4 1-333,2 2 0,1 1 1,-1 0-1,1 0 1,0 0 28,0 0 1,-3 0 0,-1 0 0,2 1 47,1 3 1,1 1 0,-1 5 0,-2 0-125,0 0 1,-4 0 0,4 0 0,-1 0-1,1-1 1,-2 1 95,0 0 0,-1-1 0,-2-1-418,2-2 1,0 0-206,-1 0 1,0-2-1,2-9 1,-1-3 0,-1-5-632,-2 1 0,2-3 0,0 0 0,0-1 1,-2 2-526,-1 0 1,0 3 0,-1-3 101,-3 3 0,2 3 1360,-5 1 0,5-2 0,-2 4 0</inkml:trace>
  <inkml:trace contextRef="#ctx0" brushRef="#br0" timeOffset="1">1602 5271 8256,'-20'-10'323,"0"4"1,2 3 0,0 3 0,4 3 0,2 5 348,3 4 1,6 4-1,-1 8 1,3 2 0,1 1-372,0 0 0,5 1 0,1-2 0,4-1 0,3-1-47,4 0 0,5-6 0,2 0 1,0-3-1,1-6 0,2-5 21,3-3 1,0-3 0,3-5 0,-1-8-323,1-9 1,5-9 0,-16 11 0,0-1 0,0-2 0,0-1-1,1 0 1,-1-1-236,1 1 0,-1-1 0,0-2 0,-1 0 0,2 1 1,0 0-1,0 0 0,0 0 0,0 2 0,0 1-2292,-2 3 0,0 1 2574,20-15 0,-1 5 0,-3 2 0,-4 6 0,-5 7 0</inkml:trace>
  <inkml:trace contextRef="#ctx0" brushRef="#br0" timeOffset="2">1582 7960 8295,'-20'-19'473,"5"0"0,2 2 0,3 4 1230,3 2 1,7 3 0,7 1-932,2 4 0,-3 3 0,1 4 1,0 5-1,2 4-475,1 2 1,0 3-1,0 4 1,0 1-1,1-1-104,2-1 0,-2-1 0,3-2 1,1 0-99,1-2 0,3-7 0,2 0 0,3-4 0,4-5-330,4-5 1,9-12 0,-1-13-1,-18 11 1,0-1 0,2-2-1,0-2-233,0-1 0,0-2 0,3 0 0,0-2 0,0-1 0,0 0 150,-1 0 1,-1 1 0,2-2 0,-1 0 0,-3 4 0,-1-1 0</inkml:trace>
  <inkml:trace contextRef="#ctx0" brushRef="#br0" timeOffset="3">1503 10660 7943,'-25'-35'874,"5"2"1,8 8-1,5 4 1,9 4-1,9 2 161,8 0 0,4-2 1,0-2-1,2 3 0,1 4-716,-3 4 0,1 4 1,-1 6-1,-1 6 1,-1 8-379,-1 8 0,-1 13 0,1 3 0,0 4 0,-1 1-11,-3-3 0,0 0 0,-4-10 0,1-4 170,-1-4 0,2-4 0,1-4 1,-1-7 194,0-4 0,5-14 1,-1-10-1,7-11-541,3-12 0,-14 14 0,1-1 0,3-4 0,1-1 0,1-5 0,1 0 0,2-5 0,1-1-1889,-6 13 1,1-1 0,-1 0 1798,-1-1 0,0-1 0,1 1 0,2-1 0,1 0 0,0 0 0,-2 1 1,-1-1-1,0 1 0</inkml:trace>
  <inkml:trace contextRef="#ctx0" brushRef="#br0" timeOffset="4">1508 13671 8392,'0'-29'-62,"-4"-4"0,0 3 0,1 0 0,2 1 1,1 1-1,3 4 0,3 3 327,5 6 0,5 6 0,-2 3 1,2 1-1,1 4 0,0 3 0,0 7-152,-1 5 1,1 5 0,-3 8-1,1 3 1,-1 3 0,-1 1 98,-2 1 0,4-5 0,2-1 0,1-1 0,2-4-27,1-3 1,7-6 0,3-9 0,4-7 0,7-10-129,8-11 1,-21 4 0,1-2 0,3-5 0,0-1 0,3-2 0,-1-2 0,3-3 0,1 0-244,0-3 1,0 1 0,-3 1 0,-2-1 0,-1 1 0,-1 0 0,-3 2 0,0 1 0,-1 3 0,-1-1-2,-1 3 1,1-1 0,-1-1 0,1 0-1,2 2 1,-1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1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14093 4648 8375,'-17'-5'677,"-4"0"0,7-4-65,4 2 1,1 4 0,9-1-1,5 2 1,4-1-100,3-1 0,4 1 1,4 3-1,5 0 1,4 0-1,1 0-525,2 0 1,5 0-1,-4 0 1,5 0 0,2 0-525,4 0 0,-5 0 1,-1 1-1,-3 1 0,0 2-120,-1-1 0,-2-2 0,-4 0 1,-7 2-127,-3 1 0,-4 1 0,-5-3 0,-3 3 782,-1 2 0,-11-5 0,-7 3 0</inkml:trace>
  <inkml:trace contextRef="#ctx0" brushRef="#br0" timeOffset="1">14413 4671 8375,'-11'-11'724,"1"-1"1,1 2 206,1 3 1,6 3-1,-2 9-275,2 6 1,2 11-1,0 10 1,0 6 0,-1 9-453,-3 8 1,-2 5 0,1-27 0,-1 1 0,0 2 0,0-1 0,0 2 0,1 0-645,-1 2 0,0-1 1,1-1-1,-1 0 1,1-2-1,0 0 1,-3 28-1,4-8-817,3-7 0,1-2 0,1-13 0,3-8-170,4-7 0,-2-7 1427,2-3 0,-1 2 0,5-4 0</inkml:trace>
  <inkml:trace contextRef="#ctx0" brushRef="#br0" timeOffset="2">14584 5162 8098,'-6'1'844,"2"5"0,3 5 0,1 7 291,0 3 1,0 9 0,0 4 0,0 6 0,1 5-229,3 0 0,2-3 0,6-1 0,-1-3 0,1-6-535,-1-8 0,2-6 0,1-8 0,2-3 0,2-4-393,2-6 1,2-9-1,1-11 1,0-8-1,1-5-593,2-6 0,-3-3 0,1 0 0,-5-1-781,-2 0 1,-7 1 0,-6 0 0,-4 3 277,-4 4 1,-9 9 0,-10 7-1,-6 10 537,-4 7 0,-1 5 0,0 6 0,-1 8 580,1 8 0,0 3 0,0-2 0</inkml:trace>
  <inkml:trace contextRef="#ctx0" brushRef="#br0" timeOffset="3">15510 4603 8375,'3'-12'12,"2"1"1,0-1 0,1 1 0,-3 0 726,2-1 1,-3 1 0,2-1-627,-3 1 0,-2 4 0,-3 5 0,-4 3 0,-2 4-236,-1 2 0,-1 4 0,-1 6 0,-1 0 1,-2 4 256,-2 0 0,4 2 0,-2 1 1,1 2-1,-2 1 384,-1 3 1,4-1 0,-1 3 0,4-3-1,2 0 124,1 0 1,6 0 0,-2 2-1,3-5 1,1-2-41,0-1 1,1 0 0,4-1 0,5-3-139,4-4 0,2-2 1,-2-2-1,3 1 10,1-1 1,-1-3 0,3-1-1,-5 2-40,-3 1 1,1-2-1,1-1 1,1 2-1,-1 1-129,-1 2 1,-3-1 0,-1 1 0,-1-1-1,-1 2-16,0 2 1,-2-2 0,-5 2 0,0-1-159,0 1 0,-9-2 0,-4 3 0,-5 1-771,-6 2 0,-5 2 1,-8 2-1,-1 0-383,1 0 1,-2-1 0,1-3 0,1-4-1,4-2-1624,6-2 2647,6-5 0,9-6 0,1-6 0</inkml:trace>
  <inkml:trace contextRef="#ctx0" brushRef="#br1" timeOffset="4">9468 10496 9230,'-5'-17'-20,"4"5"0,-5-5 0,3 2 1,-1 0 696,1 1 1,2 9-679,1 8 0,0 9 0,0 11 0</inkml:trace>
  <inkml:trace contextRef="#ctx0" brushRef="#br0" timeOffset="5">3632 12803 8299,'-12'-7'-76,"2"-4"0,1-4 0,3 0 0,1 3 361,2 2 0,3 1 0,3 0 1,2 3-1,1 1 0,3 2 1,1 2-266,2 1 1,-1 0-1,1 0 1,-1 1-1,1 2 1,0 1 0,2-1-10,1 2 0,6-3 0,-2 2 0,2-3 0,2 0-6,0 3 1,5-3-1,2 3 1,5-3-1,3-1 41,4 0 0,3 0 0,5 0 0,3-1 1,3-2 6,1 0 0,3-2 1,3 2-1,-29 1 1,-1-1-1,2 0 1,-1 1-4,1 0 0,0-1 0,-2-1 0,0 0 0,3 2 0,1 0 0,-1 1 0,1-1 23,-1-1 0,0 1 0,0 1 0,0 0 0,-1-1 0,-1 0 0,0 2 0,0-1 0,2 1 0,-1 0-11,3 0 0,0 0 0,-2 0 1,0 0-1,2 1 0,0-1 1,-2 2-1,0-1-91,0 1 0,0 0 0,2 2 0,0-1 0,3 0 0,0-2 0,-1 1 0,1-1 18,-2 0 0,1-1 0,-2 0 0,1 0 0,1 0 0,1 0 0,1 0 0,0 0 0,2 0 0,0 0-29,1 0 1,0 0-1,-2-2 1,0-1-1,-1 0 1,1-2 0,-1 0-1,1-1 1,1-1-1,1-1-95,2-1 0,0-1 0,-3-1 1,-1 0-1,2 0 0,-1-1 0,-1 0 1,-1 0-272,0-1 1,0-1 0,0 2 0,0 0 0,-3-1 0,-1 0 405,-2 0 0,0 2 0,-1-1 0,-1 1 0,24-12 0,-1 0 0,-2 0 0</inkml:trace>
  <inkml:trace contextRef="#ctx0" brushRef="#br0" timeOffset="6">9262 13248 7919,'-11'-11'382,"-1"4"270,1 4 0,1 6 1,2 8-1,4 5 0,3 9 1,2 7-1,2 8-368,1 3 1,5 7-1,-2 5 1,3 5-1,-4-28 1,0 2 0,0 1-1,-1 1-318,1 2 1,0 0 0,-1 0 0,1 1-1,0 0 1,0 0 0,-1-1 0,1 0 0,0 0-1,1 1 1,-1-1 0,0 0-222,0-1 0,0-1 0,1-3 0,0-2 1,0 20-1,4-6-611,0-5 1,-3-12-1,-2-9 419,-1-5 0,-1-9 0,-4-5 1,0-9-1,0-8-941,0-10 1388,0-5 0,-5-12 0,-2-3 0</inkml:trace>
  <inkml:trace contextRef="#ctx0" brushRef="#br0" timeOffset="7">9239 13488 7919,'-6'-41'0,"1"0"0,5 5 0,0 3 0,3 6 0,3 1 0,7 2 0,2 3 0,1 6 0,5 1 0,-2 10 0,2 2 0,3 2 0,3 4 0,-3 6 0,3 6 0,-3 2 0,-3 2 1451,-1 2 1,0 2 0,-5 1-1,-1 3 1,-3 0-586,-3 0 1,-3 4 0,-5-2 0,-2 3-1469,-6 2 0,0 3 0,-8 0 1,-2-1-1,-3-2-302,-5-1 1,-1-6 0,3-4-1,-1-6 1,-2-5-271,2-7 0,6-5 1174,4-4 0,2-14 0,2-7 0</inkml:trace>
  <inkml:trace contextRef="#ctx0" brushRef="#br0" timeOffset="8">9742 13168 7901,'-11'-6'977,"-1"-3"1,1 5 1726,-1 2-1761,6 0 0,1 4 0,5 1-793,0 5 1,1 2-1,2 2 1,2 0-1,1 2-449,3 2 1,0 4-1,0-1 1,-2 4-1,1 2-330,-2 2 1,3 1 0,-4-2 0,0 4 0,2-1 67,-1-3 0,-3-3 0,0-4 0,-1-4 0,-1-3-1456,3-5 2017,-3-1 0,4-12 0,-5 0 0</inkml:trace>
  <inkml:trace contextRef="#ctx0" brushRef="#br0" timeOffset="9">9753 13203 7901,'-11'-30'0,"0"4"0,-1 5 904,1 2 0,4 5 0,2-1 0,2 2 397,-1 2 0,0 3 0,5 2 0,3 1-874,4 2 0,6 2 1,2 1-1,2 0-339,2 0 0,2 0 0,1 0 1,-1 0-876,1 0 1,0 0 0,0 0 0,0 0-691,0 0 1,-1 0 0,0 0 0,-2 0 1476,-1 0 0,-5 0 0,3 0 0</inkml:trace>
  <inkml:trace contextRef="#ctx0" brushRef="#br0" timeOffset="10">10119 13054 7901,'-12'11'1587,"6"1"1,-3-4-807,5-1 0,1-3-221,3 4 0,1-5 0,3 5 0,3 0-498,3-2 0,-2 4 1,0-2-1,1 2 1,-1 1-323,0 1 0,1-1 0,-4 1 0,0-1-324,0 0 0,3 1 1,-4-1-2869,-2 1 3452,4-1 0,1-5 0,4-1 0</inkml:trace>
  <inkml:trace contextRef="#ctx0" brushRef="#br0" timeOffset="11">10153 12803 7901,'-6'0'1194,"-4"0"-280,2 0 1,3 1 0,2 2-897,6 0 1,7 1 0,7-5 0,0-2-734,4 0 1,0-2 0,1 2 0,-2-2-1,-1 0 330,1 0 0,-3 1 0,-2 4 0,-1 0 0,-1 1 385,-2 3 0,3 2 0,-7 7 0,-1 1 178,-2 1 1,-2 7 0,1-1 0,1 5 1039,-2-1 1,-1 3-1,-1-1 0,0-2-212,0-1 0,4-1 0,1 0 0,2 0 754,2 0-1323,1-6 1,5 0 0,0-7-1,0-2 1,1-5 127,-1-1 0,4-2 0,-4-3 0,0-3-621,2-6 0,-5-8 0,4-2 0,-4-4-270,0-3 1,-1-3 0,1-5-1,-2-2 1,-3-1-542,-3 1 0,1 1 0,-1 4 0,-3 1 1,-3 2-244,-6 5 1,-2 8-1,-3 7 1,-1 5 348,-1 5 0,-4 6 0,4 4 0,1 5 1,3 5 760,3 3 0,3-3 0,5 0 0,0 0 0,0 4 0</inkml:trace>
  <inkml:trace contextRef="#ctx0" brushRef="#br0" timeOffset="12">10758 12803 8336,'0'-7'4122,"0"-3"-3323,6 9 0,-4-4-64,6 5 1,-5 1 0,5 2 0,0 2-394,-2 1 1,4-2 0,-3 4 0,0-1 0,1 1-352,1-1 1,0 1 0,-1 3 0,0 1-40,1-1 1,-3 1 0,1 0 0,-2 2 0,-3 3-196,0 1 1,1 1 0,1 4 0,-1-1-1,-2 0-199,-1-3 1,0 1 0,0-4 0,0-3-231,0 0 0,-1-7 0,-2-4 1,-1-9 79,2-8 1,1-10 0,1-6 0,1-2 0,1-1 302,2 0 0,1 1 0,-2 1 0,1 3 280,-2 1 0,1 1 1,-1 5-1,2 0 412,-2 3 0,4 2 0,-3 6 1,1 1 345,1 2 0,2 2 1,4 3-1,0 0 456,1 0-1315,-1 2 0,1 1 1,-1 0-1,1 1 10,-1 3 1,4 1-1,0 4 1,-1-3-122,-1-1 1,-1 3-1,-1-3 1,0 0-1,2 0 18,2-2 1,-2-2-1,2-1 1,-2 0 434,-2 0 0,1-4 1,-1 0-1,1 0 320,-1-1 1,0 4 0,1-3 734,-1 3-834,-4 1 1,-1 0 272,-2 0-590,-3 5 1,5 3 0,-3 6-386,1 1 0,-1 5 1,-3-1-1,0 4 0,0 2-553,0 2 0,4 4 1,1-5-1,0 0-11,1-2 0,1-7 1,-2-3 144,2-5 1,-1-5 0,3-9 0,-3-6 46,-1-7 0,-1-9 0,-4-5 621,0-4 0,0-10 0,0-6 0</inkml:trace>
  <inkml:trace contextRef="#ctx0" brushRef="#br0" timeOffset="13">11318 12312 7901,'0'-17'537,"0"8"2950,0-2-3205,0 7 1,5 0 0,3 7-1,2 1 1,1-1-4311,1 3 4028,4-5 0,-3 9 0,3-4 0</inkml:trace>
  <inkml:trace contextRef="#ctx0" brushRef="#br0" timeOffset="14">11741 12380 7920,'-12'-18'1102,"1"1"1,1 3-1,2-2 2221,4 3 0,3 2-2649,1 8 1,4 9 0,1 13 0,1 4 0,2 5-704,-2 6 1,4 5 0,-2 7-1,2 1 1,0 1-731,-2 2 0,2-1 1,-4-3-1,2 0-378,0-1 1,-6-5-1,2-7 1,-3-9 230,-1-8 1,0-10 0,0-6 0,-1-7 29,-3-7 0,-4-4 0,-5-5 876,-3 0 0,-4 1 0,2-1 0</inkml:trace>
  <inkml:trace contextRef="#ctx0" brushRef="#br0" timeOffset="15">11592 12654 7920,'-24'-11'-246,"-3"1"1,10 2 2642,-1 4 0,1 3-1335,6 1 0,10 4 0,6 0 0,7-2-5,7-1 1,3-1 0,2 0 0,3-1-600,3-3 1,2-2 0,0-4 0,-3 1-551,-1 1 1,-2 5 0,-1-4-1,-1 2-72,-1 3 1,-3-3 0,-9 1 0,-1 2-350,-2 5 0,-3 3 0,-5 7 0,0 1 0,0 3-351,0 0 1,0-3-1,0 1 1,0-2-1000,0-1 1610,0-6 0,5-1 1,3-6-1,2-3 180,1-4 0,1-3 1,-1-3-1,1-1 1,-1 1 48,0 1 0,0 2 0,-2-1 0,-2 1 0,2 1 84,1 2 1,2-2-169,-1 2 1,0 3 0,1 1 447,-1 3 0,1 1 1,-1 1-1,1 3 444,-1 4 0,0 7 0,1 5 1,-1 7-195,1 7 0,3 7 0,0 10 0,0 7-579,-6-25 0,-1 1 1,-1 9-1,1 2 1,3 7-1,0 4 1,-4-15-1,1 2 1,-1 1-211,0 3 0,0 2 0,0-1 0,0 1 0,1 1 0,-2-1 0,0 0 1,-2 0-1,0 0 0,0-5 0,0 0 0,-2-1-346,1 12 1,0-3 0,-2-8-1,-1-5 1,-1 5 0,-5-8-1,-5-8-317,-7-4 1,-7-8-1,-4-4 862,-4-7 0,0-4 0,-9-1 0,0 0 0</inkml:trace>
  <inkml:trace contextRef="#ctx0" brushRef="#br0" timeOffset="16">13431 12677 7925,'0'-16'234,"0"3"1,0-4 22,0 1 1,0 2 0,0-4-1,-1 0 1,-2 2 0,-2-2 0,-1 2-1,-3-1 156,-1 3 0,-6-2 0,0 1 1,-1 1-1,0 2 0,-1 3 1,-2 3-77,-2 1 1,3 1-1,0 4 1,0 0-1,0 1-27,0 3 1,5 2-1,-1 7 1,2 1 327,2 1-500,-1 6 1,6-4 0,2 5 0,3-2 0,1 1 100,0 3 0,0-5 0,0 4 0,0-2 0,1-1-177,3 0 1,-2-4-1,6-5 1,1 0-237,1-4 1,-2 2 0,-1-5 0,2-2 0,1 0-90,2-2 0,-1-4 0,1-1 0,-1-2-37,0-1 0,0-3 0,-3 0 0,0 0 70,1-1 1,1 1 0,1-1-1,1 1 213,-1-1 1,1 1 0,-1 1 0,2 1 289,2 1 0,-2 2 0,3-2 1,-1 5 180,1 1 0,0 11 0,-2 5 0,1 7 0,-1 8-175,-1 6 0,-7 11 0,-2 8 1,-3 6-321,-1 5 0,0-32 1,-1 1-1,0 1 0,-2 0 1,0 1-1,-1 0 0,-1 1 1,0 0-300,-1-1 1,0-1 0,2-2 0,1 0 0,-4 20 0,2-6-336,3-8 1,2-3 0,3-14 0,5-8 178,2-8 0,3-7 0,2-7 0,3-9 13,0-7 0,3-5 0,-2-6 0,3-2 19,1-1 1,0-8 0,-1 4 0,1 3 0,-1 2-515,-3 3 1,1 0 977,-5-1 0,1 1 0,-5 0 0</inkml:trace>
  <inkml:trace contextRef="#ctx0" brushRef="#br0" timeOffset="17">13728 12540 7916,'-12'1'652,"1"2"0,0 1 1831,-1-2 1,1 1-1119,-1 1 0,6 2 0,2 5 0,4 0-1113,4-4 0,-1 3 0,4-3 0,2 0-492,1 1 1,2-2 0,-1 3 0,0-1-16,1 1-249,-6 1 1,3 1 0,-4 1 0,0-1 62,0 0 0,3 2 0,-4 1 1,-2 1-1,1-1 273,1-1 0,-2-2 294,6 1 0,-4-2 0,3-2 262,2-5-263,1-6 1,0-4 0,-1-5 0,-1-2-22,1-2 0,1-4 0,1 1 0,0-3 0,-3 1-129,0 2 0,0-3 0,2 4 1,-1 1-173,-2 1 0,-3 4 0,2 0 0,1 2 273,-1 3 0,2 2 1,3 5 134,1 0 1,-1 8-1,0 4 1,2 2 0,1 1 177,1 0 0,2 6 0,-2-4 0,3 2-22,0 0 1,2-5 0,-4 2 0,1-4-201,-1 0 1,3-6 0,-2-2 0,-1-3 0,1-2-52,-3-3 0,2-7 1,1-8-1,-1-3-200,1-1 0,-2-5 1,-4-2-1,1-3-260,-1-1 1,1-1 0,-2 1 0,-1 1-332,-2 3 0,-4-2 1,1 6-1,-3 5 1,-1 4-529,0 5 1,-5 2 0,-3 2 924,-2 4 0,0 8 1,1 5-1,1 3 1,1 6 763,1 4 1,-3-2 0,5 8-1,0 0 870,-1 2 1,4 3 0,-3 0 0,3-1 0,2-3-700,3-1 0,2 3 0,5-5 0,2-2-1858,2-3 0,3-10 0,5-7 1,1-3-1554,3-1 2754,2-5 0,5-11 0,0-8 0</inkml:trace>
  <inkml:trace contextRef="#ctx0" brushRef="#br0" timeOffset="18">14721 12449 7916,'-1'-13'347,"-1"-1"1,-3-1-1,0 1 1,-2 1-1,2 2 1554,0-1 1,1 1-1,4 0 1324,0-1-2990,0 6 0,0 2 0,1 8 0,2 3 0,2 4-268,1 0 1,-2 0 0,3 1 0,-1 0 0,0 2 7,3 2 0,-4 3 0,0-3 0,-1 2 40,0 2 1,1-2 0,-2 1 0,0 1-1,0 2 113,-2 1 1,-1-2 0,0 0-1,0-2 1,1 0-83,3-1 1,-1-2-25,4-5 0,1-4 0,3-5 0,1-4 131,-1-6 0,5-7 1,-1-4-1,0-3 196,1-1 1,-3 1 0,4-1 0,-1 0-173,3 0-370,-2 0 1,-1 0 0,-3 1-1,1-1-226,1 0 1,2-2-1,-3 2 1,1 4 0,0 2-124,1 2 1,-2 3 0,4 6 0,-1 0 322,-3-1 1,-2 5-1,0-1 1,-1 6 380,1 5 0,-2 5 1,-1 4-1,-3 2 0,-1 4 508,-2 2 0,2 6 0,-2-5 0,0 0-145,-2-2 0,4-5 1,2-1-1,0-2-291,1-2 1,1-6 0,5-4 0,1-4-128,-1-4 0,2-9 0,1-9 1,1-4-211,2-3 0,-2-6 1,1-4-1,0 0-423,-1-1 0,-2 1 0,-4 2 1,-1-2-1,0 0-348,1-1 0,-6 7 1,-2 7-1,-3 3 0,-1 4-169,0 3 0,-1 9 0,-3 4 705,-3 6 0,0 3 1,0 7-1,-1 3 0,0 7 1034,1 6 0,-1 4 0,-3 3 0,-1 1 0,2 2 745,3 2 0,1-1 0,6 2 0,0-3-1461,0 1 0,7-11 0,4-2 0,7-10-503,4-4 1,5-7-1,4-3 1,2-7-1891,1-7 0,0-11 2413,1-8 0,-1-3 0,0-2 0</inkml:trace>
  <inkml:trace contextRef="#ctx0" brushRef="#br0" timeOffset="19">15989 12197 7916,'-16'0'1129,"3"4"1,-2 0 1587,2-1 0,2-1-1811,-1 2 1,6 2-1,2 6-879,3-1 0,6 4 0,1 2 1,2 1-402,-1 2 0,-3-2 0,3 1 0,-2 1-1013,-3 2 0,3-1 0,-1-2-1060,-1-4 1,3-8 2446,2-7 0,2-10 0,1-8 0</inkml:trace>
  <inkml:trace contextRef="#ctx0" brushRef="#br0" timeOffset="20">15978 11786 7916,'-12'0'850,"1"0"-909,5 0 0,3 0 0,9 2 0,7 1 59,4 5 0,2 2 0,3 2 0</inkml:trace>
  <inkml:trace contextRef="#ctx0" brushRef="#br0" timeOffset="21">16320 12118 7916,'-16'-6'1676,"-1"5"0,-2-3 1,4 2 650,2-2 0,7 4-2124,2 0 0,3 5 0,2 5 0,2-1-219,1-1 0,3-4 0,-2 2 0,0 0 0,2 1-192,-1 1 0,0 3 0,2 0 1,-3-1 33,0-2 0,-4 2 0,3-2 0,-2 2 162,-2 1 1,3-3 0,1-1 126,-1 2 0,-1-2 1,2-1 176,4-1 0,-2-2 1,2-7-1,1-5-48,1-5 0,1 0 1,1-6-1,0-3 1,2-4-256,1-2 1,4 2-1,-2-2 1,-1 0-180,1 0 0,2 3 0,-3 1 0,1 5 1,1 6-29,-1 5 0,-3 4 0,2 6 0,-4 4 0,0 8-357,-1 8 1,1 4 0,-1 5 67,0 2 0,1-3 0,-1 0 0,1-1 0,-1-4-576,1-4 0,3-4 0,0-9 1,0-3 587,2-3 1,-3-1 0,3-2 0,0-5 0,-3-4 494,-1-2 0,2-3 0,0 1 0,0-6 0,-3 4 0</inkml:trace>
  <inkml:trace contextRef="#ctx0" brushRef="#br0" timeOffset="22">16994 12026 7916,'5'-16'-72,"-2"4"0,4-2 240,2 2 1,-2 5 0,-1-7 0,0 0 242,1 2 0,-1-1 0,2 2 0,-4-1 241,-3 1 0,3 3 0,-1 0-254,0 0 0,-2-3 0,0 0 0,2 0-259,1-1 0,0 1 0,-4-2 1,0-1-212,0-1 1,3-4 0,1 4 0,-1 1-130,-2 1 1,-6 5-1,-3 2 1,-2 1 0,-1 5-149,-1 6 1,-4 3 0,-3 11 0,-3 3 401,-1 3 1,1 9-1,-1-1 1,-1 3-1,-1 1 271,3 0 1,-2 0-1,8-5 1,2-1 99,2-1 0,5-7 0,4 0 0,3-6 0,5-4-29,6-4 0,7-6 1,8-1-1,5-1 0,2-4-286,1-1 0,0 0 1,2-3-1,1 1 139,1 2 1,-4 3 0,-5 4 0,-2 5 52,-6 5 1,1 9 0,-7 10 0,-2 6-115,-4 7 0,-4 12 0,-5 4 0,0-28 0,0 1-266,0 0 1,0 2 0,0 3-1,0 1 1,0-1 0,0 0 0,0 1-1,-1 1 8,-1 0 1,0 1-1,1-3 1,1 0 0,-3 0-1,1 0 1,-1-3 0,0 0-147,0 0 1,-1 0 0,-1-1 0,0-1 0,-1 1 0,0 0-1,0-2 1,0-2 0,-10 24-251,-3-6 0,-2-15 0,-2-6 0,0-8-274,0-10 0,0-6 1,1-10-1,0-9 741,3-11 0,-3-6 0,3-11 0,-2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83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11546 11569 7838,'-22'0'251,"3"0"1,0 0 450,-2 0 1,5 0-1,1 2 1,3 1 0,5 5-1,3 2-13,2 2 0,13 0 0,5 2 0,8 3 0,7-1 0,3 2-554,4 0 1,3-3 0,4 3-1,0 0 1,-2-2 0,0 1-96,4-4 0,-5 0 0,3-1 0,0-1 0,-2 2-295,-1 2 1,0-2 0,-7 2-1,-3-2 1,-3-2-80,-3 0 0,-2-2 1,-3 0-1,-2 1 228,-3-1 1,-9 0 0,-3 2 0,-3 2 188,-1 2 1,-2-1-1,-6 5 1,-8 3 0,-8 3-1,-9 6 323,-8 2 0,-1 5 0,-9 1 0,25-19 0,0 1-308,-2 0 1,-1 1 0,0 1 0,0 0-1,-3 1 1,0 0 0,1 0 0,0 0-358,1-2 0,0 1 0,3-1 1,1 0-1,-22 16 0,5-1-575,5-2 0,12-5 0,9-4 0,6-3-1487,8-4 2321,1-8 0,13 0 0,1-5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20535 5105 8257,'-2'-6'54,"-1"1"694,-5 0 1,2 3-1,-2-3-66,-1 0 0,5 4 1,6-4-1,7 1 0,6 0 1,3 2-417,2 0 1,6-1 0,4-2 0,1-1 0,2 1 0,3 2-181,-1-2 0,5 3 1,-1-2-1,2 3 1,2 1-362,1 0 0,-2-1 1,-1-2-1,-1 0-382,1 0 0,-4 2 0,1 1 0,-3 0 0,0 0-786,-1 0 0,0-4 1443,0 0 0,-4-5 0,-2 3 0</inkml:trace>
  <inkml:trace contextRef="#ctx0" brushRef="#br0" timeOffset="1">21494 4797 8301,'-16'-5'703,"3"3"0,-2-3 0,2 2 1,2-1 669,-1 1 0,6 3 1,3 4-1291,6 4 1,3 2 0,7 1 0,1 2 0,1 1-1,0 1 1,2-1-134,2-1 1,-3-2 0,1 1-1,-2-1 1,1 0-84,2 1 0,-3-1 0,3 1 1,-1-1-1,-3 0-15,-2 1 1,-1-1-1,-3 1-433,0-1 0,-5-3 1,-1-1-1,-4 2-267,-6 1 1,-7 2-1,-4 1 1,-3 2 847,-1 4 0,-10 2 0,-2 2 0</inkml:trace>
  <inkml:trace contextRef="#ctx0" brushRef="#br0" timeOffset="2">21951 4945 8185,'-5'-23'464,"0"-3"0,-4 0 0,3 4 0,0 2 0,4 4 5486,1 2-5665,1 6 1,0 5 0,0 6 0,0 6 0,0 4-277,0 2 0,0 7 0,0-1 0,0 6 0,0 1-1,0 0 0,0 4 0,0-2 1,-2 2-1,0-2-241,-2-3 1,0 1 0,4-2 0,0-1 46,0-5 1,0 0 0,1-5 0,3-2-34,4-4 0,6-7 0,2-8 0,2-7 182,2-3 0,2-7 0,1-5 0,0 0 0,0-1 61,-1 0 1,0 4 0,-2-2 0,-2 1 59,-1 0 0,-2 6 1,-4-2-1,1 4 1,-1 4-17,0 2 0,-4 0 0,-2 2-71,0 2 0,-3 5 0,5 6-37,-2 5 1,-1 2 0,-4 2 0,1 0 97,3 3 1,-3 2-1,4 3 1,-1-1 0,0 2 278,-2 0 0,1 1 0,-1-3 0,2-4 323,-1-2 1,2-2 0,0 1-257,1-1 0,2-5 0,3-3 0,1-6-522,-1-4 1,4-7 0,1-4 0,-1-2 0,1-4-960,3-1 0,-1 1 1,0 3-1,0 0-185,-1 2 0,-1 5 0,1-1 0,0 4 502,-3 3 0,2-1 1,1 6-1,-1 0 323,1 2 0,2 1 0,-3 0 0,2 0 437,2 0 0,-2 0 0,1 0 0,0 0 0,-1 0 15,-3 0 1,-2 0 822,-2 0 613,-4 0 0,-7 1-627,-8 3 1,-2-2-1,-2 5 1,1-1-349,0 0 0,-1 3 0,1 5 0,-1 3 1,2-1-42,3 1 1,-2 3-1,4-1 1,0 1-138,-1-1 1,3 2 0,4-5 0,1 1-127,2-1 1,9-1 0,-2-3 0,3-2 0,3-2-13,2-5 1,2-1 0,2-4 0,0-1-504,0-5 1,4-7 0,-1-6 0,-2-3 0,-2-4-704,-3-1 0,-5-1 0,1-5 0,-2 1 110,-2 0 0,-4 0 1,-4-1-1,-3 2 0,-3 3 202,-5 3 0,-6 12 1,-1 5-1,0 4 576,-2 3 0,3 3 0,-4 4 0,2 5 0,3 3 158,4 4 0,0-1 0,6-4 0,0 1 0,2-1 0,6-3 0,3-2 0,2-1 0,2 0 0,2-2 0,3 1 0,1-2 3,2-1 0,-2-1 1,1 0-1,1 0 67,2 0 1,-1-3 0,-1-2 0,-2-1 612,-1 1 0,-2-2 0,-4 2 3784,1-2-2716,-6 5 1,-2-3-926,-8 5 1,-1 1-616,-3 3 1,3-2-1,7 6-99,1 1 0,0 0 1,3 0-1,1-2-90,-1 2 0,-3 3 0,2 2 0,-2 1-103,1-1 1,0 3 0,-4 3 0,0 1 74,0 2 0,-1 0 0,-3 0 0,-2-1 0,-2 0-218,0-3 0,1 1 1,-3-4-484,2-2-55,-2-2 0,7-2-102,-4-2 1,4-5 564,-1-11 0,7-5 1,2-10-1,1-1 1,3-2 19,1-5 1,2-2 0,-2-2 0,0-1 437,2 2 0,-4-5 0,8 7 1,-4 1 267,0 2 1,3 4-1,0 4 1,-1 5 41,-1 3 0,-2 1 0,1 8-593,-1 1 0,1 7 1,-1 4-1,-1 3 1,-1 4-539,-1 4 1,0-1 661,8 1 0,-4 5 0,5 5 0</inkml:trace>
  <inkml:trace contextRef="#ctx0" brushRef="#br0" timeOffset="3">23950 5014 8339,'-6'-12'161,"4"-3"0,-4 0 0,1 0 1,2-1 86,2 1 0,1-5 0,0 2 0,0-1 1,0 0 148,0-1 1,-2 2 0,-1 0-1,-4 2 1,0 2 0,-1 1 83,-1 2 1,-2 3 0,-3 2 0,-3 1 0,0 3 0,-4 6-84,0 8 1,-6 4-1,-1 8 1,-1 4-91,-3 6 1,3 2-1,0 6 1,1 0-69,3-2 0,5 2 0,7-6 0,4-5 0,5-1-198,3-5 1,2-6 0,3-5 0,5-5-82,4-5 0,5-4 0,6-4 1,3-5-1,3-6-194,3-8 1,2-5 0,-1-6 0,0-2-208,1-2 0,0-3 1,2-4-1,1-3 133,-19 21 0,-1 0 1,0 0-1,-1-2 1,1-4-1,-2-1 0,2-1 1,0-1 18,1-1 0,0 1 0,-1-2 1,0 1-1,0 0 0,0 0 0,-1 4 1,-2 1 383,12-22 1,-4 12 0,-4 8 0,-4 7 430,-2 7 1,-5 4 638,-4 9 1,-5 8 0,-12 11-1,-2 7-99,-4 6 0,-6 10 0,-3 12 0,-1 9-570,13-24 1,0 0 0,2 1 0,0 0 0,0 0 0,1 0 0,1-1 0,0-1-217,0 0 0,1 0 0,2 3 0,1 1 0,0-3 0,2-1 0,-3 28-268,5-7 1,3-7-1,1-1 1,0-5-443,0-4 1,1-4 0,1-12-1,4-4-3249,0-2 0,-2-7 3678,3-2 0,0-3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6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3620 7104 8381,'-11'-5'18,"0"-2"1,0-4 0,3 1 0,1 1 0,2 1 5,3-1 0,2-1 0,3 0 0,6 1 0,4 3 1,2 1-12,-1 2 0,0 1 1,0-1-1,3-1 0,0 2 1,2 1 14,-1 1 1,4 0-1,-3 0 1,2 0-1,2 0 1,0 0 50,0 0 0,3 0 1,1 0-1,0 0 12,1 0 1,0 0 0,3 0-1,0 0 1,1 0 0,1 1 48,1 3 1,0-3-1,0 3 1,1-2-98,-1 2 0,4-3 0,1 3 1,1-3-1,-1-1 0,-2 0-17,-2 0 0,1 0 1,2 0-1,2 0-17,1 0 1,-2 0-1,-3 0 1,1 0 0,2 0 57,2 0 0,-5-3 0,3-1 1,-4 1-1,-1 2-30,1 1 0,3 0 0,0 0 0,0 0-62,1 0 0,-3 0 0,3 0 0,0 0 0,2 0-105,0 0 1,-2 0 0,-5 0 0,2 0 115,2 0 1,-3 0-1,5 0 1,-2 0-1,0 0 40,-1 0 0,2 0 1,-1 0-1,-1 0 47,-2 0 0,0 0 0,-1 0 0,0 0 0,0 0-50,1 0 1,-1 0 0,0 0 0,0 1 0,1 2 13,-1 1 0,-1 3 0,-1-3 0,-1-1 21,5-2 1,-6-1 0,5 0 0,-2 0 0,0 0 5,1 0 0,4 0 0,1 0 0,1 0 0,-1 0-18,-2 0 1,0-4 0,-2 0 0,1 2-67,-3 0 1,-2 2 0,4 0-1,-1 0 1,0 0-5,0 0 0,1 4 1,-1 0-1,1-1-8,4-2 0,-4-1 1,3 0-1,-2 0 0,-2 0 44,0 0 0,2 0 0,-1 0 0,1 0 0,-3 0 33,0 0 0,0 0 0,2 0 0,2 0-28,1 0 0,0 0 1,-3 0-1,-1 0 1,1 0-45,3 0 1,-2 1-1,2 2 1,-2 2-1,-1 0-54,3 0 1,-1 2 0,4-1 0,-2-1 60,-2 0 1,2 0 0,2-3-1,0 2 1,3-1 86,-5-2 1,3-1 0,0 0 0,2 0 0,2 0 14,-1 0 0,1 0 1,0 0-1,0 0-22,-1 0 0,5 0 0,-2 0 0,-1 0 0,-1 0 11,1 0 0,2 0 0,-1 0 1,2 0-1,-2 0 38,-1 0 0,-1 0 0,1 0 0,-1 0-28,0 0 0,2 0 0,-6 0 0,3 0 0,2 0-34,2 0 1,-6 0-1,3-1 1,-2-2-68,1-1 1,2-1 0,1 1 0,1-2 0,0-2 41,-2 1 1,-2-1-1,1-3 1,0-1 40,-1 1 0,-4 0 1,-3-1-1,-1 1 0,-2 1-11,0 2 0,0-2 1,-8 2-1,-2-1-52,-1 2 0,-2-2 0,-3 5 0,-5 0-244,-5-1 0,1 4-706,-2-3 615,-3 3 1,-2 1 0,-5-1-1,-3-2-56,-2-1 0,4 0 0,-5 3 0,-1-1 43,-1-2 1,-1-1-1,-1 2 1,1-1-1,-2 2-1045,-2 1 1393,2 1 0,-8 0 0,3 0 0</inkml:trace>
  <inkml:trace contextRef="#ctx0" brushRef="#br0" timeOffset="1">7012 8497 8231,'-3'-19'-14,"-2"1"0,-1 2 1,1 2 262,3 1 0,3 3 1,5 2-1,7 3 0,5 2-223,6-1 0,4-1 0,6 1 0,2-4 0,2-2-30,4-1 1,7-1 0,4 1 0,3-1-1,3 1 1,0 0 262,2-1 1,0 5 0,-4 0 0,0 2 21,0 3 1,3 0 0,-2 4 0,-2 1 0,0 4-200,0-1 0,2 4 0,1-2 1,-2 2-1,-5 0-401,-4-2 0,-6 4 0,0-1 0,0 0 319,-2 3 0,0 5 0,-6-1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19987 11512 7970,'-7'0'-1356,"3"-4"1443,8 1 1,3-5-87,4 4 0,4-3 24,0 3 0,2-4-63,-2 4 0,-1-3 11,5 3 0,-4-4 27,4 5 0,-5-6 0,3 2 0</inkml:trace>
  <inkml:trace contextRef="#ctx0" brushRef="#br0" timeOffset="1">19987 11489 8445,'-12'5'-2,"4"-3"-308,1 2 0,3 1 305,-4-2 1,5 1-58,-5-4 343,5 0 145,-2 0-171,5 0 1,2-4 20,1 1 1,4-6-102,4 1 0,1 3 92,-1 1 1,1-1-68,-1 1 0,4 1-160,0 3 1,2 0 30,-2 0 0,-1 0-57,5 0 0,0 0 83,4 0 0,-3 0-37,3 0 0,-1 3-60,8 1 0,-3 4 76,3-4 0,1 1-47,3-2 0,-4-1 47,1 2 1,3-4-112,4-4 0,0 1-35,-3-4 1,-5-1-220,0-3 1,0 0 144,0 4 0,-2-3-99,-5 2 1,-5-1-308,-3 2 0,-2 0-164,-2 3-498,-5 3 1212,-1 1 0,-10 6 0,-1 6 0</inkml:trace>
  <inkml:trace contextRef="#ctx0" brushRef="#br0" timeOffset="2">5071 11866 8224,'0'-11'-273,"0"-4"-69,0-1 0,5 1 364,3 4 0,2 1 273,1 2 0,2-1-286,2 5 0,3-3 61,5 3 1,-1 0-155,1 4 0,1 0 91,3 0 0,-2 4-14,6 0 1,-2 5 21,2-2 1,3 0-9,0 0 1,0 1 0,4 3 0,-1 1 5,1-1 1,-1 0-24,5 1 0,0 1 27,4 2 1,-1-3-159,1 4 1,2-2 138,5 1 1,1-4-325,7 1 1,-2-1 328,2-3 0,3-2-4,-30-2 0,0 0 1,-1-3-1,-1 0 96,0 1 0,1 0 1,28 3-66,-29-3 0,0 0 1,0 2-1,1 0 37,1-3 1,0 1-1,0 3 1,0-1-48,-2 0 0,0 0 0,2 0 1,-2 1-10,29 2 0,-27-2 1,0-1-10,0-2 1,0 0 0,0 2 0,-1 0-3,2-2 0,-1-1 0,0 2 0,0-2-14,31-1 1,-31 0 0,1 0-6,1 0 0,0 0 1,-3 0-1,0 0-21,1 0 0,1 0 0,27-1 38,-30-1 1,0 0-1,29-4-12,-28 0 1,-1 0 0,24-4 4,1 3 0,-2-5 13,2 1 1,-4-1-209,0-3 1,-5-1 198,2 0 1,-7-4-24,-1 1 1,0-2-1,4-2 1,-6 0 36,-2 0 0,-6-1 0,-2-3 1,-4 2 181,0-6 0,-5 5 12,-2-5 0,-5 5 37,1-5 1,-4 2 246,-3-1 1,-3 2-369,-5 5 1,0-4 185,0 1 0,-1-5-225,-3 4 0,-2-1-146,-6 2 0,0 2 109,-4-3 0,2-1-160,-5 2 1,-1-1 84,-7 4 1,2-4-74,-5 1 0,-1-1 31,-3 4 0,-4 4 45,0 0 0,-4 1 11,4-1 1,-5-2 3,1 2 0,-3 2-113,0 2 0,-2-1 115,-3 0 1,-2 1 101,-5 4 0,4-1-80,-1 1 0,1-1 13,-4 1 0,-4 1 30,0 2 1,-1-1-342,1 6 0,1-5 328,28 6 1,0 0 0,-32-6-10,32 7 0,0-1 0,-2-2 0,2 0-11,-29 0 1,28 2 0,0-1-3,0 1 1,1 0 0,-1 1 0,0 0-28,1-3 1,-1 0 0,-30-2 45,2-2 0,-3-2-58,30 6 0,0 1 1,0-1-1,-1 1 18,1-1 0,0 1 1,1 1-1,1 1-8,0-1 1,-1 0-1,-31 1 5,30 1 0,-1 0 0,-1 0 1,0 1-3,0 1 1,0 0 0,1 1 0,1 2 6,1 2 0,1 1 0,1 0 0,-1 2 0,-1 1 1,1 0 0,-1 3-1,0-1 0,3 0 1,-1 1 0,1 0 0,-1 0 0,-26 12 1,1 4-6,3 4 0,0 0-204,7 0 1,-1-1 224,9-2 1,0 2 30,4-3 1,-3 3 6,3 1 0,-3 5 22,6-1 1,2 1-52,-1-1 0,1 1 94,-2 3 1,3 1-82,5-5 0,2 4 66,2-4 0,-2 4 2,6-4 0,1 0 125,7-3 0,-2-1 74,5 0 1,0-5-40,4-2 1,9-3 209,2-1 1,10 0-340,2 0 0,5-2-137,6-2 1,5 2 132,3-6 0,8 1-176,3 0 1,3-4 16,1 3 0,0-2-224,0-1 0,5-1 125,-30-5 1,1-1 0,0-1 0,1 0-138,0 0 1,1 0-1,-1-2 1,0-1-131,0 3 1,1 0 0,-1-2 0,1 0 21,2 2 1,-1-1 369,-4-1 0,1-1 0,1 3 0,0 1 0,27-1 0,-29-3 0,1 0 0,0 0 0,1-1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5448 10439 8202,'-5'-12'0,"3"1"0,-1-1 0,-2 1 654,1 0-257,0-1-264,4 1 0,0 3 31,0 0 0,-1 6-180,-3-2 388,3 3-345,-5 1 1,6 1 49,0 3 0,0-2 70,0 6 0,2-4-6,2 4 0,3-5 59,8 5 0,4-2 38,8 2 1,4-2-129,7-2 1,3-3 1,9 3 1,3-3-278,8-1 0,-28 0 0,0 0 236,1 0 1,1 0 0,0 0 0,1 0-127,28 0 0,0 0 97,1 0 1,-7 0-159,-1 0 0,-5 0-37,-6 0 0,-4 5-72,0 3 1,-7-2-112,-1 2 1,-3 1-303,-5 6 1,-1-1 637,1 5 0,-5 0 0,-2 4 0,1 0 0,1 0 0,2 0 0</inkml:trace>
  <inkml:trace contextRef="#ctx0" brushRef="#br0" timeOffset="1">5482 11467 8313,'-16'-6'713,"3"-5"1,-6-2 28,7-2-282,3 8 0,11 1-144,2 6 0,8 2-21,11 2 0,10-2-309,9 6 1,5-2 112,6 2 0,2 1-361,-23-7 0,1-1 1,1 3-1,1 0 171,3-2 0,0 0 1,4 0-1,0 1-69,2-1 1,0 0-1,0-2 1,1 1 6,-2 1 1,1 0-1,1-1 1,0-1-73,-1 0 1,0 0-1,1 0 1,1-1 66,2-1 0,-1 0 0,-3 1 0,0 1 158,0-2 0,-1 0 0,2 1 0,-1 1 0,0-1 0,-1 2 0,-1-1 0,1 0 0,-1 0 0</inkml:trace>
  <inkml:trace contextRef="#ctx0" brushRef="#br0" timeOffset="2">9068 12529 8525,'5'-19'-581,"3"0"1,7 5 716,4-2 1,8 4 499,3 0 0,8 2-530,4 3 0,8-2-184,3 5 1,3-4-32,1 4 1,-1-1 80,-3 2 0,-2 1-125,-6-2 1,0 3-174,-3 1 1,-4 7 325,-8 4 0,3 5 0,-4 7 0</inkml:trace>
  <inkml:trace contextRef="#ctx0" brushRef="#br0" timeOffset="3">20318 14367 8154,'-10'-11'0,"2"0"1112,-2-1-178,9 1-637,-5 4 1,12-1-5,1 4 1,8-1-1,4 1 1,9 1 28,7-4 0,1-1-31,10-3 1,4-1-324,10 1 0,-28 3 0,1 1-91,3-1 1,1 0-1,1-1 1,1-1 65,1 2 1,0 1 0,-2-1 0,0 1 21,-5 1 1,-1 0 0,30-5-591,-5 0 1,-1 3-9,-3 0 1,-7 6 31,-8-2 0,-4 3 169,-3 1 0,-1 0-84,-7 0 0,-3 0 19,-8 0 1,-6 5 160,-2 2 0,-5 0 503,-7 0 0,-5 6 1,-10 5-1</inkml:trace>
  <inkml:trace contextRef="#ctx0" brushRef="#br0" timeOffset="4">20900 13785 8280,'-11'-18'-41,"-1"3"0,1-2-67,-1 2 1,1 1 298,0 7 1,-1-3 172,1 2 1,-1 3-402,1 1 1,-2 3 94,-2 1 0,-3 1-123,-5 3 0,4 2 105,0 6 0,-1 0-4,-7 4 1,3 1 63,-2 6 0,2 5-16,1 3 1,-5 2 15,-3 1 1,3 1 190,2 3 0,3-2-156,4 2 1,-3 1-5,3-1 1,3-5 89,1-6 0,6-3-76,1-1 1,6-5 99,-2-3 0,2-2-42,2-2 1,2 1 147,2-1 0,3-2-147,8 2 0,-1-6 8,5 7 0,0-2-61,4 5 1,5-2 73,3 2 1,2-1-394,1 1 0,1-2 125,3 2 0,3-1-351,5 1 0,1-3-173,2-1 1,-2-1 17,3-6 1,-3 5 35,-2-1 0,-4-3-307,-3-2 0,-6 0 820,-2 1 0,-4-3 0,0 3 0,-2-3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4386 11124 8495,'0'-11'-178,"3"-5"0,2 1-320,2 1 601,0 6 0,6 0 235,2 4 0,4 0-430,8 4 0,2 0 20,6 0 1,0 0 38,3 0 0,0 0 25,8 0 0,-3 0-12,6 0 0,-2 0 33,-1 0 1,1 0-3,3 0 0,-2 0-87,5 0 1,-3-4 71,3 0 1,1-1 194,7 1 1,-2-1-104,2-2 0,2 0-188,-31 5 1,1 1-1,-1 0 1,1-1 144,1-2 1,0 0 0,-2 3 0,1-1-2,1-2 1,0 0-1,1 3 1,-1 0-5,-2-1 0,1 0 0,2-1 1,2 1-6,1 0 1,0 0 0,-1-1 0,1 1-45,0 0 1,0 0-1,-2 1 1,0-1 38,2-1 1,0-1-1,0 2 1,1 1-18,0 0 1,2-2 0,-1 1 0,0-1-182,0 2 0,-1-1 0,0-2 0,-1 0 203,0 2 0,0 0 1,0-2-1,1 1 5,3 1 0,0 0 0,-1-2 1,-1-1 0,2 1 0,0 0 0,-1 1 0,-1 0-14,0-1 1,0 0 0,1 2 0,1 0 2,1-1 0,1-1 0,-3 2 0,1 0-29,1-2 0,1 0 0,-2 3 0,0-1 33,0-2 0,0 0 0,-1 2 0,1 0-79,4-2 0,0 1 1,-4 1-1,0 1 37,1-1 1,1 0 0,-2 0 0,0-1-8,0 1 1,0 0 0,0-1 0,2-1 20,1 2 0,1 0 0,-1-2 0,0-1-231,-1 1 0,0 0 0,0 2 0,1-1 236,-3 1 1,-1 1 0,4-2 0,1 0 1,-1 2 1,1-1 0,-2-2 0,-1 0-8,3 2 0,0 0 0,-4 0 1,1 0 0,1 2 1,-1 0 0,2 0-1,-1 0-7,4 0 0,-1 0 1,-2 0-1,-1 0-2,2 0 1,0 0 0,-4 0-1,1 0-1,0 0 1,1 0 0,1 0 0,0 0-2,1 0 1,0 0 0,-1 2 0,0 2-4,-3-1 0,0 1 1,-1 1-1,0 0-3,3 1 1,0 0 0,-1-1 0,0 1-2,1 0 0,-1 0 0,0-1 0,-1 0 7,-2-1 0,0-1 0,2 2 1,0 0-1,0-1 1,0 0-1,2 1 1,-1 0 0,-1 1 0,0 0 1,1-2-1,-1-1 41,0 1 1,0 0 0,-1-1 0,0 2 5,3 0 0,0 1 0,-1-2 0,0 0-12,1 0 0,0-1 0,-1-1 0,0 0 63,-1 2 0,0 0 0,-1-3 0,0 1-39,3 2 1,0 0 0,1-2 0,0 0-4,1 2 0,-1-1 0,1-1 0,-1-1-18,-3 1 1,-1 0-1,0-1 1,1 0 11,1 1 0,1 0 0,-1-1 0,1-1-34,-1 2 0,1 0 0,1-1 0,-1-1 6,-2 1 0,0-2 0,2 1 1,1 0-4,-2 0 1,1 0-1,1 0 1,-1 0-34,0 0 1,0 0 0,-2 0-1,1 0-5,-3 0 1,0 0 0,-1 0 0,1 0-50,1 0 0,-2 0 1,0 0-1,0 0-147,-3 0 1,0 0 0,-2 1-1,-2 0-1452,21 3 1670,-2 7 0,-1-1 0,-3 5 0,-7 3 0,-5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12082 8986 8284,'-11'-8'127,"0"1"1,4 1 318,0-1 1,0 0 69,-4 4 1,3 0-98,1-4 0,3 5 566,-3-2-635,5 3 1,-7 0 358,5-3-257,1 3 32,-2-4-269,4 5 0,-3 0-128,8 0 0,-2 0-10,5 0 0,4 0 78,4 0 1,6-4-293,1 1 0,-1-5 108,5 5 0,1-2-157,-2 1 0,4 2-40,-3-6 0,0 6-22,-5-2 1,1 3 89,0 1 1,-5-4-321,-2 1-1061,-3-1 577,-1 9-1413,-5-4 1003,-1 9 1372,-5-9 0,-5 4 0,-1-5 0</inkml:trace>
  <inkml:trace contextRef="#ctx0" brushRef="#br0" timeOffset="1">12203 8592 8284,'-6'-5'822,"-4"-1"-330,9 0 0,-5 1 421,2 5-674,3 0 1,-5 0-22,2 0 1,3 5-75,-3 2 0,-2-1-178,-1 1 1,1 2 71,-2 5 0,1-2 159,-4 3 0,-3 2 130,-1 1 1,-3 3-99,3 1 1,-4 3 149,0 1 0,-1 3 55,-2-3 0,5 3 238,2-4 0,3 3-231,1-6 0,5 1 330,2-8-512,3 0 1,2-5-5,3 1 0,2-5-114,5-2 0,0 1 146,0-1 0,0 3-308,0-3 0,-4 0 37,0 0 1,1-1-55,3 4 1,0-4 54,0 5 0,1-6-186,2 2 1,-1 1-416,1-2 1,2 1 255,-1-4 0,-1 4-566,-3-1 0,0 1 351,0-4 0,0 0-740,0 0 0,0 4 96,0-1-1324,0 1 1159,0-4 1352,0 0 0,-1 0 0,1 0 0</inkml:trace>
  <inkml:trace contextRef="#ctx0" brushRef="#br0" timeOffset="2">15041 10907 8284,'-4'-8'360,"1"1"1009,-1 4-226,4-7 1445,0 9-1897,0-4 0,1 5 339,3 0 1,2-4-428,6 0 1,3 0-138,0 4 0,5 0-19,-1 0-53,3 0-139,1 0 0,5 0-847,1-5 579,0 4 0,8-5-202,-3 2 1,7 1-429,-3-4 1,0 4 368,-4-1-2143,-5-2 1627,4 5 1,-8-4-59,1 5 0,-7 0-83,-4 0 0,-6 0-1544,-1 0 2475,-5 0 0,2 5 0,-5 1 0</inkml:trace>
  <inkml:trace contextRef="#ctx0" brushRef="#br0" timeOffset="3">15235 10553 8284,'-5'-6'154,"4"0"0,-5 6 1213,2 0-576,3 0-267,-9 0 103,8 0 99,-8 0-420,4 0 0,-6 2-47,1 2 1,-1 2 186,1 5-4,-5 1-158,3 4 1,-7-2 310,4 5-128,-4 0-244,2 4 0,-3 4 504,2-1-407,-3 1 1,8 0 338,-5-1 0,5 5-181,-1-5 0,3 1 191,5-4 1,2-4-192,5 0 0,1-5 41,3 1 1,6 2-141,5-2 0,6 0 215,-2-3 0,2-1-177,2 0 0,1 5-306,3-1 0,-2 0-464,6-3 1,-5-1 311,5 0 1,-6 1 233,2-1 0,-3-3 189,-1-1-319,0-4 0,-2 6-127,-2-5 1,1-1 63,-4-3 0,-1-10 0,-4-2 0</inkml:trace>
  <inkml:trace contextRef="#ctx0" brushRef="#br0" timeOffset="4">20649 5242 8480,'-17'-5'0,"5"3"-1059,-3-6 864,2 5 0,1-2 238,1 5 1,3 0 312,1 0 0,3 4 200,-4 0-165,6 5 0,-7-7-148,5 6 1,0-4 210,4 3 0,0-3-104,0 4 0,0-4 24,0 3 0,0-3 58,0 4 1,5-5 82,3 5 0,3-4-49,5 4 0,1-5-126,6 5 1,5-6-94,3 2 1,7-2 26,4-2 1,2 0-249,2 0 1,1 0-246,2 0 0,2-6-580,2-1 1,-1-3 485,-2-2 0,-3 1-264,2-1 0,-7 1 577,-4 0 0,-4-2 0,-3 0 0,-5 2 0,-1 4 0,-3 5 0</inkml:trace>
  <inkml:trace contextRef="#ctx0" brushRef="#br0" timeOffset="5">20443 7287 8260,'-11'0'486,"0"-6"0,4 4-219,3-6 0,4 6-33,4-2 0,4 3 237,7 1 0,3-4 602,5 0 0,5-1-540,2 1 1,4 2-208,4-6 1,3 5-277,5 0 0,4-2-21,4 1 0,-1-4-281,4 4 1,-6-3-73,6 3 0,-8-4-330,1 5 0,-3-5 139,-1 4 1,-6-5-430,-2 2 0,-4 2-285,-3 1 0,-7-1 1229,-5 1 0,-4-4 0,4 4 0,0 1 0</inkml:trace>
  <inkml:trace contextRef="#ctx0" brushRef="#br0" timeOffset="6">20649 8988 8511,'-5'-11'597,"-5"3"196,-6 1 1,1 4 365,4-1-812,-1 3 1,6 6 249,2 3 0,6 2 68,5 1 1,2 1 14,10-1 1,1 0-265,7 1 1,2-1 70,5 1 0,5-1-220,-1 1 1,5-5 17,-1 1 0,3-6-434,5 2 1,1-3-34,2-1 1,3 0 5,-3 0 1,3-5-257,1-2 0,-5-3-565,-3-2 1,-7 1 41,-4-1 0,-2 1-1826,-2-1 2781,-5 6 0,-1-3 0,-5 5 0,0 2 0,0 1 0</inkml:trace>
  <inkml:trace contextRef="#ctx0" brushRef="#br0" timeOffset="7">20432 10816 8097,'-28'0'0,"4"0"725,-3 0 0,8 1 2805,4 3-2997,2 2 0,17 4-297,8-2 1,13 1 339,9-6 0,6 1-351,5-4 0,6 0-432,2 0 1,4-5-550,4-2 0,3-4 174,-30 6 1,0-1-1,0 0 1,1 1 139,-1-1 1,0 0 0,1 1 0,-1 0 441,0 1 0,0 0 0,1-1 0,-1 0 0,0 2 0,0 0 0</inkml:trace>
  <inkml:trace contextRef="#ctx0" brushRef="#br0" timeOffset="8">20512 12769 8006,'-18'-11'4291,"3"4"-3807,7 2 0,4 5-287,8 0 1,8-2 310,7-1 0,7 1-99,5-1 1,7 1-416,4 2 1,2 0-92,2 0 1,5-1-230,2-3 1,3 2 177,1-6 0,-1 0-213,-3-3 1,2 0-207,-6-1 1,2 1-273,-2-1 1,-7 1 143,0-1 1,-10 0 186,-6-3 1,-1 1 507,-3-5 0,1-4 0,-2-4 0,-6 2 0,-5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91"/>
    </inkml:context>
    <inkml:brush xml:id="br0">
      <inkml:brushProperty name="height" value="0.053" units="cm"/>
      <inkml:brushProperty name="color" value="#FF0000"/>
    </inkml:brush>
  </inkml:definitions>
  <inkml:trace contextRef="#ctx0" brushRef="#br0">15388 7045 7969,'-27'-18'1200,"3"7"1284,6 0-1486,9 7 827,1-12-923,8 14-283,8-5 862,1 7-920,16 0 0,2-2 88,7-4-253,9 4-115,1-5 0,13 5-171,0-4 1,9 4-171,-3-4 1,10-1-1176,1 1 1146,16-8 139,-17 13 0,11-13-1326,-15 8 867,0 1 0,-8 3-1551,-3-4 1273,-12 4 0,-6-6-221,-11 8-334,-4 0 215,-8 8 310,0 2-295,-7 7 1041,-3-8 1,-13 7-987,1-5 500,-9 5 172,-3-7 1,-2 5 284,-4-9 0,-4 9 0,0-5 0</inkml:trace>
  <inkml:trace contextRef="#ctx0" brushRef="#br0" timeOffset="1">15974 6356 7969,'-8'-12'0,"-3"1"1086,3 7-223,-7-4 333,13 1-714,-13 5 1,13-4-56,-4 12 1,-2-2-202,3 7 1,-7 1-13,6 5 0,-7 0 6,2 0 1,-11 2 2,0 4 1,-9-2 324,2 8-301,-11 7 1,2 3 94,-8 7-655,0 0 661,-6 5 1,-2 1 754,-3 0-564,3-1-254,3 1 1,5-6 621,11 0-526,-3-8 0,19-2 97,-4-7 0,11-8-14,7 2-245,3-4 1,4-7 129,3-1 0,5 1-13,7 5 1238,0 0-1255,8-7 1,10 5 837,11-3-582,3-5-276,3 9 1,2-13 367,3 9-964,5-8 297,6 11 0,1-13 0,0 4 0,-6 1 0,1-1-463,-9 0 145,5-6 0,-16 5-143,-4 1 1,-11 2-517,-7-2 1,-10-3-4017,-6 9 2497,-4-8 2496,-2 3 0,-16 1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5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17428 8988 11957,'0'-16'0,"0"-2"0,2-1-970,1 0 1951,-1 5 0,3-3-372,-5 6 0,3 0 0,1-1-523,-1 1 1,-3 4-1,-3 5 1,-2 4-1,0 6 1,0 2-1,3 2-184,0-1 1,1 0 0,-2 1 275,0-1 1,-1 1 0,4-1-106,0 1 0,0-5 138,0 1 0,0-4-161,0 3-178,0-4-58,0 2 1,0-6-53,0-3 1,1 1 666,3-4-383,-3 4 646,4-7-508,-5 9 1,2-4-1,0 3 1764,2-2-1035,0 3 0,-3-4-146,3 5 1,-3-1-103,3-3 0,-2 3 193,2-3-544,-3 3 187,5 1 1246,-6 0-1131,5 0-131,-4 0-245,4 0 0,-5-2-2943,0-1 2060,0 1 0,0-3 1</inkml:trace>
  <inkml:trace contextRef="#ctx0" brushRef="#br0" timeOffset="1">12837 12814 13366,'-4'-11'-2337,"0"-1"2335,2 1 0,2 3 1,4 2-1,3 0 1,5 1-1,2-2 289,1 1 1,4 2 0,-3-2 0,2 1 0,3 2-173,0 2 1,2 1 0,1 0 0,1 0 0,3 0-93,2 0 0,-1 1 0,2 3 0,-1 2-43,-2 1 0,3 1 1,0-2 22,2 0 0,1-4 0,0 4 0,1-3-31,-1 1 1,0 0-1,0-4 1,-1 0 151,-2 0 0,0-4 1,-4-1-1,-1-1 48,-2-3 1,-7 4 0,-1 0-72,-4 0 1,-2 2-31,-2-5 43,-3 6 0,-6-3-258,-3 5 0,2 0 133,-6 0 1,4 0-1,-2 1 67,1 3 46,1-3-115,-1 4-4,4-5 0,-6 0-78,3 0 1,3-1-596,-3-3 660,3 3-192,1-4 1,-1 5 210,-3 0 37,3 0 1,-4-1-369,5-3-625,0 2-404,0-3 1347,-5 0 0,3 4 0,-3-4 0</inkml:trace>
  <inkml:trace contextRef="#ctx0" brushRef="#br0" timeOffset="2">13065 14733 8699,'-1'-23'-141,"-1"-1"-157,-2-3 116,0 8 0,4-6 0,0 10 1,0 1-787,0 1 793,0 2 1,-1 4 437,-3 3 1,1 3 339,-4 1-83,4 0 1,-3 0-145,2 0-301,3 0-458,-4 0 250,5 5 1,0 2 14,0 4 117,0-5-133,-5 5 0,2-6-599,-4 2 326,4 3 1,-2-7 406,5 5 0,-5-1 0,-1 5 0</inkml:trace>
  <inkml:trace contextRef="#ctx0" brushRef="#br1" timeOffset="3">13020 14619 8254,'-10'-9'0,"1"-3"0,2 0-881,2-1 583,2 2 1,4 4 0,3 3 143,3 3 0,0 5 1,-1 1-1,0 1 154,1 3 0,-4 1 0,4 2 0,-2-1 0,-3 1 0,5-1 0,-1 1 0,0-1 0,3 0 0,-4 1 0,0-1 0,1 1-31,-4-1 1,3 0 0,-1 2 0,0 1 50,1 1 0,-4 4 0,4-2-3,0 1 0,-4 1 0,3 4 1,-2-1-1,-2 1 188,0 0 1,0-5-1,0-2 1,0 0-83,0-1 1,0 0 0,0-4-1,0 2-137,0 2 0,3-2 0,1 4 14,-1-1 0,3-3 0,0 3 0</inkml:trace>
  <inkml:trace contextRef="#ctx0" brushRef="#br1" timeOffset="4">13168 15315 8254,'-5'7'-364,"-2"-3"175,-4-3 1,5 0-1,2 3 1,3 3 188,1 4 0,5 0 0,1 0 0</inkml:trace>
  <inkml:trace contextRef="#ctx0" brushRef="#br1" timeOffset="5">13191 15852 8254,'-11'0'118,"-1"0"1,2 1-27,2 3 0,3 3 0,5 4 1,0 0-1,0 1-479,0-1 0,0 6 0,0 2 0,0 2 0,0 2 387,0 0 0,4 0 0,0-2 0,-1 0 0,-2-2 0,3 0 0,-1 4 0,1-2 0,1-2 0,-3-2 0,1-5 0,-1 2-107,-2 2 1,1-1 0,1-4-1,2 1 4,-1-1 1,-2 1 0,-1-1 0,0 0 307,0 1 0,-4-5 0,0 1 1,2 1 54,1 1 0,1-2 0,0-1-286,0 2 0,1 1 1,1 2-1,4-1-172,0 1 1,-2-1 0,2 2 0,-1 1 0,-1 1-113,1-1 1,-4 0 0,3 0 309,-3 1 0,-1 0 0,0-3 0,2-1 0,1 1 0,-1-1 0,2 0 841,-3 1 304,-6-6 0,0-2 765,-3-8-2195,-2 3 0,9-3 0,-3 9-536,3 7 0,4 0 0,1 6 821,-1-2 0,3 10 0,0-2 0</inkml:trace>
  <inkml:trace contextRef="#ctx0" brushRef="#br1" timeOffset="6">13328 17051 8116,'-11'-6'130,"-1"-3"1,1 4-961,-1-1 830,6 3 0,6 3 0,6 7 0</inkml:trace>
  <inkml:trace contextRef="#ctx0" brushRef="#br1" timeOffset="7">13271 17417 8116,'6'5'-1635,"-1"1"1635,-5 6 0,6-1 0,0 1 0</inkml:trace>
  <inkml:trace contextRef="#ctx0" brushRef="#br1" timeOffset="8">13260 17577 8116,'6'11'199,"-1"-5"-301,-5 0 102,0-6 0,0 0 0</inkml:trace>
  <inkml:trace contextRef="#ctx0" brushRef="#br1" timeOffset="9">13568 17600 8053,'-23'-23'293,"2"1"1,2 4 0,3 7-16,4 6 0,5 10 0,2 6 0,0 7 0,-2 4 0,-4 2-481,0 2 1,0 9 0,-1 7 0,1 5 0,-1 5 0,0 5 70,-4 1 1,4 0 0,-4-2 0,4-1-1,2-3-43,2-1 1,-1-11 0,5-8 0,2-7-216,0-7 0,4-5 182,2-6 0,2-8 1,5-10-1,1-8 208,-1-7 0,1-3 0,4-10 0,2-2 0</inkml:trace>
  <inkml:trace contextRef="#ctx0" brushRef="#br1" timeOffset="10">13420 17839 8053,'11'-47'0,"-1"-1"121,-2-1 0,-3 2 0,-5 9 1,0 7-1,0 7 640,0 5 1,0 6-584,0 6 1,0 9-1,0 2 1,0 6 120,0 6 0,-1 1 0,-2 7-93,-1 3 0,0 1 1,4 4-1,0-2 1,2 2 79,1 1 0,-1 0 1,3-3-1,0-2-47,2 0 1,2-4 0,0 3 0,-1-4 66,1-4 1,1-3-1,1-6 1,1-2-16,-1-4 1,1-9 0,-1-7 0,0-5-139,1-5 1,-1-2 0,2-3-1,1-3-538,1-3 1,0-1-1,-3-1 1,-2 1-583,-2 0 0,0 1 0,-3 2 1,1 5-2743,-1 2 3089,-2 6 0,-4 13 1,-1 11 400,-2 7 0,-4 3 1,4-2-1,1 1 219,-2-1 0,3-1 0,-2-2 0,3 1 0,1-1 0</inkml:trace>
  <inkml:trace contextRef="#ctx0" brushRef="#br1" timeOffset="11">13796 17291 8043,'-15'-1'668,"0"-3"764,1-4 1,1 3-1,3 3-958,3 4 0,3 5 1,8 5-1,3 4-509,3 3 0,3-2 1,2 1-1,4 0-419,3 0 0,1-3 0,0 3 1,1-2-518,2-2 1,0-2-1,3-3 216,-1-2 1,-2-4 0,-3 0 0,-1-1 754,-3-2 0,-1-2 0,-3-1 0,-2-4 0,3-4 0</inkml:trace>
  <inkml:trace contextRef="#ctx0" brushRef="#br1" timeOffset="12">14185 17268 8033,'-5'-16'74,"0"3"1,-4-3 199,1-1 1,4 6-1,-2-2 1,0 5 53,-1 3 0,3-2 1,-3 3-1,-2 1-40,-1 2 1,2 2 0,1 3 0,-2 4-240,-1 2 1,2 5 0,0 2-1,1-1-345,0 1 0,-2 3 1,4-1-1,-1 3-69,-3 0 1,0 1-1,0 1 1,2 2-228,-2 0 0,3 1 1,-1-5-1,2-2 592,3-1 0,-5 0 0,1 4 0</inkml:trace>
  <inkml:trace contextRef="#ctx0" brushRef="#br1" timeOffset="13">13991 17577 8033,'0'-7'-241,"0"2"899,-6 5 0,4 2-437,-6 1 1,6 4-1,-3 5 1,1 5 61,0 6 0,-1 2 1,2 8-10,0 3 1,-1 7 0,3 2 0,-2 6 25,-1 1 1,0 4 0,4-4-1,0 0-386,0-2 0,4-5 0,1-3-253,2-4 0,4-7 0,4-5 0,-1-4 0,-1-7-790,-2-7 0,1-6 0,-1-3-6,1-3 1135,4-2 0,-3-16 0,3-2 0</inkml:trace>
  <inkml:trace contextRef="#ctx0" brushRef="#br1" timeOffset="14">14253 17554 7987,'7'-8'152,"-4"1"1,-1-2 1275,-2-1 1,-2 3-1047,-1 3 1,-2 12 0,-4 5 0,2 3 0,2 6 0,3 2 146,0 3 0,2 4 0,0-2 1,0 2-211,0-1 1,0 1-1,0 2 1,2-3-116,1-3 0,4-3 0,4-2 0,1-3-124,-1-4 0,2-4 1,1-3-99,1-4 1,1-3 0,-2-1 0,2 0-137,-2 0 1,2-1-1,1-3 1,-1-4-131,1-2 1,-1-1 0,-2-2-1,1-1 61,-1-1 0,0 0 0,0 3 0,1 1 56,-1-1 1,-2 1 0,-3 0-13,-2-1 0,0 1 0,1-1 0,-1 1 1,-2-1-215,-3 1 1,0-2 0,-2-2 0,0-4-39,0-3 0,-2-4 0,-1-3 0,-4-3 431,1-4 0,-9-11 0,2 1 0</inkml:trace>
  <inkml:trace contextRef="#ctx0" brushRef="#br1" timeOffset="15">9788 14813 8251,'0'-12'231,"-4"-3"1,0-1 0,2-1 0,-1 1-320,-1 2-241,3 6 1,-4 4 0,5 8 0,0 4-1,0 2 188,0 1 0,0 1 0,-1 0 0,-2 2 0,-1 3-108,2 1 1,-3-3-1,1 4 249,1 1 0,-3 7 0,0 2 0</inkml:trace>
  <inkml:trace contextRef="#ctx0" brushRef="#br1" timeOffset="16">9719 15133 8251,'-7'0'1644,"-1"0"-1240,5 0 0,-3 0-592,2 0 1,2 0-163,-6 0 0,2 1 0,-2 4 0,3 5 350,0 4 0,4 6 0,-4-2 0</inkml:trace>
  <inkml:trace contextRef="#ctx0" brushRef="#br1" timeOffset="17">9662 15475 8251,'-16'7'0,"7"-2"0,-3-5 727,2 0 1,1 1-764,2 3 1,-2-2 0,5 6-1,0 1-707,-1 1 0,4 5 743,-3 0 0,-2 11 0,-1-2 0</inkml:trace>
  <inkml:trace contextRef="#ctx0" brushRef="#br1" timeOffset="18">9536 15829 8251,'-11'7'218,"0"-2"281,-1-5 1,2 1 0,1 2-366,2 0 0,4 2-536,-1-1 0,-1 3 0,1 4 1,2 0-244,0 1 1,2-1 0,0 2 644,0 2 0,0-2 0,0 3 0</inkml:trace>
  <inkml:trace contextRef="#ctx0" brushRef="#br1" timeOffset="19">9456 16081 8251,'-1'10'0,"-3"-1"70,-3-2 0,0-3 0,1 4 0,0 1 98,-1 1 1,1-3-1,-3 1 1,3 2-314,1 4 0,-3-1 0,3 2 0,0-1 0,0 1-324,2 4 0,-2 1 0,1 1 303,2-2 0,1 0 0,1 4 1,0 0 165,0-1 0,0-4 0,0-1 0</inkml:trace>
  <inkml:trace contextRef="#ctx0" brushRef="#br1" timeOffset="20">8154 16857 8204,'-17'0'-19,"0"-4"1,6 1-1,-1 0 1,1 2 0,0 2-139,-1 3 1,5 9-1,-1 11 1,-1 9 0,-1 9 880,-2 6 1,1 4 0,1 5 0,2 0 0,4-1-209,3-3 0,4 0 1,4-7-1,9-5 1,5-7-353,6-7 1,3-6 0,7-11 0,1-2-132,-1-4 1,-2-9-1,0-7 1,-1-8-157,0-9 1,-1-3 0,-1-10-1,-3-1-548,-1-1 0,3-2 1,-5 0-1,0 1-1683,-2-1 2354,-2 5 0,-4-3 0,-1 3 0</inkml:trace>
  <inkml:trace contextRef="#ctx0" brushRef="#br1" timeOffset="21">9011 16823 8346,'-11'-11'-114,"-1"0"1,1 2 217,-1 2 1,1 6 0,0 1 0,0 6 0,1 5-15,-1 5 1,2 5 0,-6 7 0,2 1 0,2 3 410,-1 1 0,-3 5 0,1 1 0,3 1-83,2-1 1,6 3 0,-1-4 0,3-1-272,1-2 0,1-5 0,4-5 0,6-4-220,3-1 1,6-7 0,-2 1-77,-1-5 1,5-4 0,-2-5-179,6 0 0,-1-1 0,4-3 1,0-3-345,1-3 0,-1-6 1,2 0-1,0-2 671,1-2 0,1-2 0,1-1 0</inkml:trace>
  <inkml:trace contextRef="#ctx0" brushRef="#br1" timeOffset="22">9479 16880 8277,'0'-23'-313,"2"2"0,0 0 0,2 4 401,-2 0 0,4 6 451,-3 3 1,1 7-1,-4 1-8,0 6 0,-1 6 0,-2 3 0,-2 5-139,-1 5 1,2 5 0,-2 4-1,-1 1-16,1 3 0,2 2 0,-2 2-250,1-4 1,1-3 0,4 1 0,0 1-172,0 1 1,0-4-1,0-5-318,0-1 0,0-1 0,0-4-329,0-1 0,-1-4 0,-3-4 147,-4-5 0,2 0 1,-2-5-1,0-2 39,-3 0 0,0-6 0,0-1 1,-1-2-42,1-2 0,3-1 547,0-1 0,1-6 0,-5 0 0</inkml:trace>
  <inkml:trace contextRef="#ctx0" brushRef="#br1" timeOffset="23">9388 16834 8275,'0'-22'0,"0"-6"0,1-2 722,3 1 1,0 3 0,6 7-1,4 3 1,1 4-266,2 0 1,2 6 0,-3 2 0,2 4-387,2 4 1,2 2 0,1 6 0,0 0 0,-1 2-179,1 1 1,-1 6 0,-3-3 0,-3 1-292,1 0 1,-6-5 0,2 2 67,-4 1 0,-7-3 0,2 3 0,-3 0-129,-1-3 0,-5 4 1,-4-1-1,-4 1-75,-7-3 1,3 2 0,-2-2 325,-2-1 0,0-3 0,-2-2 1,1-1-1,2 0 48,1-2 0,4 4 1,-3-4 669,2 1 0,0 2 0,6-4 859,3 1 1,3 2-842,8 3 0,3-3 1,7-2-1,3 0 0,0-1-112,4 0 0,0 3 0,2-4 0,1 0-99,3 1 1,-3-4 0,3 3-141,-3-3 1,-3 3 0,0 1-1,-4 0 13,0 0 0,-2 3 0,-5-3 41,-2 1 1,-3 2-1,-5 3 1,0 1-65,0-1 1,-1 4-1,-2 1 1,-2-1-255,-1 1 0,-2-3 0,-3 3-180,-1 1 1,1-3 0,-2 5-1,-1 0-493,-1-1 0,-2 0 0,4-3 0,-4 4-1387,-1 2 2147,-1 2 0,-9 5 0,-1 1 0</inkml:trace>
  <inkml:trace contextRef="#ctx0" brushRef="#br0" timeOffset="24">11010 12803 10106,'0'-28'-45,"0"2"1,0-1 0,0 2-1,0 8 1,1 4 90,3 5 0,-3 5 0,3 6 0,-3 5-190,-1 2 0,0 2 0,0-1 1,0 2 149,0 2 0,0-2 0,0 2 0,1-4 0,2-2 68,1-1 1,0-4 131,-4 3 1,0-3-1,1 2 162,3-1-427,-3-1 1,5-4-62,-2 0-61,-3 0 363,9 5 228,-8-3 0,4 3 54,-2-5-414,-3 0 1,4-2 12,-5-1-58,0 1 1,0-4-46,0 2 186,0 3-94,0-4 211,0 5-131,0-5 0,0 2-173,0-4 0,2 3-87,1-4 0,-1 4 1,3-3-207,0-2 0,-3 2 1,5 0-1073,-2-2 1447,4 4 1,-3-5-1,5 3 1</inkml:trace>
  <inkml:trace contextRef="#ctx0" brushRef="#br1" timeOffset="25">13465 12734 8586,'-1'-7'-628,"-2"-1"1,0-1 770,0-1 1,2 2 0,1 1-1,0-2 149,0-1 1,1 0-1,2 1 1,0 1-30,0-1 1,-1 4 3,2 1 63,-2 3-71,3 1 1015,-5 0-1615,0 5-69,0-4 346,0 4 391,0-5-142,-5 0-121,3 0-56,-8 0 0,8 0 0,-6 0-29,-1 0 1,3 0 65,-2 0 0,1 0 0,-5 0 15,1 0 1,3 0 0,0 0-16,0 0 1,1-1-73,0-3-10,-1 3 1,-2-5-232,2 2 245,3 3 1,4-4-25,-3 5 197,3 0 90,-4 0-51,5 0-204,5 0 37,-4 0 341,4 0-1020,-5 0 791,5 0 31,-4 0-130,5 0 1,-5 0-60,3 0 1,-3-2-62,3-1 40,-3 1 1,0-3 10,3 5 41,-3 0 13,4 0-37,-5 0-48,5 0-18,-3 0 16,3 0 947,-5 0-1071,0-5 128,0 4 39,0-4-34,0 5-75,0-5-111,0 3 1,-1-3-2281,-3 5 2524,2 0 0,-8 0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7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5082 13568 7891,'-23'-6'639,"1"2"0,3 3 107,0 1-425,5 5 0,-3 2 37,6 8 756,-1-2-672,1 14 1,3-7 271,1 11-258,4 4-174,-2 1 1,6 8-69,3-2-842,2-3 817,6 6 0,3-1-45,0 6-108,6-1 10,-9-3 1,10 3-93,-3 1 1,-1 7 253,1-4-876,-5 0 466,2-2 1,-4-4 61,-1 3-351,-5 2 306,4-10 0,-8 2-60,2-10-436,-3 0 514,-1 1 0,-5-2-236,-3-3 43,-2-2 99,-1-5-205,-1 0 199,1 0 1,-5-4-59,1 0-473,0-10 850,-1 6 0,3-14-670,-2 3-175,-3-3 41,5-11 752,-8-3 0,3-10 0,-5 1 0</inkml:trace>
  <inkml:trace contextRef="#ctx0" brushRef="#br0" timeOffset="1">4683 14173 7891,'-12'-4'257,"1"1"1,3-1 1088,0 4 448,6 0-941,-3 0 0,14 0 496,2 0-664,8 0-234,-1 5-2,5-4-144,5 4 0,0-5 19,2 0-373,3 0 92,-4 0 0,7 0 308,2 0-1762,-3-5 1064,5 4 1,-2-8-2711,0 5 1002,0-5 889,1 8 1166,-8-9 0,7 9 0,-9-4 0</inkml:trace>
  <inkml:trace contextRef="#ctx0" brushRef="#br0" timeOffset="2">5562 13854 7882,'0'-7'872,"0"-3"1156,0 9-1300,0-4 0,0 6 2053,0 3-1940,0 7 1,0 3 25,0 5 752,0 5-702,5 0-488,-4 14 0,9-3-18,-2 7 0,1 6-474,-1-3 1,2 9-476,-3-1 1,2 2 582,-1-2-4128,2-7 3129,-4-7 0,4-6 944,-2-3 0,2-2 0,-3-5 0</inkml:trace>
  <inkml:trace contextRef="#ctx0" brushRef="#br0" timeOffset="3">13043 13545 7857,'-12'-23'0,"1"0"0,-4 2 868,-1 2-558,1 2 1,-1 7 93,-3 3 847,2-4-768,-4 10 1,7 1 794,-5 8-678,5 2-296,-3 6 1,7 3 396,2 8-346,3 7-505,5 7 559,0 10-152,0 6 1,5 4-180,-1-27 0,0 0 0,3 2 0,1 1-261,2 4 1,-1 1 0,0 3-1,0-1 342,0 2 1,1 0-1441,0 1 0,-1-1 1237,0-2 1,0-1 0,0 0-1,0 0-603,-2-1 0,1 0-219,-2-1 0,0-1 695,3-7 1,-1-1-1,2 29-1253,-2-16 822,-3-4 387,0-2 0,-4-10-402,3-2 0,-7-8 1767,0-4-2079,-6-2 1314,2-2 0,-5-4-953,-4-3 826,4-3 0,-15-11 1,3-3-1</inkml:trace>
  <inkml:trace contextRef="#ctx0" brushRef="#br0" timeOffset="4">12540 14139 7857,'-11'-41'0,"-1"2"0,6 11 1872,2 5-830,3 6-624,6 10 1,1 1 1389,6 2-1190,4 3 1,2-9 426,5 2-713,5 3 0,1-4-189,5 5 0,5-5-337,3 2 0,3 2 232,0 1-2606,1 3 2135,-5 1 0,3 0-1191,-2 0 644,-3 0 550,-4 0 0,-4 1-1700,-4 3 1087,-5-3 441,-1 4 602,-8 0 0,3-4 0,-4 4 0</inkml:trace>
  <inkml:trace contextRef="#ctx0" brushRef="#br0" timeOffset="5">13271 13796 7923,'-5'-6'1796,"-1"1"-2,-1 5 133,-3 0-981,9 0-163,-4 0 160,15 0-489,-2 0-248,13 0 0,-7 0-177,5 0 1,0 0 278,4 0-646,0 0 328,0 0 1,0 0 128,-1 0-794,1 5 512,-5 1 1,4 6-1403,-3-1 791,-3 1 462,1-1 0,-6 6-569,0 2 590,-4 2 0,-2 3 378,-5 3-77,0-3 0,-5 9-48,-3-2 1,-3 2 201,-5 1 0,-1 0-69,-6 0 731,-5 6-206,4-10 0,-4 11 1871,5-11-1696,5 1 0,3-10 38,7-2 563,-2-2-617,9-6-279,1-5 22,6 0 187,11-6 1,1-2-482,5-2 1,3 1-177,1-9 0,5 3 276,-2-6-2176,3-3 1393,1 1 0,1-6-3498,-1 0 2004,-5 0 1050,4 0 0,-9 2 899,3 2 0,2-8 0,0 3 0</inkml:trace>
  <inkml:trace contextRef="#ctx0" brushRef="#br0" timeOffset="6">12220 17885 7923,'-17'-10'-159,"0"6"1,6-7 95,-1 1 1071,1 4-457,4 1-307,2 5-326,16 0 0,-4 4 65,8 0 1,2 4 68,-2-5 0,7 5 36,1-4 1,1 5 198,6-2 1,2-2-143,6-1 1,4 1-153,7-1 0,5 0-281,6-4 1,5 0 347,-29 0 1,0 0 0,6-2 0,2-1-299,3-1 1,1 0 0,2 0-1,0-1 294,1 2 0,1-1 0,1-1 0,2 1 4,0 2 1,0 0 0,3-2 0,-1 0-11,1 2 0,-1 1 0,1-2 0,0 2-34,-2 1 1,-1 0 0,2-2-1,0 0-1,2 0 1,0 0-1,-2 0 1,0 0-405,0 2 1,0 0 0,1-1 0,-1-1 368,-2 0 1,0 0-1,2-2 1,0-1-56,3 1 0,-2 0 0,-4 1 1,-1 0-265,0-1 0,0 0 1,-2 0-1,-1-1 26,-1-2 1,1-1 312,1 2 0,-1 0 0,-3-4 0,-1 0 0,1 3 0,1 1 0,-1-1 0,-1 0 0</inkml:trace>
  <inkml:trace contextRef="#ctx0" brushRef="#br0" timeOffset="7">20649 13271 8312,'-5'-28'-83,"-1"5"-43,-6 0 1,-1 11 125,-2 8-178,2 3 0,-4 6 393,1 2 0,3 7 405,-7 2 0,3 5-111,-2 2 0,-4 5 142,0 6 1,4 7-151,-4 4 0,3 6-497,-3 6 1,11-24 0,1 2 141,-1 0 0,1 2 0,1 1 0,1 1-296,-1 1 0,1 0 0,2 0 0,0 0 162,-1 0 1,1 0 0,1 0 0,1 0 10,0 0 0,2 0 0,0-3 1,1 0-284,1-3 0,2 0 1,1 28 23,6-8 0,0-4-342,7-4 1,-2-5 148,-2-3 0,0-4 439,1-4 0,-1-2-808,1-5 1,-2-5 555,-3-3 1,2-6-1327,-5-1 1694,0-6 1,-4-2-1,0-6 1</inkml:trace>
  <inkml:trace contextRef="#ctx0" brushRef="#br0" timeOffset="8">19975 14059 8167,'-23'-16'1143,"2"7"1642,2-3-2610,7 8 0,12-1-19,8 5 1,7-1 419,4-3 1,8 2-196,3-6 1,4-3-294,5-4 1,1-2-102,6 2 0,5 1-470,2-5 1,-22 8-1,0-1 244,3-1 0,1-1 0,0-1 0,1 0-360,0 1 0,0 1 0,-2 0 0,-1 1 599,24-7 0,0-3 0,1 4 0</inkml:trace>
  <inkml:trace contextRef="#ctx0" brushRef="#br0" timeOffset="9">20992 13420 8168,'-12'-7'2235,"1"2"0,1 6-1657,2 3 1,3 4-341,5 7 1,0-1 63,0 5 0,5-4 88,3 4 0,3-4-379,4 5 0,-1-7-293,5 3 0,-4 0-55,4-1 1,-3 4-393,3-3 0,-5-1-107,1-4 0,1 1 364,0-1 0,-6-3-6,-6-1 1,-3 1 48,-1 3-1,-1 1 304,-3-1 1,-6 1 42,-6-1 1,-4 4 185,1 1 0,-6 0 72,-2-1 0,0 2 369,5 2 0,3 1 191,-1-5 1,7 4-344,-3-3 1,5-1 220,3-4 1,-1 1-143,6-1 1,-1 1-18,4-1 1,1 0-116,3 1 1,1-1 65,3 1 1,2-5-194,-3 1 0,3 0-16,2 3 1,1-1-153,2-2 1,1 1 142,3-6 1,3 5-115,-3-4 0,2 0 44,2-4 0,-1 3-6,-3 1 0,1 1-38,-5-1 1,-3-1 24,-4 4 1,-6 1-29,2 3 0,-13 6-79,-6 2 0,-11 6-842,-4 2 0,-3 7 442,-1-3 1,-1 4-1613,1-4 0,0-2 2021,0 1 0,4-4 0,4 0 0,2-2 0,1-1 0</inkml:trace>
  <inkml:trace contextRef="#ctx0" brushRef="#br0" timeOffset="10">19975 18011 8241,'-6'-12'-59,"1"1"159,5-1 1,1 6 227,3 2 1,11 3-13,8 1 0,14 0-162,4 0 1,14 0-111,10 0 0,-27 0 1,2 0-308,4 0 1,0 0-1,6-2 1,2 0 448,4 1 0,2-2 1,2-1-1,2 0-127,0 0 0,1 0 0,1 1 0,0 0-466,-3-1 1,0 0-1,1 1 1,1 0 381,-1-1 0,1 0 0,1-1 0,0 1 55,-1 2 1,0 0-1,1-2 1,-1 1-164,-4 1 0,0 0 0,2 0 0,0 0-18,-2 2 0,0 0 0,-1 0 0,0 0-279,-2 0 0,-1 0 1,-1 0-1,-2 0 430,-2 0 0,-1 0 0,2 0 0,-1 0 0,-4 0 0,0 0 0,-1 1 0,-1 1 0</inkml:trace>
  <inkml:trace contextRef="#ctx0" brushRef="#br0" timeOffset="11">17737 13991 7821,'0'-12'-67,"0"-3"350,0 0 0,0-1 448,0 5 0,0 0 165,0-1-155,0 6-455,0 1 0,0 6-57,0 3 0,0 11 161,0 8 1,-4 12-174,0 4 0,-4 5-145,5 5 1,-5 5-274,4 7 1,0-4 41,4 0 0,0 0-18,0-4 0,0 1-343,0-5 0,2-1 127,1-10 0,0 0 159,5-3 0,-6-4-344,2-4 1,-2-7-436,2-12-136,-2-3 754,3-5 1,-7-5 271,-1-3 1,-4-3-323,-4-4 445,-1-3 0,1-10 0,-1-1 0</inkml:trace>
  <inkml:trace contextRef="#ctx0" brushRef="#br0" timeOffset="12">17497 14356 7889,'-17'0'0,"5"0"978,-4 0 1,4-4 241,0 0-916,6 1 0,1 8 89,5 2 1,0 3 248,0 2 0,0-1-294,0 1 1,5 4-134,3 3 1,-1 3 135,5 1 1,-4 3 135,8 1 0,0 3 187,-1-3-459,6 0-26,-9-4 0,10 2 354,-3-2-327,-3-3-14,6-9 0,-8 0 80,5-4 1,0-2 41,4-5-487,0-5 183,0-6 0,-1-12 262,1-7-1487,0-3 713,5-7 0,-4 0-2146,3-6 76,-3 0 1397,-1 1 0,0-5-1735,-1 1 2041,-4 4 859,4 6 0,-8 2 0,2 3 0,-3 5 0,-7 3 0,-3 3 0</inkml:trace>
  <inkml:trace contextRef="#ctx0" brushRef="#br0" timeOffset="13">10028 14219 7889,'-22'-33'456,"3"3"0,4 3 1785,7 8-1798,-2 7-227,9 7-1,-4 5-53,-1 0 0,5 5 0,-9 8 215,2 10 537,-2 5-534,-1 6 0,-1 9 205,1 3-1569,0 12 1174,-1-4 1,7-19 0,0 1-100,1-2 1,0 0-55,-1 2 1,0-1 70,4 0 0,1-1 0,-5 29-139,5-2 42,5-2-102,-4-13 0,9-1-651,-2-11 736,-3-5 1,5-2-930,-2-8 406,-3-2 217,5-6-1072,-4-5 1704,1-1-930,-2-5-56,-5 0 188,5 0 0,-4-5-589,3-2 553,-3-3 150,-6-2-495,-1-4 859,-6-7 0,-4-6 0,-2-6 0</inkml:trace>
  <inkml:trace contextRef="#ctx0" brushRef="#br0" timeOffset="14">9651 14744 7889,'-23'0'2216,"0"0"-1575,0 0 0,5 0-184,3 0 1,6 2 62,2 1 0,4 4 106,-1 4 1,3 1-261,1-1 0,5 2-137,3 2 0,2-1 724,1 5 1,1-4-275,-1 4 0,6 0-286,2 4 0,2-5-122,2-3 0,-4-4 125,0-3 0,0 1-36,4-5 0,0 0 183,0-4 0,-6 0-172,-1 0 0,-2-5 48,1-3 1,-6-2-341,2-2 0,-2-4-244,2-3 1,1-7-1003,-1 0 1,1-6-99,-1 2 0,6-7-727,2-1 1,7-10 517,5-2 1,3-5 438,-15 27 0,0-1 1035,-1-2 0,0 0 0,2 1 0,0 1 0,-1-4 0,0 1 0,2-1 0,0 0 0,1-1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651 9673 8303,'-23'-16'-445,"5"2"581,3-5 0,2 5 461,2-1 1,3 3 155,1 5-315,4-3 0,3 7-327,8-5 0,3 6-278,5-2 0,6 2-40,9-2 0,7 2 173,4-1 0,2 1-150,2 2 0,3-3-152,1-1 0,6 0 247,1 4 1,1 0-277,7 0 1,-4 0 182,4 0 0,-6 0 150,2 0 1,-8-4-143,-3 0 1,-3-3-97,-1 3 0,-2-5 106,-2 1 1,-3 3-388,-5 2 1,-4 1 550,-4 2 0,-2 0 0,-3 0 0,-6 0 0,-5 0 0</inkml:trace>
  <inkml:trace contextRef="#ctx0" brushRef="#br0" timeOffset="1">628 9719 8540,'-23'7'0,"0"-2"0,1 0 646,-1 2 1,6 14-125,6 5 0,5 11-430,6 5 1,0 12-93,0 7 1,0-24 0,0 1-524,-1 2 1,2 0 0,0 2 0,1 1 439,0 1 0,0 0 1,0 0-1,0 1-36,-2 4 1,0 1-1,0 3 1,0 0 69,0 2 0,0 1 0,0-1 1,-1 0-221,-1-3 1,0-1-1,1 0 1,-1-1 236,-1 0 0,-1-1 1,0 3-1,0-1-12,-1-3 0,-1-1 0,0 0 1,0-1-81,1-6 0,-1 0 1,0 0-1,0 0 189,1 0 0,-1 0 0,0 1 0,1 0 62,-1-1 1,0 0-1,0-1 1,1 0 14,-1-5 1,0 0-1,-4 30 128,3-4 0,1-2-29,6-5 0,2-6 119,2-5 1,7-4 245,8 4 1,4-7-413,3-1 1,4-6 125,4-9 1,3-2-109,5-6 0,1 1-20,10-1 1,0-5 415,4-2 1,6-2-472,1-2 0,-31 0 1,0 0 29,32 0 1,-30 0 0,1 0-186,-2-1 1,1 2 0,2-1 0,2 1-75,-1 1 0,0 0 0,-1-2 0,0 1 61,-1 1 0,0 0 0,1-1 1,1 0-90,0 1 1,0 0 0,3 1 0,2 0-128,0 3 1,1 0 0,-1-1 0,-1 1-321,0 0 0,0 0 1,1-3-1,2 0 567,0-1 0,1 0 0,-1 0 0,1 1 0,3-1 0,0 0 0,1-1 0,0 0 0</inkml:trace>
  <inkml:trace contextRef="#ctx0" brushRef="#br0" timeOffset="2">23710 9491 8473,'-29'-12'-7,"1"1"1,9 1 499,0 2 851,10 3-882,-1 5 0,11 0-133,3 0 1,3 4-16,8 0 1,1 5-24,6-2 0,4 0-24,8 0 0,2 1-123,2 3 0,2-1-192,6-2 1,1 2 59,2-2 1,0 1-435,4-2 1,-4 2 123,5-5 1,0 0 121,7-4 1,-4 0 30,0 0 0,-3 0 33,-5 0 1,-2 0-131,3 0 0,-5-2 139,-3-1 1,-4 1-4,-7-1 1,-2 3 8,-2 3 1,-8 0 5,0 4 0,-5-3 39,-3 4 0,-3 0 11,-1 3 1,-4 2 144,1 2 0,-3-2 45,-1 2 1,-1 3-82,-3 1 0,1 6-42,-4 2 0,0 4 147,0 0 1,-3 6-98,2 1 0,-2 5 161,-2-1 0,1 3-168,0 5 1,-5 2 6,1 5 0,-1 0-314,0 0 0,2 5 291,5-29 0,-1-1 1,1 2-1,1-1-45,-2 2 0,1-1 1,-1 1-1,2 0 14,0 1 0,1 0 1,0-1-1,1 1-51,-2 2 0,1 0 0,0 4 0,1 0 46,0 1 0,1 2 0,1 0 1,0 1-253,0-4 1,0 0-1,3 1 1,0 1 219,-1-2 1,0 0 0,-1-1-1,1-1-71,0-3 0,0-1 1,0-2-1,0-1-81,2 24 0,-4-1 150,1-3 1,-5 5 186,4-4 0,0-2-26,4-10 1,0 1 92,0-5 1,-3 2-90,-1-5 0,0-5 520,4-11 0,0-2-386,0-6 1,0 0 1075,0 1-1380,0-1 0,-1 1 368,-3-1 0,3 1-384,-3-1 0,-1 0-44,1 1 1,-4-1-166,5 1 0,-6-1 155,1 1 1,-2-1 40,-2 0 1,-3 2-26,0 2 1,-9-1 25,1 5 0,-7-5 101,-1 1 0,-12 3-107,-6 1 1,-12 3-131,27-11 0,-1 1 0,-2-1 0,-1 1 292,-3-1 0,-2 0 0,-2 1 0,-2-1 17,-4 1 0,-1-1 0,0 0 0,-1 1-39,-1 0 0,1-1 0,2-2 0,1 0-16,3-2 0,2 1 0,2-2 0,1-1-178,2-1 0,0 0 0,4-1 0,1-1-17,-22-2 0,13-3-1028,17-4 0,13-1 1155,6-7 0,6-3 0,2 0 0</inkml:trace>
  <inkml:trace contextRef="#ctx0" brushRef="#br0" timeOffset="3">12060 7241 8024,'-17'0'260,"-5"0"65,3 0 1,4 6-196,3 6 26,6 4 1,6 11-114,0-1 0,6 6-52,6-1 0,9-4-11,10 0 0,7-4-127,4-4 1,2 1 5,2-4 1,5-1-168,2-4 1,4 1 231,4-1 1,2-1 60,-28-6 1,-1 0 0,0-1 0,-1-1-19,32-2 1,-31-2 0,0-1 24,1-1 0,-1 0 0,2-1 0,0-1 10,3-1 1,-2-1-1,-1-1 1,-2 0 2,-1-2 1,-1-1 0,0-2 0,-1 0 4,2-1 1,-1 0 0,3-2-1,0 1 49,-3-1 0,1-1 0,-1 1 0,0 0-59,-3 0 1,-1 0 0,24-19 20,-2-2 0,-1-2-14,-3-6 0,-3 1 2,-8 4 0,-8-4-11,-4 3 0,-2-2-111,-10-2 1,2 4 79,-9 0 1,-3 1-95,-9-5 0,-1 0 2,-10 1 1,-1 0 92,-7 3 0,-2-2 35,-5 2 0,-5-1-12,-3 1 0,-8 8-229,-3 7 1,23 15 0,-1 1 304,-1 1 1,-1 1 0,-4 1 0,-2 1 126,0 2 0,-2 2 0,-2 3 0,-1 2-53,0 2 1,0 3 0,-5 3 0,-1 2-283,-1 2 0,-1 2 1,-5 3-1,0 1 299,0 3 0,0 0 1,-2 2-1,1 1-311,1 2 0,0 1 1,0 0-1,1 0 270,1 1 1,0 1 0,-1 2 0,1 0-52,3 1 1,1 1 0,4-2 0,0 1-217,7-4 0,1 1 0,1 0 1,2 0 106,3 1 1,1 1 0,3 0 0,2 0-169,4-3 0,1 1 0,3-3 0,2 1-290,-10 24 0,10-5 501,5 2 0,2-3 0,6-2 0,1 1 0</inkml:trace>
  <inkml:trace contextRef="#ctx0" brushRef="#br0" timeOffset="4">14425 2010 7936,'0'-46'485,"0"6"157,0 2 0,0 11-30,0 4 147,5 13-364,-4-5 0,5 14 472,-2-3 0,-3 8-357,3 3 0,-3 12 116,-1 4 1,0 11 88,0 1-476,0 6-209,-5 0 1,4 9-69,-3-1 1,2 4 26,-2-3 231,3 4-1719,-10-2 1546,10 6 0,-9 2-43,2 1 1,5-28-1,0-1-442,-5 29 1,5 0 308,-5-4-813,6 0 590,-4-10 1,6-9-310,0-15 363,0-5-315,0-12 38,0-1 265,0-15 1171,6 2-899,0-18 142,5 7 1,-1-13-436,-2 5 648,2-4-280,-3 7 0,0-8-226,1 5 862,-1 0-496,0 5 1,2-2 723,-6-3-618,6 3 1,-6-4 417,4 5-457,1-5 0,3 4 229,1-3 322,-1 3-419,1 6 0,3-2 51,0 5 0,2 1-149,-2 6 1,-2 3-95,2 5 1,0 3-29,-3 4 1,1 4-555,-5 11 255,2-1 193,-3 12 1,3-4-529,-3 5 346,-2 0 1,4-1-1054,-5-2 1,5 2 535,-1-3 1,2-3-1747,1-4 1606,1-5 1,0-7-97,4 0-502,1-4 857,1-2 0,4-6-378,-3-3 908,-3-3 0,4-8 0,-4 0 0,4-5 0,-2 2 0</inkml:trace>
  <inkml:trace contextRef="#ctx0" brushRef="#br0" timeOffset="5">15178 2433 7936,'-1'-16'0,"-3"1"991,3 0-571,-9 4 0,7-2 227,-4-2-245,4 2-237,-7-4 0,4 6 943,-6 0-673,1 4 1,-1-2 281,1 6 0,0-1-273,-1 4 1,-3 1 105,0 3 1,-1 6-177,5 5 1,-4 6 40,0-2 0,-1 3-103,5 5 1,-1-2 94,1 6 1,0-2-175,-1 2 1,6-2-235,2-3 0,3-2-267,1 3 0,0-8 269,0-4 0,5-2-679,2-2 0,7-4 347,2-3 1,4-4-264,-1-4 0,3-6 201,0-6 0,0-3 4,-3 4 0,-2-4 79,-6 4 1,3-2 110,-3 2 1,3 3 157,-6-4 0,-3 4-72,-1 0 1,1 1 187,-1-1 1,-1 1-27,-3-1 0,0 5 310,0-1-165,0 1 392,0 0-112,0 2-126,0 5-373,0 5 1,0 5 131,0 6 16,0-1-754,0 1 447,6 2 1,-4 0-253,6-3 1,-4 2-388,3-2 1,1-1 259,3-7-938,1 4 935,4-10 1,-2 4-563,5-5 736,0-10 1,4 1-165,0-10 0,0-1 556,-1-7 0,1 3 0,0-9 0,0 4 0</inkml:trace>
  <inkml:trace contextRef="#ctx0" brushRef="#br0" timeOffset="6">15532 2227 7936,'0'-11'422,"0"-1"1,-1 6 337,-3 2 1,3 5 210,-3 7 0,-1 5-412,1 9 1,-5 11 738,2 6 1,-3 6-617,-2 9 1,6 4-1259,4-24 1,0 0 0,-1 5-1,0 0 372,-1 1 0,0 0-411,2 3 1,-1 1 696,-2 2 1,0 0 0,4-1 0,1 1-657,-2 0 1,0-1 415,1-1 0,1-1 1,2-6-1,1-2 113,0-2 0,1-1-1281,1 25 1051,6-17 1,-5-9-216,5-8-893,1-13 1208,-1 5 1,-3-15-447,-1 0 1771,-4-5-1315,2-11 0,-5-7-366,0-8 293,5-7 1,-4-7-107,3-9 0,-3-8 160,0 28 0,-2 0 0,1-6 0,-1-2-113,-1-5 0,0-1 1,1 2-1,0 0 297,-3-4 0,0 1 0,3 2 0,0 1 0,-1 2 0,0 0 0,1 4 0,-1 0-103,0 3 1,0 2 0,1-22 71,-3 11 1,3 16 608,1 15 0,0 2 2235,0 1 437,0 6-2573,0 1 0,1 4 344,3-3 1,3 3-803,4-3 1,2 1 4,2 0 0,-1 1-56,5-2 0,-1 8-363,1 4 0,-3 7-25,-4 4 0,-2 4-269,-3 4 0,-2 3-466,-5 8 1,0-1 418,0 5 0,-6 0 174,-5 3 1,-1 1-194,-3 0 1,-1-4 106,0 0 448,-4-6 0,5 6 0,-3-8 0,3-2 0,-3 1 0,-2 3 0</inkml:trace>
  <inkml:trace contextRef="#ctx0" brushRef="#br0" timeOffset="7">15864 2227 12872,'0'17'1708,"-5"5"0,2 13-1226,-5 7 0,5 13-211,-1-23 1,0 1 0,0 6 0,0 1-2133,-2 5 0,1 1 1906,2 0 1,0 0-1,-2 1 1,-1 1-423,2-4 0,1-1 470,0-2 0,1-2 1,-1-6-1,1-1-144,2 25-1422,0-13 1380,5-4 0,1-16-350,5-5-1355,1-5 1149,-6 2 0,1-9 2067,-4-3-2496,-1-3 863,3-6 1,-4-7-1012,3-7 824,-3-7 0,5-5-84,-2-7 1,-2-5 485,1-10-273,-1-6 1,-7 25-1,-1 0 1,0-1 0,0 1-1</inkml:trace>
  <inkml:trace contextRef="#ctx0" brushRef="#br0" timeOffset="8">15841 2284 7913,'0'-18'3794,"0"3"-3166,0 2 0,1 7 204,3 2 365,2 3 0,6 2-539,-1 3 0,0 2 299,1 6 1,-1 3-409,1 0 1,-1 4-494,1-3 1,-2 8-352,-3-1 1,2 6-395,-5-3 1,0 6-1111,-4-1 0,-5 2 963,-3 1 1,-6 4-543,-1 0 1,-7 0 156,-1-4 1020,1 1 0,-11-6 1,3-1-1</inkml:trace>
  <inkml:trace contextRef="#ctx0" brushRef="#br0" timeOffset="9">16298 2433 7848,'-12'0'3244,"1"0"-2170,4 0 0,2-2-90,5-1-373,0 1-276,5-8 0,6 4-153,4-6-43,5-4 1,-6 2 115,5-5 0,-4 4-50,4-4 0,-3 5-512,3-2 0,-5 0 220,1 1 1,-4-1-436,-3 5 1,1 0 29,-5-1-232,-1 1 458,-3-1 0,-5 2-5,-2 3 1,-5 2 74,-3 5 1,-2 0-12,-2 0 1,-2 0 351,2 0 1,-1 5-114,0 2 1,-1 5 519,2 3 1,2-1-79,2 5-146,-3 0 1,8 4 326,-5 0 0,10 3-12,-3 1-285,6 0 0,2-5-265,0 6-20,0-4 0,9 3 244,2-8-1159,8-2 655,-1-6 1,6-5-150,3-2 0,-2-3-428,5-1 1,-4-1 298,1-3-805,-3-7 779,4-2 0,-4-8-570,2 2 567,-2-3-191,-6-1-259,4 0 572,-4 1 1,-1-4-2,-1 3 1,-5-2 113,-3 6 0,-2-3-84,-2-1 63,-3 6 121,4 0 1,-5 6 158,0-1 420,0 6-424,-5 1 1,2 1 593,-4 0-341,4 1 1253,-7 3-988,4 0 0,-2 0-28,1 0 1,3 0 625,-4 0-406,6 0 93,-9 0-457,10 5 1,-5-3 195,2 6-43,3-6-222,-4 8 1,5-3 217,0 4-279,0 1-1,0 4-202,0-3 21,0 3 1,0 0 286,0-1-434,0 5 166,0-7 0,0 5 40,0-3 0,0-1-108,0 5 1,0-5-255,0 1 211,0-2 14,0-2 1,0-3-84,0-1 31,0-4 92,0 2 313,0-5-152,5 0 1,-4-1-109,3-3-108,-3-3 101,4-4 0,-2-2-46,4-2 0,-3 1-153,4-5 1,-4 4 158,3-4 0,1 4-113,3-4 0,-3 5-375,-1-2 227,1-1 68,3 4-451,6-9 381,-4 10 1,3-5-230,-4 6 177,-1-1 69,0 6 1,5 1-90,-1 5 490,-5 0-172,0 0 0,-5 5 101,3 3-96,2 7-26,-9 3 1,4 3 771,-5-2-367,0 3-161,5-4 580,-3 4-487,3 1 0,-5-5 95,0-3-162,0-2 110,0-2-71,0 1-620,5-6 270,-4-1 0,9-6-516,-2-3 327,2-7 164,7-7 0,-5-6-405,3-3 291,3-2 1,-4-1-629,5-1 556,-5 1 1,6-5-232,-4 1-780,-1 0 937,-4 0 0,5 1-449,-1 2-94,0 3 532,-9 5 1,5 6-309,-4 1 474,3 4-106,-3 5 661,-2 2 360,-5 5-590,0 5 0,0 2 361,0 4 0,-4 2 68,0 2 0,-5-1 723,2 5 1,0-4-484,0 4 1348,4-5-1373,-2 8 0,1-9-83,0 2 0,1 1-19,3-1 0,0 1 179,0-5-414,0 1 53,5-1-409,1 0 20,5-4 1,1 2 231,-1-6-390,6 1 152,-5 1 0,9-3-10,-6 1 1,4-1-131,-4-2 1,1 0 306,-5 0-676,0 0 212,-4 0-793,-2 5 490,-5-4-237,0 9 0,-5-4-741,-3 6 0,-7 1 550,-4 2 1,-3-2-1169,-1 2 2117,1 3 0,-6-6 0,-2 5 0</inkml:trace>
  <inkml:trace contextRef="#ctx0" brushRef="#br0" timeOffset="10">18433 1542 7934,'-11'-18'1080,"3"-1"1190,1 8-1565,4 2-243,-2 9 98,5 5-240,0 1 0,0 14 95,0 3 328,0 13-382,-5-6 1,-1 16 383,-6 0-1923,1 9 1398,4 4-1204,2-26 0,0 1 950,-1 30 0,2-30 0,0 0 97,0 0 0,1 1-689,1-1 1,1 0 594,-4 24 1,5-3-300,0-13-999,0-3 1304,0-10 0,1-6-1519,3-7 2072,2-9-914,1-2 0,3-10 596,-2-2-548,2-9 0,1-3-237,1-7 410,-6-4 0,3-9-220,-5-3 545,-1 3-214,-3 0 1,0 6-514,0 2 1739,0 3-854,-5 5 0,-1 2 1798,-5 2-1095,-6 7-564,-1 7 1,-3 5 1644,2 0-1091,-3 0 0,7 1-424,0 3 1,-1-1 315,9 4-628,2-4-1113,0 7 672,10-9 1,2 4 98,9-5-160,6 0 251,3 0 1,8 4-1350,-3 0 717,3 0 301,-4-4 0,3 1-1078,-5 3 691,4-3 92,-7 9 569,-1-3-132,-6 4 0,-7 1-220,-2-1 617,2 6-228,-9-5 1,3 10-222,-8-3 759,-7 2-434,-2 2 1,-9 0 385,3 0-348,3-5 1,-5 2 126,6-5 475,0 0-345,4-3-29,-1-6-79,6 4 4,1-8-448,5 3 118,5-5 0,2-5 239,9-3-283,1-2 50,6-7 0,0 3 120,0-5-13,5 5-100,-4-7 0,8 7-64,-6-5 85,1 5-231,-4-3-25,0 1 169,-1 3 0,1-7 61,0 5-565,-5-6 385,4 9 1,-10-9-97,3 6-456,-2-5 464,-1 7 1,-6-3-224,-2 4 100,-3 1 236,-1-1 0,-5 6 301,-3 2-194,-7 3 1,-3 2 620,-5 3-417,1 7 0,-6 5-44,-3 7 1703,3-3-1198,0 8 0,7-2 9,2 1 258,2 0-502,6-4 1,5-1-736,2 1 199,13-5 207,8-7 0,19-6-366,10-5 247,4-5-1399,7-6-198,6-7 1407,-32 5 0,1-2 0,0-1 0,1-1-18,0-1 1,-2-2-603,-3-1 0,-1-1 460,1 4 0,0 1 0,18-24-368,-1 3 0,-4 1-374,-3-5 1181,-8 5 0,-2-3 0,-5 2 0,0-4 0,0-3 0</inkml:trace>
  <inkml:trace contextRef="#ctx0" brushRef="#br0" timeOffset="11">19450 1656 7934,'-12'-1'0,"1"-3"912,-1 3-531,1-4 1,0 5 207,-1 0 1053,1 0-1050,-1 0 0,5 6 1664,-1 5-1158,1 6-645,0 11 0,-3 4 1141,2 9-811,-7 11-1608,9-18 0,-1 1 780,-3 6 1,-1 3 75,2 6 1,0 3 0,-3 5-1,0 2 62,3-16 1,0 1 0,0-1-289,-3 18 0,0-1 182,0 2 1,1-2-1,3-9 1,1-3-55,3-5 0,1-1 0,0-2 0,1-2-407,2 22 1,8-8-1714,4-18 1094,2-6 508,-3-6 0,-3-8-1319,-1-7 970,1-8 386,-2-12 1,3-13-160,-5-13 1,5-9 70,-1-14-594,-3-3 1230,-2 25 0,-1 0 0,-2 2 0,0 0 0,0-4 0,0-2 0,0 1 0,0 1 0</inkml:trace>
  <inkml:trace contextRef="#ctx0" brushRef="#br0" timeOffset="12">19130 2056 7934,'-27'-4'684,"1"0"0,0 0 2643,7 4-2561,3 0 1,11 0-25,5 0 1,6 0-190,9 0 1,3-3-5,5-1 0,3 0 580,1 4-576,5-5-235,-3 4 0,9-6-78,0 3-20,0-2-455,-3 0 67,-6-4 215,4 8 1,-4-7 185,5 6-910,-5-6 562,-6 7 0,-6-3 176,-6 5-924,1 0 546,-6 5 1,-2 2-449,-8 4 417,-2 6 304,-6 0 0,1 6-843,-1 0 364,1-5 181,-1-2 1,5-4-677,-1-1 583,6 1 190,-3-1 80,10-5 0,1-2-149,5-8 1,6-2-105,2-5 0,4-6-137,3-2 109,-1-2 253,8-2 1,-9-1-1202,2-3 642,-2 3 629,-1-4 0,-5 0 0,-1-1 1</inkml:trace>
  <inkml:trace contextRef="#ctx0" brushRef="#br0" timeOffset="13">19610 1884 13527,'11'-6'2338,"0"1"0,1 5-1495,-1 0 1,2-4 228,2 0 1,-1 1-928,5 3 0,-1 0-22,1 0 1,1 0-1446,-4 0 715,4 0 414,-7 5-417,3 1 498,-5 5 0,1 2 110,-1 2-1749,-4 3 1066,-2 5 0,-5 1-319,0 3 419,0-3 283,0 9 0,-5-8 140,-3 6 147,3-6-151,-10 3 1,11-6 155,-7-3-50,2-8 0,2-6 41,2-5-63,5 0 1,0-6 41,0-6-273,5-9 152,7-14 0,5-6 14,6-9-1542,0 3 1595,5-4 0,-4 7 50,3 2-620,-3 3 527,-1 4 1,-5 8 639,-3 4 0,-3 6-122,0 10 362,-6 2-485,-1 5 1,-5 1 549,0 3 1,0-2-673,0 6 1,4-1 112,0 5 1,1-1-674,-1 1 0,-2-1-813,6 0 640,0 1 342,3-1 0,0-1-268,1-2 111,-1 2 35,6-3 966,-5-1-493,10-1 1,-8-5-137,5 0 1551,-5 0-1038,8 0 1,-9-1 20,7-3 1,-5-2 238,4-6 1,-5-3 23,1 0 1,-2-6-290,-2 2 1,-1-1-870,-2 1 209,2-3 206,-9 5-1732,4-6 1223,0 5 1,-3-2 113,1 5-1655,-1-1 1258,-2 5 0,-2 3 202,-1 1 0,0 4 358,-4-1 1,3 3 538,-4 1-353,1 0 1648,-5 5-904,1 2-349,4-1 2681,-3 4-915,9-9-957,-9 9 95,8-8-228,-3 8-316,5-9-134,0 9 18,0-8-350,-5 8-37,4-4-55,-4 5 0,4 1-603,-3-1 1,3 1 296,-3-1-1051,3 6 831,1-5 0,0 10-23,0-3-1643,5-3 1263,1 6 0,5-6-163,1 4-901,-1-4 1160,6-5 0,-3 0-2225,5-4 2893,0 3 0,4-8 0,-1 3 0</inkml:trace>
  <inkml:trace contextRef="#ctx0" brushRef="#br0" timeOffset="14">21688 1553 7904,'0'-23'869,"-5"6"1277,-2 1-758,1 4-1006,-4 5 0,8 9-143,-6 9 1,4 7-177,-3 8 0,3 4-253,-4 4 0,1 1 159,-5 4 0,2-3-6,3 6 0,-4 0-427,4 4 1,2-6 249,1-2 0,3-2-931,1-2 1,0-1 414,0-2 1,5-8 42,2-8 1,3-8 324,2-3 1,-5-4 361,1-4 0,-5-8 0,0-11 0,-3-1 0,-3-7 0,-4 2 0,-4-1 0,-2 0 0,-2 4 0,0 2 446,-8-3 0,3 4 11,-7 4 1548,-2 3-1255,5 4 1,-4 6-83,5 2 1,5 3-145,3 1 0,7 1-269,4 3 1,13-3-204,7 3 1,9-3-168,5-1 1,8-1 132,4-3 0,8-6-108,3-5 0,7-4-452,1 4 0,0-6 67,-4 2 1,-1 1 94,-3-1 0,0 0-200,-7-3 1,-9 4 282,-15 3 1,-4-2 55,-6 2 1,-6 0 361,-2 3 1,-3 5-128,-1-1 0,0 0 195,0-3 1,-4-1 284,0 1 1,-3 0-299,3-1 1,-4 1 70,5-1 0,-6 1 103,1 0 0,2-2-108,-2-2 1,4 4 34,-3-4 0,3 9 209,-4-6 1,6 7-121,-2-2 0,1 4 94,0-1 0,1 4-13,-1 4 0,-3 4 10,3 7 0,-5 4-212,4 8 1,-1 3-59,1 8 1,2 3-82,-6 5 0,4-1-194,-3 1 0,3 1-85,-4 2 1,6-2 285,-2 3 1,-1 1-194,1-2 1,0-5-67,4-5 1,0-10-34,0-6 0,0-6-102,0-5 174,5-6 291,2-1 0,3-10 250,-2-3-1,-3-2-14,-5-1 0,3-1 42,1 1 1,0 0-407,-4-1 0,1 0-3,3-4 0,-3 4-148,3-4 0,1 2-15,-1-1 1,5 3-301,-1-4 1,-2 0 92,1 1 0,1-1-130,4 5 1,-1-1 133,0 1 1,1 3 126,-1 1 1,1 4 129,-1 0 0,0 1 122,1 2 0,-2 5 226,-2 3 0,2 2-60,-3 1 0,0 6 140,0 2 0,-3-1 11,4 1 0,-4 0 137,3 4 0,-3 0-277,4-1 0,-1-4-23,5-3 0,-1-1-380,1 2 1,4-9 56,3 1 1,4-6-32,4-2 0,-2-10-142,5-5 1,1-5-326,3-3 1,-1-5-273,-2-3 0,0-2 304,-4-1 1,0 0-73,-5 0 1,-5 1 202,-6 2 0,-4 3 53,-7 5 1,-2 6 248,-1 1 1,-4 5 98,-4 3 1,-1 3 25,1 5 0,0 0 166,-1 0 1,1 2 445,-1 1 0,1 4 1019,-1 4 1,6 1-36,2-1 0,3 4-785,1 0 1,0 5-837,0-5 1,9 4-714,2-4 1,12 4-757,0-4 1,9 4 1057,2-3 448,5-1 0,17-4 0,3 1 0</inkml:trace>
  <inkml:trace contextRef="#ctx0" brushRef="#br0" timeOffset="15">20272 2798 8015,'-11'-5'987,"-5"4"222,1-3 1,0 4-431,4 4-618,-1 12 38,1 3 1,-1 19-76,1 0 1,-4 12-149,-1 7 1,6-26 0,0 1-1101,1 4 1,-1 1 904,-3 0 1,-1 1 123,5-3 1,-1-1-204,-1-2 0,1-1-2,-2 19-661,6-4 808,1-5-1610,5-7 1184,5-11 0,1-12-152,6-7 108,-1-3 919,1-6 0,-1-11 0,0-8 0</inkml:trace>
  <inkml:trace contextRef="#ctx0" brushRef="#br0" timeOffset="16">19952 3186 8015,'-34'0'0,"2"0"0,6 0 2808,4 0-1831,16 0 1,2 0 819,8 0-1031,2 0-269,5 0-46,6 0-169,6 0 1,2-3 45,6-1 0,3-5-29,4 1 0,-1-1 43,-7 2-426,3-3 167,-4 3 0,6 1-759,-1 2 428,-5-2 250,-1 5 0,-6-3-853,-3 8 347,2 2 273,-8 10 1,-2-2-78,-7 5 0,-3 0-112,-1 4-4,0 5 173,0-4 0,-3 4-138,-1-5 462,-5-5-110,8 3 1,-10-3 450,4 5-223,-3-5-141,-2-2 0,5-4 706,-1-1-419,0 1-109,-3-6 410,0-1-400,4-5 1,-3 0 14,3 0 0,1-5-121,3-3 0,1-7 236,2-4-1362,0-3 717,5-11 1,3 3-1146,7-8 745,-2 2 383,9 2 1,-5 0-1124,6 0 680,0 4-335,0 2 248,0 6 452,0 4 0,-1 3-222,1 7 582,-5 3-159,4 5 0,-9 1-11,7 3 1,-5 2-1,4 6 0,0-1-407,4 1 113,0-1 291,-1 0 0,-3 1 185,0-1 0,0 1 126,-1-1 1,4 1 0,-4-1 0</inkml:trace>
  <inkml:trace contextRef="#ctx0" brushRef="#br0" timeOffset="17">20877 3301 8015,'0'-12'419,"4"1"166,0-1 0,1 0 14,-1-4 354,-3-1-555,4-1 0,-4-4 216,3 3 422,-2-2-631,3-2 1,-7 0 696,-1 0-541,-4 0-251,-4 6 0,-1-4 649,1 6-478,-1 0 0,1 3-515,0 6 88,-1-4 0,1 9 317,-1-3-753,-4 3 362,3 1 0,-3 1 134,4 3-458,-4 7 268,3 2 0,-5 8-53,3-2-64,2 3 197,-3 1 1,1 5 247,-1 2-319,1-2-549,-1 10 975,3-7-192,-3 8 1,3-4-35,-2 4 1,7-4 11,0 3 0,2-4 46,2-3-267,6-8 54,4-2 0,7-13-142,2 0 77,3-6 50,4-2 1,5-6 296,0-6 1,3 0-236,-3-7-230,-1-6 221,2 1 0,-4-4-34,3 6-199,-3-6 96,-1 4 0,-5-4-52,-3 5 1,-2 0-189,-2 0 0,-1 2-407,-2 1 355,-3 4-69,-5 0-248,0 3 323,0-4-219,0 11 7,0 1 116,0 5 332,0 5 0,-4 3-229,0 7 666,1-2-252,3 8 1,-2-7 304,-1 5-218,1 0-100,-3-1 0,5 3 140,0-2 0,0-1-29,0 1-404,0-5 146,0 3 1,4-6 59,0 1 0,5-6-169,-2-2 0,5-3-10,3-1 0,-1-3-213,5-4 0,0-2-77,4-10 1,0 0 112,-1-4 0,0 0-262,-3 0 476,3 1 0,-10-1-10,5 5 38,-6-4 1,1 6 17,-1-3 0,-1 2 0,-2 6 0,1-1 182,-5 1 118,4 0-157,-6-1 1,7 1 773,-6-1-417,1 6-90,1-4 977,-3 9-635,3-4-162,-5 5 583,0 0 1,0 6-365,0 5-231,0 1-225,0 9 0,-4-3 47,0 5 0,-4 1-105,5 3 0,-6-3-183,1 2 1,-2 2 147,-1-1 0,-1 3-583,1-3 270,4 0 92,-3-9-563,9-2 219,-4-5 195,5 1 64,0-6 59,0-6 0,6-11 109,6-8 1,-1-4 173,4-4 1,2 2 218,-2-6-193,5 1-64,-7 1 1,3 1 985,-4 5-679,-1 5 1,-3-2 850,0 5-803,-6-1 1,4 6 198,-2 3-124,-2-3-135,3 8 0,-5-3-830,5 5 415,-4 0 1,5 1-224,-2 3 221,-3 3 71,10 4 1,-9 2-430,6 2 0,-5 1 75,5 4 0,-5 1-53,0-2 1,3 3-39,-3 1 79,1-6 113,1 5 1,-2-8-143,4 5 202,1-5 1,3 1 140,1-7 39,-1-3-117,6-10 0,-1-3 94,3-7 0,3-3-102,-3-5 379,2-5-173,2-1 0,0-5-80,0 0-575,0-1 544,0 1 0,-1-1-4,1-4-222,-5 9 240,-1-8 1,-6 14-797,0-3 350,-4 8 49,3 3-1015,-9 4 656,4 1 350,-5 4 0,-1 2 307,-3 5 1,-1 5-343,-2 3 463,-4 2-89,5 2 1,-5 4 70,-1 3 464,1-2-443,-1 4 1,5-4 966,-1 2 1,0 2-535,-3-2 0,1-2 2018,2-2-1086,-2 3-589,9-5 484,-4 3-316,0-5-346,3 1 1,2-2 82,8-2 0,2-3-25,2-5-601,4 0 95,2 0 0,5 0-364,0 0 1,3-2 217,1-1 0,0 0-1034,-5-4 604,-4 4-191,4-2 0,-10 5-570,4 0 0,-9 1 453,-3 3 1,-4 2-58,-4 6 1,-3 4 85,-9 3-1013,-1 3 1582,-6 1 1,-5 0-1,-1-1 1</inkml:trace>
  <inkml:trace contextRef="#ctx0" brushRef="#br0" timeOffset="18">22202 2992 8215,'-6'0'0,"-3"2"0,5 1 0,0 9 1223,4 7 0,-1 7 1668,-3 5 1,2 8-1991,-6 7 1,-5 10-670,4-24 1,-1 0 0,0 5 0,-1 0-328,0 3 1,-1 0 0,-1 2-1,-1 1 219,1 3 0,0-1 0,0-2 1,0-1-14,3-1 0,1-2 1,1-1-1,0-2 44,1-3 0,2-1 0,-1 29-18,2-8 0,3-12-95,1-11 1,1-7-764,3-8 0,-1-5-373,4-10 0,1-10-386,3-5 0,2-12-2059,2-7 1,-2-2 2604,2-6 0,-2 1 1249,-2-5 0,1-6-315,-1-5 0,-1-2 0,-5 27 0,0 0 0,1-1 0,0 0 0,1-1 0,0 0 0</inkml:trace>
  <inkml:trace contextRef="#ctx0" brushRef="#br0" timeOffset="19">22122 3118 8117,'-11'0'2479,"-1"0"-471,1 0-627,5-5-785,1 4 0,6-5 14,3 6 0,6 0 177,5 0 1,7 0-530,0 0 0,1-3-362,4-1 0,1 0-459,-2 4 0,1 5 452,-4 3 0,-5 7-869,-3 4 1,-2 4-27,-2 3 1,-5 5-222,-2 7 0,-13-1 654,-6 5 1,-6-4 102,-6 4 0,1-7 140,-4-1 0,5-6 28,-2-9 1,3-3-622,1-9 923,5-2 0,7-15 0,1-8 0,3-11 0</inkml:trace>
  <inkml:trace contextRef="#ctx0" brushRef="#br0" timeOffset="20">22408 3221 8117,'16'-18'-264,"-3"1"264,2 6 0,2 3 1071,-2 1 0,1 3-325,0-4 1,-4 6 442,4-2-531,-4 3 1,-2 6 345,-2 2 1,-3 7-445,-5 2 1,0 8 40,0-1 1,0 6 21,0-3 0,0 5-187,0-4 1,0-1-183,0-3 0,0-1-114,0-3-314,0 2 1,6-13 79,6-1 1,1-5-185,6-6 0,1-9-234,6-10 1,-1-8-598,1-7 0,-2-8 210,-1 4 1,-5-5 173,-3 5 1,-7-2-267,-4-2 1,-4 0 174,-4 1 0,-8 9-116,-7 6 1,-7 11 521,-5 7 1,3 7 183,2 9 0,5 7-132,2 8 358,5 3 0,-1 5 0,8-1 0,1 1 0</inkml:trace>
  <inkml:trace contextRef="#ctx0" brushRef="#br0" timeOffset="21">22956 3095 8043,'-11'-5'1571,"3"4"-412,0-3 72,6-2-461,-3 4 1,6-2-72,3 8 1,-2-1 210,6 4 0,-2 1-673,2 3 0,1 2-6,-5 2 0,3-1-273,-3 5 0,0 0 16,-4 4 1,0 0 67,0 0 0,-1 0-35,-3 0 0,-4 3-329,-7 1 0,2 0 66,-2-5 0,2 1-239,2 0 1,1-9 5,2-3 390,3-7 0,5-5 187,0-10 0,5-6 25,3-6 1,3-1 23,4-2 1,-1-4-87,5-4 0,-5 0-12,2 0 1,0 3-83,-1 1 1,0 4-176,-3 0 1,-1 3-606,1 4 1,0 2 378,4 6 0,-4 1-758,4 2 0,-4 3 308,0 5 0,0 0-573,4 0 1467,-4 5 0,10 1 0,-4 6 0</inkml:trace>
  <inkml:trace contextRef="#ctx0" brushRef="#br0" timeOffset="22">23698 2775 8162,'-5'-11'645,"-1"-1"0,-2 2 659,1 3-295,4 2 0,-3 5-400,2 0 1,1 2 49,-4 6 1,-1 4 64,-3 11 0,-6 5 271,-2 3 1,1 3-464,-1 4 0,4 4-317,-4 7 1,1 1 214,-1 7 0,3-8-224,4 5 0,2-6-183,3-2 1,2-7-6,5-5 1,5-6-221,2-9 1,3-2 0,2-6 0,-1-3-274,1-1 0,-1-4-157,1 1 1,3-8 282,0-4 1,2-3-106,-2-4 0,1-2-306,3-2 1,-1-4-338,-3 0 0,-2 1 335,2-5 0,-2 2-239,-2-2 1,-3 3 246,0-3 754,-6-2 0,3 5 0,-5-4 0</inkml:trace>
  <inkml:trace contextRef="#ctx0" brushRef="#br0" timeOffset="23">23390 2969 8103,'-23'-5'0,"5"4"2465,3-3 412,7-2 0,5 5-1378,6-3 1,5 3-798,7 1 1,7 0-301,5 0 1,4 0-337,0 0 0,2 0-184,1 0 1,4 0-681,0 0 1,0-2-2564,-4-1 3234,1 1 1,-1-3-1,0 5 1</inkml:trace>
  <inkml:trace contextRef="#ctx0" brushRef="#br0" timeOffset="24">15121 3963 8040,'-16'-22'1145,"-3"3"1,2 3-618,2 5 0,2 4-158,2 3 1,-1 3-69,1 1 1,0 0-107,-1 0 1,-3 5 18,0 3 0,-6 7 8,2 4 0,2 3 128,-2 0-185,5 6 1,-3-2-13,6 4-127,-1-4-98,6 7-176,-4-9 229,9 4 0,-5-6 24,6 1 0,6-5-95,1-3 0,3-3 92,2-5 0,4-2-79,3-5 1,3-5 189,1-2-103,-1-9 1,1-1-18,0-6 0,4-4 12,-1 1 0,1-6-244,-4 1 1,0-3 91,0-4 0,-1-3-69,1-4 0,-5-5 31,-3 1 1,-3 3 141,-5 4 0,2 3 7,-5 1 1,0 1 82,-4 10 0,-1 2 157,-3 6 1,1 0-70,-4 8 0,3-2 185,-4 9 1,4 0-59,-3 4 1,4 7 185,-1 4 0,3 5-249,1 7 0,0 5 647,0 3-524,0 7 1,0 1 233,0 3-1236,0 2 901,5-3 1,-3 8-101,1 1 54,4-1 1,-6-7 209,3 0-184,2-5 0,-3 5 13,4-8 1,1-2-1,3-9 0,1-7 157,-1-4-213,1-1-5,4-10 1,-3 3 305,2-8 158,-2-2 1,3-9-230,3 0-246,-2-6 77,-1 3 3,1-4-231,-5 4 82,5-4 0,-6 5 238,1-6-1065,-1 0 574,1 0 1,-5 0 45,1 0-873,-6 0 679,3 6 0,-5-5-7,0 3-482,0 3 466,0-1 1,-1 2-191,-3 0 266,-2-1 0,-4 9-5,2-1-124,-2 6 696,4-3 1,-4 6-193,2 3 0,2 3 580,2 8 1,3 3-181,-3 5 0,2 1 35,2 3 1,2 2-394,2 5 1,-2-3-425,6-1 198,-1-4-592,5 7 603,-1-9 1,4 2 154,1-7-1732,4-2 1096,-2-6 1,8-4-37,1-4-1480,5-11 1321,-3-5 1,5-16-1326,0-6 1277,1 1 0,-5-14 137,1 2 1,-6-2-82,2 2 0,-8 1 153,-4-1 0,-2-6 170,-2-5 1,-5-2 192,-3 27 0,-2 0 0,0-29 224,-1-4 0,0 5 86,0 0 1,0 15 385,0 7 0,0 15 1514,0 4-346,0 5-286,-5 8 1,4 2 48,-3 8 1,-1 7-786,1 8 0,-1 8 104,1 3 0,-1 14 41,-2 5-401,-3 6 1,5 6-137,-3 0 1,3-29 0,1 0 119,0 29-1181,0-28 0,-1 0 784,4 31 0,-2-31 0,1 0-1295,2 27 1000,0 1 1,1-15-1133,3 0 0,2-7 170,6-8 621,-1-9-923,6-5 991,-5-11 1,6-1-101,-3-5 488,-2-5-136,4-1 1,-2-11-432,0-2 474,0-2 1,1-3-104,-1-3 423,0 3 560,-4-4 0,1 1-383,-1 1 0,-3-5-195,-1 5 1,-3-1 667,4 4-438,-6 0 1,5 0 168,-3 1 1,-3 0 318,3 3 0,-3 2 137,-1 6-203,0 0-16,5-1 43,-4 6-325,9-4 1,-7 8-36,5-1-231,-1 1 0,3 7 280,-2 3-445,2 2 163,-4 2 0,5 4 10,-4 3 0,2 3-215,-5 1 1,0-1-144,-4 1 202,5 0 0,-4 0-205,3 0 0,-3-5-669,-1-3-629,0-3 1065,0-5 1,4-3 519,0-8 0,5-13 0,-3-7 0</inkml:trace>
  <inkml:trace contextRef="#ctx0" brushRef="#br0" timeOffset="25">16332 3346 8040,'-7'-5'2636,"2"4"-2722,10-4 1,2 9-76,4 0 1,2 4-176,2 0 1,-2 2-8,2 2 0,2-1 208,-2 0 1,0 5 134,-4-1 0,6 5 0,1-2 0</inkml:trace>
  <inkml:trace contextRef="#ctx0" brushRef="#br0" timeOffset="26">16492 3735 8040,'-12'5'0,"5"0"0,-1 2 1193,6 4-508,-4-5 793,6 0-389,0-1-181,0 0 0,2-3 1552,2 1-1643,-3-1 458,9-2-776,-4 0 0,7 0-94,2 0 1,2-2-168,2-1 1,2-4 107,-2-4-871,3-1 462,1-4 0,0-1-1759,-1-2 988,1-2 669,0 3 1,-4-3-2538,0 1 1296,-5-1 244,3 8 0,-6-7-1764,1 5 2926,-6-1 0,4 5 0,-4 0 0</inkml:trace>
  <inkml:trace contextRef="#ctx0" brushRef="#br0" timeOffset="27">16812 3792 8040,'0'7'984,"0"1"0,-4-4 28,0 3-680,0-4 1,5 2 96,3-5 0,-1 0 675,4 0-564,1-5-251,3-1 1,2-7-805,2-2 334,-2-3 181,9-5 0,-5 0 0,6 0 0</inkml:trace>
  <inkml:trace contextRef="#ctx0" brushRef="#br0" timeOffset="28">16549 3620 8023,'-18'-11'0,"2"3"1810,4 1-791,1-1-182,-1 2 1525,6 1-762,1 5 88,0 0 103,4 0-983,6 5-441,2 1 1,10 9 106,-6 1-559,1-1 153,4 1 1,-2 2-648,5 5 372,-5-5 215,8 3 1,-10-7-91,4 5 210,1 0-221,-4-1 327,3 4-224,-4-10 0,-1 5 53,1-6 1,-2 1 180,-3-1 0,0-5-116,-3-2 690,-3-2-55,4-2-667,-5 0 102,0-6 20,0 0 0,0-10-1135,0-3 460,0-8 264,5 3-2723,1-9 2052,6 4 0,4-6-78,3 1 1,3-4-181,1 0 0,0 4 179,-1 3 1,1 7-1518,0 1 2460,-5 6 0,3 3 0,-1 2 0,1 3 0</inkml:trace>
  <inkml:trace contextRef="#ctx0" brushRef="#br0" timeOffset="29">16937 3769 8023,'-7'11'523,"-1"1"1,5-5 1685,0 1-1514,1-6 1793,7 4-1582,2-6 0,4-2 312,1-2 0,3-2 601,0-5 1,2-2-713,-2-2-376,3-3-372,4-10 1,1 3-210,0-6 0,-1 5-247,-3-5 0,2 1-411,-2-5 382,-2 1 165,-1 5 0,-8 1-1552,-1 5 974,-4 0 1,2 6-1913,-5 1 1500,-10 9 1,1 2-141,-10 5-166,0 5 764,-4 6 0,-1 7-236,-3 5 655,3 5-126,-4-4 0,7 8 503,2-6-273,2 6 1,6-7 735,-1 6-538,6-6-200,1 8 0,5-9 1356,0-1-912,5-1 1,5-6 102,5 3-306,6-2-92,-3-6 1,4-5 234,1-2-1235,-5 3 646,4-6 0,-5 3-1469,6-8 790,0-2 341,0-6 0,0-1-250,0-2 1,-2-1 89,-2-3-507,3-3 698,-10 4 0,9-4-245,-6-1 240,0 0 187,-3 5 0,-2-2-41,-3 5 291,-2-1-120,-5 5 1,0-1 547,0 1-270,0 5-237,-5 1 1160,4 0-428,-4 3 462,5-3-722,0 0 1,0 3 307,0-6 1086,0 5-429,5-7-577,1 9 749,6-4-934,-6 5 0,3 5 351,-5 3-465,0 7-144,-4 3 1,0 6-370,0 2 85,-5-2-39,-2 9 1,-4-5 44,-1 3 1,1 1 269,0-6-1260,-1 1 291,1-4-531,-1 0-818,1-6 621,-1-5 737,6-17 326,6-8 0,10-15-458,5-2 519,6-3 0,-7-2-372,5 1 360,0 0 1,4 0-66,0-1 410,-1 6-210,1-4 1,-1 13-173,-3-3 360,2 8-75,-8-2 1,4 11 1167,-6 2-623,0 3-230,1 6 2109,-6 1-1061,-1 6-611,0-1-102,-3 1 1296,3-6-1183,-5 4 1,3-4-71,1 6 0,0-5 651,-4 1-958,0 0 0,1 4-137,3 4 0,-3-2-471,3 5 198,-3 0 152,-6 3 0,3 6-1019,-6 3 557,6-3-76,-8 5 0,7-5-545,-5 2 1,5-2 230,-5-5-865,5-5 391,-2-7 492,5-6-123,5-15 510,2-3 1,8-16-1466,0-5 905,6-11 762,-4-7 1,-5 22-1,-1-2 1,1 0 0,-1 1-1</inkml:trace>
  <inkml:trace contextRef="#ctx0" brushRef="#br0" timeOffset="30">17896 2969 8023,'-17'7'0,"0"3"2043,6-2-908,-1 2-750,6 1 1,-3 6-1074,5 2 443,1 2 236,3 2-1947,5 0 1956,1-5 0,10 8 0,2-2 0</inkml:trace>
  <inkml:trace contextRef="#ctx0" brushRef="#br0" timeOffset="31">18011 3529 7979,'-7'-11'0,"-3"-1"2563,9 1-1169,-4 4-227,5-3-453,5 9-300,1-4-190,1 5 358,3 0-301,-9 0 1,5 0 130,-2 0-358,-3 0 128,5 5 1,-6-2 182,0 4-1276,0 6 724,-6 0 1,4 3-968,-6-5 626,1 6 238,-5-4 94,1 8 30,-1-8 1,5 3-104,-1-4 867,1-1-471,-5 1 0,6-1 49,2 1 198,3-6-25,1-1 175,0-5-253,5-5 1,2-1 268,9-6-91,-4-4-334,10-2 0,-4-5-555,5 0 307,-1 5-203,1-3-514,0 3 580,0-5 1,0 4 18,0 0-660,-1 5 556,1-2 0,-4 8-149,0 0 1,-5 6 99,2-2 1,-4 4-315,0 4 292,-6 2 323,4 6 1,-5-1 224,3 1 0,1-1 13,-5 0 757,-1 6-654,2-4 0,-3-1-122,1-4 1686,-1-1-536,3 0 196,-4 3 369,4-9-1241,-5 4-281,0-5 0,0-6-821,0-5 313,0-6 211,5-1-1614,2-3 1129,4-2 1,-1-1 108,-2-3-1941,2 3 1356,-9 1 1,8 0-179,-5 0 21,0 6 219,-4-5 251,0 9 167,-5-3 245,-2 5 452,-4 4-227,5 2 1,-5 5-226,4 0 1339,2 5-848,-5-4 1,8 10-256,-2-4 1512,3 3-988,1 2 0,5 3 161,3 0 0,2 6 214,1-2 0,5 3-345,-1 5 0,5 2-119,-1 6 1,-1-1-23,1 0 1,-4 7-128,4 4 1,-5 5 225,1 3 1,-7 3-413,-4-3 1,-3 2 197,-1-2 0,-6 5 323,-6-4-260,-4-1-131,-7-7 1,-1-1-100,-3 1 0,-3 2 45,-8-2 0,1-4-1043,-5-12 0,-4 2 41,-3-5 1,-3-6-325,6-5 0,3-5 1138,9-3 0,1-3 0,2-8 0,5-4 0,2-6 0</inkml:trace>
  <inkml:trace contextRef="#ctx0" brushRef="#br0" timeOffset="32">19313 3129 8101,'-5'-23'0,"-2"6"0,-4 1 2698,-1 4-804,6 5-987,1 2 1,5 7 128,0 1 0,-1 4-407,-3 4 0,1 10 113,-4 1 0,3 10-695,-4 2-33,1 1-827,0 9-232,-3-3 836,4 4 1,-4 1-1,2 0 0,-1-2-395,5-2 0,1-3 471,3-4-3000,0-6 1992,0-1 0,5-14-1296,2-3 1352,-2-7 1085,6 1 0,-5-15 0,5-3 0</inkml:trace>
  <inkml:trace contextRef="#ctx0" brushRef="#br0" timeOffset="33">19096 3449 8101,'-19'-11'0,"0"-1"0,1 5 3019,-1-1-866,7 5 704,2-2-1543,9 5 1410,-4 0-2003,15 0 0,1-1 24,9-3-253,1 3-325,-3-4 1,5 1 234,0 0-413,-1-4 64,1 6 1,0-4 180,0 2 1,-4 3 29,0-3 0,-4 3-30,4 1 1,-6 1-1,-2 3 1,-1 2 29,-6 6 0,4 0-511,-4 3 1,0-1-625,-4 5 0,3 1 278,1 2 0,0-3 413,-4 0 0,4-5-3246,0 2 1596,4-4 1126,-1 0 1,8-2 958,0-3-51,6-1-68,-4-6 443,6-11-354,0 4 0,4-16 155,-1 0-761,1 0 248,-9-5 1,2 2 173,-5-1-716,0-5 452,-8 8 1,-2-4-451,-5 5 313,-5 6 104,-12 0 1,-4 7-192,-14 2 109,4 3-161,-14 5 0,6 7-377,-3 4 1,4 1 875,8 3 0,-3 3 0,3-1 0</inkml:trace>
  <inkml:trace contextRef="#ctx0" brushRef="#br0" timeOffset="34">4283 13100 8587,'-18'-10'0,"2"-3"0,4-10 610,1 0-234,4 0 0,2 6-33,5 1 0,9 4-40,3 0 1,8 6-368,3 2 1,6 3-51,9 1 0,4 1-79,7 3 0,5 6-206,7 5 1,-29-5 0,0 1 205,4-2 1,1 1 0,2 2 0,0 1 38,3 0 1,0 1-1,1 1 1,-1 0-119,0-1 1,0-1 0,1 0-1,1 0-215,3-1 1,2-1 0,1 0 0,1-1 331,2-2 0,1-1 0,1-1 0,1-2-259,-1-3 1,1-2 0,2 1-1,1-1 392,-1-1 1,2 0 0,3-1 0,0 0 21,0-3 0,0 0 0,-1 0 0,-1 1 0,1 0 0,-1 0 0,-1 0 0,1-1 0</inkml:trace>
  <inkml:trace contextRef="#ctx0" brushRef="#br0" timeOffset="35">12483 13077 8364,'-22'-10'0,"3"-5"0,-1-2-380,5-2 0,0 4 151,3-4 1,2 5 691,2-1 1,0 2-176,4 1 1,-4 1-230,4 0 1,1 3 19,3 0 0,0 5-146,0-5-166,0 5 247,0-2 0,5 5-93,2 0 0,8 0 98,4 0 1,3 0-242,1 0 0,5 0 80,2 0 1,7 0 47,1 0 1,7 0 73,0 0 1,7 0-357,9 0 1,0 0 455,-27 0 0,1 0 0,-2 0 0,1 0-59,3 0 0,2 0 1,1 0-1,1 0 26,3 0 0,0 0 1,1 2-1,0 0-331,0 0 0,1 0 0,0 0 0,1 0 365,0-2 1,1 0 0,0 0 0,1 0-66,4 0 0,0 0 1,-4 0-1,0 0 1,4 0 1,0 0 0,-2 0 0,0 0-27,0 0 0,1 0 1,1 0-1,2 0-78,0-1 0,0 2 0,-1 0 0,0 2-409,-1-2 0,0 1 0,0 1 0,-2-1 248,1 1 1,-1-2 247,1-1 0,-1 2 0,-1 3 0,0 2 0,0-3 0,1 0 0,-1-1 0</inkml:trace>
  <inkml:trace contextRef="#ctx0" brushRef="#br0" timeOffset="36">20386 12997 8396,'28'-11'0,"1"-6"0,6-2 0,5 4 576,6 3 1,7 2-856,-21 8 1,1 0 0,2 0 0,1 1 441,5 1 0,2 0 1,3-2-1,2 0-178,1 0 1,1 0 0,2 0-1,0 0-422,-3 2 1,1 0-1,2 0 1,1 0 303,0 0 0,1 0 0,3 0 0,0 0-101,-2 0 0,0 0 0,1 1 0,-1-1-440,-4 2 0,0 0 674,1-1 0,-1 0 0,2 2 0,-1 1 0,1-2 0,0 1 0,-2 2 0</inkml:trace>
  <inkml:trace contextRef="#ctx0" brushRef="#br0" timeOffset="37">4745 6533 8188,'-19'-6'-855,"1"2"588,5-2 0,-7 5 630,6-3 0,-5 3 3,0 1 0,-1 5 87,-2 2 1,-4 4-83,1 4 0,-2 1 89,2 2 1,1 4-7,-5-1 1,4 2 11,0 7 0,6-1-270,0 3 1,6 1 48,-2 0 1,7 3-83,1 0 1,4 4 112,0-3 0,1 4-272,2-1 1,5-2 95,3-2 1,2-3-252,5-4 0,1 2-6,2-2 1,4-2-98,0-2 0,1-5 143,6-2 0,0-5 65,3 2 1,2-4 17,3-4 0,2-2 0,4-5 1,1-1 32,-1-3 1,1-2-205,0-5 0,3-5 138,0-2 1,4-2 64,-4-2 0,1 0-2,-5 0 0,-3-3 28,0-1 0,-6-3 4,-1 4 1,-5-2 91,-6 2 1,-2 2-69,-2-3 1,2-4 5,-6 1 0,-3-5-35,-4 5 0,-4-6-86,1-2 1,-4-6 43,-4 3 0,-3-4-114,-8 8 1,-3-4 88,-8 3 1,-1-2-25,-6 7 1,0 1 395,0 10 0,-4 7-123,-3 3 0,-3 8-338,0-1 0,-1 9-15,1 6 1,0 5-123,3 5 0,0 5-123,7-1 1,8-3 16,10-4 0,8-4-1320,4 0 0,3 2 1690,3-1 0,-2-6 0,4-4 0</inkml:trace>
  <inkml:trace contextRef="#ctx0" brushRef="#br0" timeOffset="38">4734 5442 8104,'-21'-17'4179,"3"3"-3536,2 2-755,10 1 64,1 5 0,15-3-49,4 6 122,6-6-72,2 8 1,4-10 22,3 0 1,4 0 11,3-3 1,0 2-678,4 1 394,0-5 0,7 4 23,0-3 1,-3 7-106,-4 1 0,-9 4-363,2-1 0,-5 3 238,-3 1 1,0 5-138,-11 2 1,-4-1 638,-7 2 0,-1-1 0,-2 4 0,0 0 0</inkml:trace>
  <inkml:trace contextRef="#ctx0" brushRef="#br0" timeOffset="39">5061 5366 8104,'-11'-11'372,"0"0"-25,0 0 0,5 3 268,2-3 0,3 6 219,1-6 0,4 6-304,-1-2 0,6 5-19,-2-2 0,3 5-152,1 6 0,-1 3-225,-3 12 1,2 3 117,-1 12 0,1 2-658,2 4 1,-3 2-161,-1 2 0,-3 1-189,3 6 0,-4-7 135,5 4 0,-5-6-492,5-5 1,-1-2 287,4-6 0,0-9 365,0-4 1,1-11 458,2-4 0,-2-8 0,-1 3 0,-6-4 0</inkml:trace>
  <inkml:trace contextRef="#ctx0" brushRef="#br0" timeOffset="40">5628 5181 8104,'-11'-10'1021,"0"3"-657,0-3 1,0 9 830,0-3 1,-3 8-530,-1 3 1,-4 4 205,1 3 1,-2 5-26,2 6 1,-2 4 213,1 8 1,4 0-903,0 3 0,4 1 37,4-4 0,3-2-802,8-6 1,3-6 456,8-5 1,5-9-744,6-2 1,4-5 472,-1-2 1,4-1-969,3-3 0,-2-3 429,3-7 1,-2-1 265,1-7 0,-2 3-211,2-7 1,-7 3-5,-3 2 728,2-6 0,-5-1 1,3-5-1</inkml:trace>
  <inkml:trace contextRef="#ctx0" brushRef="#br0" timeOffset="41">5933 5148 8104,'-11'0'0,"4"0"752,0 0 0,3-4 296,-3 1-70,5-1 1,-3 5-415,5 3 0,0 7 510,0 7 1,0 7-544,0 4 0,0 11-338,0 4 0,3 11-247,1-1 1,-2-23 0,0 0-27,-2 31 1,1-4-635,3-4 0,0-5 523,4-9 0,1-9-2294,-1-9 912,-4-5 537,6-11 0,-9-7 315,3-10 1,-3-6 127,-1-8 0,0-3 226,0-5 1,0-4 366,0-3 0,-1-4 0,-3-3 0,0-2 0,-6-4 0,-1-2 0,-2-2 0</inkml:trace>
  <inkml:trace contextRef="#ctx0" brushRef="#br0" timeOffset="42">5922 5115 8104,'0'-22'0,"0"5"619,0 3 1,0 2 878,0 1 0,2 5 54,1 2 1,5 3-758,6 1 1,-1 0-147,6 0 0,-1 0-200,4 0 1,-1 4-72,1-1 0,-1 6-141,-3-2 0,-2 4-325,-5 3 1,-2 0-96,-1 4 0,-5-4-155,-6 5 0,-5 0-996,-6 6 0,-3 0 619,-5 4 0,-5-1-1300,-2 1 0,1-1 301,-1-3 1516,0-2 0,-3 4 0,-1-5 0</inkml:trace>
  <inkml:trace contextRef="#ctx0" brushRef="#br0" timeOffset="43">6980 4810 8095,'-6'-28'594,"2"2"74,4 8 1,0-1-160,0 4 1,0 4 1321,0 4-1175,0 5 700,0-3-848,0 5 0,0 6 426,0 5-590,0 5 1,-2 10-283,-1 3 0,1 11 18,-1 4 0,2 7-24,1 0 1,0 2-46,0 2 1,-4 2-182,0-3 1,1 2 128,3-9 0,0-1-375,0-6 0,0-3 73,0-8 0,1-8-376,3-6 88,-3-8 318,8-2-1,-7-5 158,3 0 713,-5-5-519,0-1 1,0-6-123,0-2 0,0 0 18,0-4 1,0 1-107,0-1 529,0-3-220,0 4 0,-2-1 244,-1 0-256,1 5 1,-4-3 155,3 5 0,2-4-145,-3 1 0,3-1-83,1 4 1,1 1 35,3-1 1,-1 0-81,8 0 0,-2 1 67,5 3 1,3-2-46,1 6 1,3-1 49,1 4 1,1 0 6,2 0 0,-2 1 206,3 3 0,-5 3-90,-2 8 0,0-2 271,-4 5 1,-1-3-116,-3 3 1,4-1 60,-1 1 0,1 2-124,-4-6 0,-1 1-241,1-4 0,0-2 62,0-2-165,0-2 80,0-5 1,4 0-448,-1 0 1,1-6 195,-4-5 0,1-1-667,2-6 0,-2-1 393,3-7 1,-7 3-208,0-2 0,-6 3 182,2 4 1,-3-2 126,-1 6 0,-1-4 151,-3 3 1,-2 1-16,-5 3 1,0 0 227,0 0 0,0 0-75,0 0 0,1 5 431,-1 2 0,3 3-184,1 1 0,3 0 656,-3 0 0,4 1-395,-5 3 1,6 3 415,-2 8 1,-1 2-485,2 5 0,-1-1-480,4 1 0,0 1-173,0 3 0,5-3 245,2 2 85,3-2-2451,6-1 1621,1-5 1,9 1-21,3-7-1570,3 2 1550,5-11 0,2 1 854,5-6 0,4-8 0,2-6 0</inkml:trace>
  <inkml:trace contextRef="#ctx0" brushRef="#br0" timeOffset="44">7951 5072 8095,'-11'-4'-22,"0"0"1,-3-3 868,-1 3 0,1-3-276,3 3 0,4-3 120,-1 4 1,0-6-254,-7 2 0,3 2 650,-2 1 0,5 3-471,2 1 1,0-4 440,-4 1 1,0 0-412,0 7 0,1 2-136,3 5 1,-3 1-272,3 3 1,-2 2-5,2 4 0,-1 5-258,4-1 1,-3 2 108,3-2 0,1-1-253,3 1 1,0-3 189,0-4 0,4-1-792,4-3 0,1-6 93,2-1 0,4-5-107,-1-2 1,6-1 163,-2-2 0,-1-5 172,1-6 0,-1-2 207,1-2 0,2-3 3,-6 3 0,3-3 132,-6 0 0,2-1-162,-5 0 1,0 0 209,-1 0 0,2 4 118,-6 0 1,1 5 605,-4-2 120,0 3-372,0 6-684,0 1 1,0 6 107,0 3 0,0 6-431,0 4 1,1 6 211,3-2 1,-2 6-831,6 1 0,-2 1 426,1-4 0,3 0 133,-3-1 0,6 1 37,2 0 1,1-6 612,-2-5 0,-2 0 0,4-5 0</inkml:trace>
  <inkml:trace contextRef="#ctx0" brushRef="#br0" timeOffset="45">8366 4810 8095,'0'-22'-1283,"0"4"1415,0 0 1,0 1 845,0-2 1,-4 7-268,0 5 1,0 5 252,0-2 1,-2 9-197,-5 6 1,-4 6-306,1 8 1,-4 7 737,3 4-806,-4 10 0,7-10-703,-3 8 318,8-3 182,-3-2 0,9-1-205,-3-6-169,3-4 202,1-6 1,5-3-607,2-4 531,3-5 1,1-2-527,0-4 1,3-2 742,1-5 0,3-5-541,-4-6 1,5-3 302,-5-5 0,4 0-742,-3 0 0,4-4 242,-1-3 0,-2-4-230,-1-3 1,1 0 58,-2-4 0,1-2-156,-4-9 1,-4 4 322,0-8 0,-3 7 580,3-3 0,-5 9 0,2-2 0,-3 9 0,-1 2 0,-1 10 701,-3 8-626,3 3 0,-9 6-90,3 3 3447,-2 1-2139,-2 2 0,0 6 2692,0 5-2969,0 5 0,0 10 437,0-1 1,1 9-260,3-1-816,-3 7 1,9 2 58,-2 5 1,-2 2-1222,1-2 1037,0-2-47,9 8 1,-1-5-487,7-1 199,-3 0 139,13-13 0,0 2-723,4-7 612,0-2 0,-2-10-526,3-2 1,-3-8 261,2-3 1,0-4-217,0-4 1,-2-7 209,3-7 0,1-4-446,2-3 1,-1-3 149,1-5 0,-1 0 462,1 0 1,-3-3-442,-8 0-584,3-1 727,-9 5 1,-1 4 29,-8 2 0,-3 8-10,-3 4 0,-5 5 406,-6 2 0,-3 4-74,-5 0 1,-1 3 287,-2 3 0,2 4-220,-3 3 1995,3 1-1329,6 0 0,-2-3-3,4-1 1,1 0 839,3 4-960,0 0 210,5 0-360,1 0 0,5 1 175,0 2-904,0 3 358,5 0 0,2 4 139,8-3-1231,2-2 867,4 4 1,1-6-277,0 4 0,1-6-608,2-1 1,2-1-328,2-7 665,8 1 287,-13-4 0,12-5-151,-7-2 1,3-8 168,0-3 1,0-6 53,-3-2 0,1-3-5,-4 4-336,-6-5 589,1 2 0,-6 0 301,-1 2-121,1 8-76,-14-2 1,4 7 774,-5-1-483,0 7 1,-1-2 617,-3 6-598,-2-1 0,-1 4 6,-1 0 1688,6 0-724,-3 0-442,0 5 568,4 1-834,-9 5 1,9 1 242,-3 2-56,3-1-327,1 2 1,0 1 519,0 2-453,0 3 0,0 1-150,0-1-87,0 6 1,-3-3-3,-1 5 0,-5-1-140,2 1 0,-3 2 305,0-6-1233,4 1 642,-4-5 1,4-4-1844,-5-2 1068,5-8 579,1-2 0,5-6-1420,0-3 903,0-7 358,0-6-282,5-14 483,6 2 0,1-14 63,2 3 0,2-1 220,-1 1 0,0 3 161,0 4 0,-3 1 380,3 3 1,-4 6 171,-4 5-1,2 10 0,-6-2-93,4 10 397,-4 0-415,6 0 4,-7 5-1576,7 1 843,-8 5 0,9 1 165,-3 2 71,-2-2 0,10 9 0,-3-4 0</inkml:trace>
  <inkml:trace contextRef="#ctx0" brushRef="#br0" timeOffset="46">5672 6348 8136,'-5'-19'-667,"-2"1"334,2 0 166,-5 1 1186,4-3-614,0 3 0,-4 0 226,3 2 64,2 3 37,-5 6-228,4-4-56,-5 9-165,0 1 1,1 13 48,-1 13-122,0 7 0,-4 16 151,1 6-1164,6-24 0,1 2 923,-1 2 0,0 1 0,2 5 0,0 0-86,-2 2 1,0 1-3,3 5 0,0 0 1,-1 1-1,2-1 148,0 2 1,1 0-525,0-1 1,1 0 275,1-3 0,2-1 1,-1-2-1,1-1 4,0-2 1,2-2-887,-1-6 0,2-3 660,7 24 1,1-23-648,2-9 479,-2-5 257,4-6 1,-5-5-313,0-3 1873,0-1-1710,0-7 1,1-3 448,2-6 1,-1-4-582,1-8-294,-2-2-486,-1-9 1262,0-7 0,-1 1 0,-3-8 0,-2-3 0</inkml:trace>
  <inkml:trace contextRef="#ctx0" brushRef="#br0" timeOffset="47">5563 6239 8136,'-11'-28'424,"0"1"-24,5 10 190,-4-4 0,9 13-90,-3-3-674,8 7 191,2 0 1,6 4-23,2 0 1,0 0-178,4 0 0,-3 0-6,3 0 49,5 0 182,0 0 0,5 0 29,-3 0 1,3 1-51,5 2 1,1-1-29,2 1 0,3 0 8,4 0 1,1-1 15,0 1 1,3-2-17,0-1 1,2 0-211,-2 0 0,-1 0 90,5 0 1,-1 0 73,0 0 0,0 0-112,-3 0 0,3 0 103,5 0 0,2 0 55,-3 0 0,3-3-92,-6-1 0,6 1-38,1 3 0,-27-2 0,0 0 59,27-2 1,-1 1-4,-6 3 1,2-4-47,-2 0 1,6-3 55,1 3 1,0-3 136,-3 4 0,-2-2-102,-2 1 0,5 3 118,-5-3 0,5 3-37,-5 1 1,-2-1 162,2-3 1,2 3-106,2-3 0,2 3 45,-6 1 0,3-4-178,5 1 0,0-1 71,3 4 0,-30-1 1,0-1-476,-1 0 0,0 0 1,1-1-1,0 1 219,0 0 0,1 0 0,4 2 0,-1-1-23,0-1 1,1 1-1,1 0 1,0 0 60,-3 1 1,-1 0 0,3 0 0,0-1 62,-1-1 0,1 1 1,4 0-1,0 0 105,1-1 0,0 1 0,2 0 0,0 0 0,-3 0 0,0 0 0,-1-1 0,1-1 0,-1 0 0</inkml:trace>
  <inkml:trace contextRef="#ctx0" brushRef="#br0" timeOffset="48">5453 7635 8073,'-6'-11'0,"-2"4"2178,4-1-1650,1 6 0,12-3-353,6 5 0,9 0-89,5 0 1,8 0-250,3 0 0,3 4 108,4-1 0,9 1-233,-24-4 0,2 0 0,2 0 0,2 0 342,1 0 1,2 0 0,1 0 0,2 0-352,-1 0 1,1 0 0,0-2-1,0-1 364,3 0 1,1-1 0,1-1 0,0 0 82,2-1 1,0 1 0,0 1 0,0 1 36,-2-1 1,0 1-1,0-1 1,0 0-96,0-1 0,0-1 1,3 1-1,0 0-37,-1-1 0,0 1 0,1 1 1,0 0-119,-4 1 0,-1-1 0,1 2 0,1 0-217,0-1 1,0-1 0,0 2-1,-1 1-341,-1-3 0,0 0 0,0 2 0,-1 1 89,-2-3 1,-1 0 531,-2 3 0,0 0 0,1-3 0,-1-1 0,-2 2 0,-1 0 0,2 0 0,-1-1 0,0 0 0</inkml:trace>
  <inkml:trace contextRef="#ctx0" brushRef="#br0" timeOffset="49">6708 6664 8172,'-24'-1'0,"2"-3"1629,2 3-366,3-4-70,2 5-580,4 0 0,6 0 45,5 0-445,5 0 0,10 0-178,4 0 0,2-4 80,5 1 129,2-1-1452,5-1 978,4 4 0,2-9 63,4 3-1267,1 2 951,0-4 1,-4 7-65,0-1-855,-5-3 850,2 4 0,-5-2-388,-3 4 434,-7 0 61,-6 0 445,-5 4 0,-5 3 0,-2 3 0</inkml:trace>
  <inkml:trace contextRef="#ctx0" brushRef="#br0" timeOffset="50">6871 6719 8172,'-21'0'0,"-1"0"779,5-5-57,1 3-238,10-7 485,1 8-544,5-4 0,0 3 243,0-1 331,0 2-580,0-4 0,5 10 377,2 2-323,3 7-271,1 3 1,0 6-152,0 3 1,0 2-54,-1 4 0,1 2-327,0 3 1,0-2 43,0 5 1,-1-5-316,-3 1 0,3-2 264,-3-1-1280,-2-5 1005,5-1 1,-4-7-1149,5-2 1184,-1-7 0,1-2-686,0-6 1261,0 1 0,5-9 0,1-1 0</inkml:trace>
  <inkml:trace contextRef="#ctx0" brushRef="#br0" timeOffset="51">7482 6609 8124,'0'-17'536,"0"-3"-357,-5 8 641,4-4-426,-9 5 1,8 5 155,-5 2 1,-1 0 167,-2 0 0,-5 1-222,0 7 0,-4 7 15,1 7 0,-6 8-55,-2 3 317,1 7-528,3 3 0,1 3 74,3-2-1228,2 3 869,10-5 0,2-2-214,4-4 0,9-7 343,6-4-1186,4-4 758,8-6 1,-2-5-10,8-2-1211,-3-3 937,8-1 0,-1-1-644,3-3 649,-2-7 287,0-1 0,-7-8-632,-2 2 130,7-3 372,-11-1-248,6 0 353,-9 0 0,-5 1 1233,-2-1-878,-3 0 0,-1 0 0,-2-3 0,-1-1 0,-4 1 0</inkml:trace>
  <inkml:trace contextRef="#ctx0" brushRef="#br0" timeOffset="52">7766 6664 8124,'-10'-5'-528,"3"-2"1,-2 1 1275,6-1-370,-6-1 0,7 1 872,-6 0-508,6-1-443,-8 2 770,9-3-191,-4 7-209,5-2 235,0 8-487,5 7 0,-2 8 190,4 6-156,-5 3-257,3 14 1,-1 1-236,-1 11-200,1-2 1,-4-19 0,0 0 140,0-1 1,0 1 0,0 0 0,0 1 137,0 2 1,0 1-1,0-2 1,0 0-739,0 0 0,0-1 0,0 28 100,0-15 0,0-7-1102,0-15 483,0-4 356,0-15 188,0-6 317,0-11 1,0-9-398,0-6 258,0-4 308,0 2 0,0-10-75,0-2 0,-1-3 264,-3-4 0,2-3 45,-6-5 1,5-4-46,-1 28 0,1 0 0,1-1 0,0-1 0,-2-2 0,1 1 0,0-27 1261,0 3-474,-3 12 1031,4 13-161,-2 11 1,5 13-178,2 9 0,5 0-733,6 3 0,3 2-335,5-1 1,1-1-174,2-3 0,0 0-392,4 0 118,0 5 0,-1-2-1184,-3 4 950,-7-5 0,-2 12 140,-5-3 0,-5 7-1811,-2 0 1163,-3 3-1346,-11 0 1322,-2 6 0,-10 2-73,0 7 874,1-2 0,-6 4 0,-1-5 0</inkml:trace>
  <inkml:trace contextRef="#ctx0" brushRef="#br0" timeOffset="53">8595 6817 8069,'-5'-22'0,"-1"5"2394,-5 2-1081,5 3-539,1 6 301,5 1-141,0 5-587,0 5 1,-1 6-158,-3 7 0,3 9 219,-3 6-547,-2 4-3,5 7 1,-7 4-249,4 3-1165,0 3 1619,-1 5 0,4 0-560,-1-28 0,1 0 40,-1 28-77,2-4 0,0-5-411,0-3 1,2-12 27,1-6 449,3-9 0,5-10-20,0-6 269,-5-8 42,4-6 0,-8-7-464,6-5 290,-6-5 0,3-1-1,-5-4 15,0-6 854,0 4-519,0-8 0,-4 2 0,1-8 0,-6 0 0,2-3 0,-3-2 0,-1 3 0,0-3 0,0 2 0,0 7 36,1 8 1,0 10 1485,3 5-726,-3 11-451,9-5 1,-3 9 1743,8-5-1004,2 0 335,5 5 160,4-8-1003,7 7 1,1-8-66,3 8 0,-3 2 29,-2 5 1,3 0-46,1 0-805,-2 5 280,-1 6 0,-2 2-252,-1 5 324,1 5 8,-3 0 1,-2 7-897,-8-4 470,-2 4-246,-5-7-658,0 9 810,0-4 0,-6 3-152,-5-2-725,0-2 774,-10 0 0,3-3-113,-7 5-423,2-10 659,-4 7 1,10-14-897,3 2 756,-3-6 589,4-3 0,3-5 0,0-10 0,4-2 0</inkml:trace>
  <inkml:trace contextRef="#ctx0" brushRef="#br0" timeOffset="54">9162 6828 8103,'-5'-19'-1303,"-2"1"651,2 5 652,-5-8 741,4 9-422,-5-4 0,0 6 31,0-1 475,0 0-498,-4 0 1,1 4 121,-4-1 555,5 6-587,-8-3 1,9 5 138,-2 0-319,-3 5-61,5 1 1,-8 5 334,6 0-322,-1 0 0,3 4 434,-3 4-448,3 1 0,-3 2 28,4 0 1,1 1 30,3 2 0,-2-1-106,6 6 1,-5-7-178,5-2 0,-1 0-238,4-6 208,5 4 87,1-7 1,6-1-367,3-7 225,2-3-51,0-1 0,3 0-175,-2 0 1,-1-5-18,1-2-37,-4-3 202,2-1 1,-2 0-11,1 0 0,-1-3-86,-3-1 0,1-3-196,3 3 346,-3-4-7,4 7 0,-9-5 278,0 2-96,-4 3-49,6-3 670,-8 4-471,4 0 0,-5 3 49,0 1 31,0 5-35,0-3-58,0 5-124,0 5 0,0 1-67,0 5 116,0 0-37,0 4 0,0-2-683,0 1 277,5 3 181,1-5-596,5 4 478,-5-5 0,8-1-205,-4-3 127,4 2 145,2-7 1,-3 3-81,5-5 246,-5 0-130,3-5 1,-1-1 125,-1-5 151,1 0-221,-4 0 1,0-4 30,-1 1 132,-3-6-178,2 8 396,-8-3-180,9-1 0,-9 4-105,3-3 291,-3 3-154,-1 1 1,0 0-54,0 0 528,0 0-375,0 1 1,0 2 438,0 1-300,0 0 80,0 1-215,0 1 717,0 5-759,0 5-173,0 1 135,5 5 0,-4 0 116,3-1-692,-3 6 360,-1-4 1,0 4-764,0-5 423,0 0 76,0 0 1,0 0-703,0 0 676,0-1 26,0 1-313,5-5 360,1-1 1,1-5-311,1 0 627,-1 0 0,4 0 0,0 0 0,0 0 0,-1-5 0,1 4 0,-2-8 118,2 1-137,-8 3 19,12-4 0,-9 8 1522,5-3-651,-5-2-275,4 5 1268,-4-4-1174,0 5 1,3 1-105,-1 3 1,-2 2-92,1 5 0,-1 6-210,1 4 0,-2 11-34,-5 8 0,0 5-353,0 6-133,-5 4 0,2-24 0,-1 0 351,-3 0 0,0 0-1444,1 0 0,-1 0 1116,-3 1 1,0 1-169,1 2 0,1 0 1,-1-3-1,0-2-720,-1 2 1,2-2 0,-7 21 294,-3-7 1,4-7-621,0-8 1425,7-7 0,2-12 284,5-10 0,0-7-284,0-12 0,0 1 0,0-8 0,0 4 0</inkml:trace>
  <inkml:trace contextRef="#ctx0" brushRef="#br0" timeOffset="55">9893 6195 8020,'-17'11'0,"-3"2"0,6 5 0,-1 7 0,4 11 0,0 8 1728,0 7-1131,-4 7 1,1-1-108,5-26 0,0-1-205,-4 27 1,2 2-20,7-9 1,3 1-10,1-7 0,0 1 57,0-9 0,5-6-86,2-8 1,-1-2 28,2-9 0,2 1-28,5-9 0,0 1-1,-5-4 1,3-5-229,1-2 0,3-8 0,5-2 0</inkml:trace>
  <inkml:trace contextRef="#ctx0" brushRef="#br0" timeOffset="56">9980 6751 8020,'-5'6'0,"0"4"0,-2-3 1645,-3 3-1031,9 6 0,-4-3 140,5 5 2790,0-4-2337,0 6 1,0-8-36,0 3 138,5-3-772,-4-6 0,13 2-52,-4-4-257,4 0-62,-3-4 1,4-9-1306,4-2 601,1-7 144,-3 1 1,4-8-203,-3-1 1,-1-4 593,1 1-4033,-5-3 2656,3 0 1,-10-1 57,-2 0 1,-3 1-46,-1-1 0,-10 6 1365,-4 5 0,-10 5-609,-9 11 609,-6 6 0,-3 4 0,-6 7 0,-4 2 0</inkml:trace>
  <inkml:trace contextRef="#ctx0" brushRef="#br0" timeOffset="57">10503 6620 8039,'-11'-17'0,"1"-2"1686,-1 4-728,0 1-363,5 3 2217,-4 0-1818,9 0 0,-9 1 26,3 3 505,-3 2-948,-1 5 0,0 2 93,0 1-839,-4 8 170,-2 6 1,-3 6-15,-2 3-10,3 1-619,-8 6 565,6 5 111,-1-4 1,5 2-198,2-7-596,3-2 480,1-5 0,5-4-26,3 0-1075,6-10 885,3 7 1,6-14-84,3 3 428,-3-3-244,9-6 1,-4-1-369,4-5 376,6 0-58,-4 0-468,4-4 752,-5 3 0,-1-8-274,1 6 1,-1-2-16,-3 1 1,3 0 28,-3-4 280,-2-1-32,-1 8 0,-4-8-230,0 6 912,0-6-451,-5 8 0,3-7 1396,-6 4-715,1 1-327,-4 8 859,0-4-502,0 9-343,0-4 709,0 5-652,-5 10 1,3 2 200,-6 10-1324,1 4 540,-4 2 0,1 5 176,3 0-2481,-3 4 1679,9-8 0,-4 4-2608,5-8 3333,10-6 0,2 6 0,10-8 0</inkml:trace>
  <inkml:trace contextRef="#ctx0" brushRef="#br0" timeOffset="58">11016 6599 8031,'-21'-14'-10,"3"3"0,1-2 172,3 6 1,2-3 239,-3-1 1882,-2 0-1027,0 5 264,0 1-646,1 5-487,6 0 1,1 1-274,-2 3 1,6 2 116,-6 5-2,3 5-37,-3 6 8,0 6 0,0 4-18,0 1 0,0 0-93,0-1 1,5 0 311,3-3-618,-3 3 152,4-14 1,-1 2-892,6-9 511,4-5 303,3-1 1,3-5-1150,1 0 852,3-10 0,5-2-1505,0-10 1287,0-4 0,1-2-76,2-5-1888,-2 1 1983,4-6 0,-4 2 637,2-8 0,-2 0 0,3-10 0,-13 23 0,0-1 0,0-6 0,0-1-818,2-1 0,0-1 818,-3-5 0,-1 0 0,0 7 0,0 2 0,-3 1 0,-2 3-505,2-19 505,-3 19 1090,-5 16-557,0 7 1,-5 11 1209,-3 3 0,-1 5 824,-2 9 1,-5 14-1620,-2 16 0,6-18 0,0 2-89,-1 2 1,0 1-1,-1 3 1,-1 2-66,2 2 1,1 0-282,-1 3 0,0 1-214,2 0 1,0 1-264,3 0 1,-1-1 77,1-2 1,1 0-434,3-3 0,2-1 434,-1-6 0,1-1-2777,2 26 2047,0-11 1,5-18 329,2-9-5460,-2-6 5745,4-9 0,-3-6 0,5-6 0</inkml:trace>
  <inkml:trace contextRef="#ctx0" brushRef="#br0" timeOffset="59">4755 6926 8436,'0'-11'-1128,"-3"4"846,-1-1 0,1 5 683,3-5-211,0 6-141,0-8-34,0 9-299,0-4 124,0 5 193,0 5 146,4-4-88,-2 4-13,2-5 114,-4 0-192,0 5 0,-4 1 0,-2 5 0</inkml:trace>
  <inkml:trace contextRef="#ctx0" brushRef="#br0" timeOffset="60">13034 8900 8223,'-6'-55'-9,"0"-2"57,2 3 0,2 5 148,-6 9 0,1 9 0,-4-2 0,-3 16-265,-1 3 0,-4 10 117,1 4 0,-8 11-71,-3 11 0,-3 4 3,0 7 0,-2 8-282,-3 3 1,20-18 0,-1 1 352,-2 2 1,0 0 0,2 0-1,1 1-243,-1 4 0,0 1 0,1-1 0,0 1 284,0 2 1,1 2 0,0 2 0,-1 1-33,1 1 0,0 1 0,1 1 0,2 2-410,0 2 0,0 0 0,3 0 0,1 0 399,0 0 1,0 0 0,2 1 0,1 0-119,-2 1 0,1 0 0,1-7 0,1 0-115,1-2 0,1 0 0,0-5 1,1-2 46,2 27 0,1-7 199,3-8 1,2-7-250,5-4 1,-4-2 540,0-1 0,-3 0-424,3-1 1,-4-9 742,0-4-1180,-2-6 507,-1-7 0,0-12 0</inkml:trace>
  <inkml:trace contextRef="#ctx0" brushRef="#br0" timeOffset="61">12019 9456 8153,'-31'-33'891,"2"1"1,8 9 259,10 4-745,5 11 0,8 3-342,1 5 1,4 4-251,8-1 1,6 6 54,4-2 0,5 3 183,-1 1 0,3 0-694,1 0 0,3 0 386,0-1 0,3-2-400,1-1 1,-5-5 59,5 2 0,-5-3 119,-2-1 1,3-1 399,1-3 1,-1-3 76,-3-7 0,-2 1 0,-2-1 0,3 2 0,-4-4 0,5-1 0</inkml:trace>
  <inkml:trace contextRef="#ctx0" brushRef="#br0" timeOffset="62">12827 9380 8400,'-2'-32'434,"-1"3"0,2 7 1752,-3 8-1617,3 7 1,2 2-88,3 5 1,-1 3-870,8 1 0,-2 8 282,5-1 1,-1 4-295,2-1 1,-3-1-1,3 6 0,-3-5-272,-1 4 1,-2-1 276,-1 1 1,-4-2-60,-4-5 1,0 1 87,0 3 1,-1-3 357,-2 2 0,-3-5 236,-5-2 1,-5 0-182,-2 4 1,-4 0 571,-4 0 1,2 0-187,-5 0 0,0 4 112,-4-1 1,1 4-48,-1-3 0,4 3 235,0-3 0,8 3-266,-1-4 1,9 1-203,2-4 1,6 1-506,9 2 0,7-1 286,7 1 0,11-2-1334,4-1 0,10 1 1287,1 3 0,12-3 0,-1 4 0</inkml:trace>
  <inkml:trace contextRef="#ctx0" brushRef="#br0" timeOffset="63">12521 11103 8048,'-6'0'-141,"1"-1"760,5-3-619,0 3-312,0-9 106,5 9-266,1-4 627,0 5 0,0-3-10,-2-1 545,-3 0-404,4 4 1,-5-1 425,0-2-302,0 1-241,0-3 1,0 4 120,0-2-167,0 1 1,0-4-319,0 3 142,0 1-175,0-2 79,0 4 144,0-5 0,-1 4-663,-3-3-705,3 3 1373,-4 1 0,5 0 0,0 0 0</inkml:trace>
  <inkml:trace contextRef="#ctx0" brushRef="#br0" timeOffset="64">21661 10874 8171,'6'5'124,"-1"-4"94,-5 4 1,1-5 373,3 0-131,-3 0-201,4 0 210,-5 0-453,0-5-418,0 4 72,0-4 1,1 5 328,3 0 0,-3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3472 12243 8310,'0'-11'113,"-4"-1"0,0 1 0,2-1 0,1 1 0,1 0 0,1 0-1,3 4 0,2-2 0,7 5 0,1 2 0,2 0 0,2 2 0,2 2-93,2 1 1,2 3 0,1 2 0,3 0 0,1 1 0,3 1 171,1 1 1,3 1 0,2-1 0,4-1 14,2-2 1,7 1-1,3-5 1,6-2-140,5 0 1,-32-2 0,1 0 0,0 0-1,0 0 1,1-1 0,-1 0-41,0-1 0,0 1 0,1-1 0,0 1 0,1-2 0,-1-2 1,1 1-1,-1-1-25,-1 1 0,0-2 0,29-5 0,-7 1 0,-3 1-193,-3 1 1,-12 6 0,-7-1-1,-4 6-614,-5 4 1,-11 9 804,1 3 0,-9 7 0,2 3 0</inkml:trace>
  <inkml:trace contextRef="#ctx0" brushRef="#br0">3815 8566 8374,'-12'0'-444,"-1"0"0,-1 0 0,-1-2 0,1 0 533,2-2 1,0-5 0,1 3 0,1-2-238,2 1 1,2 0 0,2-2 9,-4 2 1,-2 0 0,-1-1 78,-1 0 0,1 5 0,-1-2 0,1 1 71,0 1 0,0-2 1,3 2 83,0-1 0,0-5 395,-3 2 1,3 0 626,1 0-985,4-1 0,-1 2 1,8 2-1,4 3-60,2 1 0,1-4 0,2 0 0,2 2 16,4 0 1,-1 2-1,1 0-20,1 0 1,2-3 0,2-1 0,1 1 69,2 2 0,1 1 0,-1 0 0,2 0-14,0 0 0,4 0 0,-3 0 0,5 0-37,3 0 0,-1 4 0,3 1 0,1 0-104,-1 0 1,2 3 0,4-5 0,0 1-54,-1 1 0,1-3 1,0 1 27,-1-1 0,5-2 1,-1 0-1,0-2 47,-2-1 1,2 0 0,1-3 0,-2 1 41,-1 2 0,-5-2 1,-1 1-17,3 2 0,-1 0 1,0 1-1,-2-1-16,-2-2 1,3 0-1,-3 4 1,2 0-7,2 0 0,-3 0 1,2 0-1,0 0 42,-1 0 1,7 0 0,-4 0 0,1 0 12,-2 0 0,-2 0 0,2 0 1,-1 0-21,1 0 0,-3 4 0,1 1 0,0 1-33,-1 3 1,2-3 0,4 1 0,-1-1-4,1 0 1,0-2 0,-1 3 82,1-2 1,0 2 0,-2-2-1,-2 2 1,3-4 0,-4 4 0,4-1-24,1 1 0,-5-4 0,0 4 1,0-1-34,-1 0 1,1 1 0,1 0 0,-4-2-221,-3 0 0,3-3 0,0 3 1,-1 0-2392,-1 2 2575,-2 4 0,5 0 0,2 0 0</inkml:trace>
  <inkml:trace contextRef="#ctx0" brushRef="#br0">3815 9719 7863,'-12'0'0,"1"0"1019,-1 0 1,5-4-1,5 1 1,11 1-1,7 4-127,4 1 0,8 1 0,6-4 0,7 0 0,4 0-650,5 0 1,7 0 0,8-1 0,-31-1-1,0 0-197,2-1 1,0-2 0,0 1 0,0-2 0,1 1 0,2-1 0,-2 0 0,1 0 54,-3 1 0,1-1 0,-3 0 1,0 1-1,20-6-100,-4 4 0,-2-8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19621 7321 9793,'0'7'9381,"0"1"-7309,0-5-1756,0 2 0,-4-10-804,0-3 0,1 2-817,3-2 1429,0 5 0,0-7 0,0 4 0</inkml:trace>
  <inkml:trace contextRef="#ctx0" brushRef="#br1">10770 7686 8549,'0'-23'0,"1"6"0,2 0-138,0 1 0,5 3 1,-3-4-1,2 2 0,0 0 1,1 1-133,-1 1 0,1 3 1,3 1-251,1 2 520,-1 4 0,1 3 0,-1 7 0</inkml:trace>
  <inkml:trace contextRef="#ctx0" brushRef="#br0">13956 7846 11369,'-11'0'-249,"-4"0"1,-1-1-1,2-2 1,3-2-2644,3-1 3929,8 3 1,7-2-1,4 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18536 14744 8174,'-29'-10'582,"2"-3"1,9-8-1,7 2 1,7 4-1,8 2 1,9 3 0,10 1-284,10 1 1,6 5-1,7-4 1,-1 1-1,2-1 1,4 0-19,6 1 1,1-3 0,6 5 0,-2 1 0,-1 2-278,1 1 1,0-1-1,-29 0 1,-1-1 0,29-2-1,-3 2 1,-2 1-339,-3 1 0,5 0 0,-8 0 0,-3 0-332,-1 0 0,-7 0 0,-1 0 0,-2 0-495,-2 0 0,-10 0 0,-5 0 1161,-5 0 0,-7 0 0,-2 0 0</inkml:trace>
  <inkml:trace contextRef="#ctx0" brushRef="#br0">18776 14150 8317,'0'-22'130,"0"-1"1,0 0 431,0 0 0,0 4 0,1 1-249,3 2 0,-3 7 0,2 9-186,-6 6 1,-7 6 0,-6 3 0,-3 4 0,-4 3-19,-3 0 1,-9 6 0,-1 4-17,-3 5 1,-8 3 0,21-17 0,-1 0-1,-2 0 1,1 0 23,-3-1 1,1 1-1,-1 3 1,-1-1-1,0 1 1,-1 0 0,1 1-1,0 0 1,1-1-1,1 0 293,2-1 0,0 0 0,-19 20 1,11-8-70,4-6 0,5 1 1,9-7-1,7-3 60,6-6 1,13-3 0,5-1 0,8-1 54,7 0 1,1 1 0,4-1-159,2 1 0,7-1 1,1 0-1,4 1-286,3-1 1,1 1 0,-2-2-135,4-2 1,8 2 0,-29-7 0,1 0 0,1 1 0,-1 0-619,2-1 0,-1 1 0,0 0 0,0 0 515,1 1 0,-1 1 1,0 0-1,0 0 1,1-1-1,-1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14253 6932 8101,'0'-11'0,"0"0"-187,0 4 1,0 1 246,0 2 1,2 3 0,1-3-142,5 3 0,2 1 1,2 0 109,-1 0 1,0 0 196,1 0 0,-2 1 296,-2 3-376,2-3 1,-8 4 97,6-5-167,-6 0 1,5 0-25,-3 0-67,-3 0 0,5 0 34,-2 0 250,-3 0 428,4 0-51,-5 0-715,-5 0 67,4 0 87,-4 0 1,5-1 225,0-3-199,0 3 0,0-5 13,0 2-189,-5 2 60,4-3 0,-5 4-50,6-3 4,0 3 1,0-5 0,-1 3 33,-3-1 0,3 1-28,-4 3-497,5 0 580,-5 0-103,4 0 255,-4 0 38,5 0 0,-4 1-219,0 3-36,0-3 0,4 5-63,0-2 49,0-3 247,0 4 190,0-5-365,-5 0-135,4 0 0,-4 2-82,5 1 64,0-1 148,0 3-130,0-5 0,0 5 0,0 1 0</inkml:trace>
  <inkml:trace contextRef="#ctx0" brushRef="#br0">1542 6727 8417,'-4'-12'-530,"0"1"1,2 0 0,0-1 708,2 1 1,2 1 0,0 1 0,3 2-263,2 2 0,-4 2 0,4 4 125,-2 3 1,-1-2 0,-3 6-35,3 1 1,-3-3 51,3 2 1,-2-6 249,2 2 17,-3-3 39,5-1-294,-6-5 0,0 3-16,0-6 0,-2 5 32,-2 0 1,3 0 17,-3-1 0,2 2-9,-2-6 0,1 6 0,-3-3 16,1-1-80,1 5 1,3-8-34,-3 5 1,3-1-1,-4 3 39,0-2 0,2 0-24,-4 4-302,4-5 287,-2 4 0,5-4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9548 10861 7638,'11'0'-167,"2"0"299,2 0 1,9 4-1,11 1 1,5 0-143,5 0 0,7-1 0,5-4 1,5 1-1,-30 0 0,1 1 130,-1 0 0,0 0 0,28 2 1,1-3-1,-4 1 0,-2 2 0,-2-1 215,1-2 0,-2 3 0,0 1 0,0 1-190,1 3 0,1-3 0,6 2 0,2 1-100,1 1 0,-30-5 0,0 0 0,3 0 0,1-1 0,1 0 0,1-2-125,2 1 1,1-1-1,-1 1 1,0-2-1,3 0 1,0-2-1,0 1 1,0 0 46,1 0 0,1 0 1,2 0-1,0-1 0,1 0 1,0-2-1,0 0 0,1-1 80,-1-1 0,1-1 0,-3 1 0,1-1 0,1 0 0,1 1 0,1-1 0,1 0 68,2 0 0,1 1 0,-5-1 1,0 0-1,2 1 0,0 0 1,-2 1-1,-1-1 36,0 1 1,1 1 0,2 1 0,0 1 0,0-1-1,-1-1 1,-2 1 0,0 0-105,-2 0 1,-1 0 0,1 0 0,-1 1 0,2 0 0,-1 2 0,2-1-1,-1 0-158,-1 0 1,0 0-1,-2 0 1,-2 0-1,-3 0 1,-2 0-1,-1 0 1,-1 0-332,0 0 0,-2 0 1,1 0-1,-1 1 442,23 3 0,-3-4 0,-8 5 0,0 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942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12974 11672 17816,'-23'0'476,"2"0"0,2 0 1023,3 0 1,8 1 0,1 3-1,3 4 1,6 2-651,4 1 1,9 5-1,4 0 1,4 1 0,5 0-287,6 1 0,2 2 0,6 6 1,2 0-564,4 0 0,1 2 0,4-2 0,1 1 0,2 1 0,1-4 0,-1 3 0,-3-3 0,-3-1 0,-4 0 0,-6-2-606,-5-2 0,0 1 0,-7-4 1,-4-2-703,-1-2 0,-3 0 0,1-1 1,-2-1-1,0-2-2717,-2-4 0,0-3 4210,-6-1 0,1 5 0,-1 1 0</inkml:trace>
  <inkml:trace contextRef="#ctx0" brushRef="#br0" timeOffset="1">14048 11821 17816,'-12'11'569,"1"-1"0,1 0 1,2 0-1,4 3 0,3 1-843,1 3 0,0-3 1,0 5-1,1 1-46,3 1 1,2 2-1,6-1 1,1-2-44,2-1 0,-1 2 0,3 4 0,1 2 182,0-2 1,-3-1 0,3-2 0,0-2 0,0-1 5,2 1 0,0-3 0,-1-2 0,-2-2 503,-1-2 0,-3 1 0,2-2-18,-2-3 1,-7 3 0,-2-2-533,-3 2 1,-2 2 0,-4 0 0,-7 4 647,-5 3 0,-10-2 1,-5 4-1,-5 2 66,-4 2 1,-8 2 0,-1-3-1,-2 0-235,-3-1 0,0 1 1,3-10-1,8-4-207,8-5 0,9-4 109,8-1 0,-3-10 0,4-3 1</inkml:trace>
  <inkml:trace contextRef="#ctx0" brushRef="#br0" timeOffset="2">15304 12186 17816,'0'-18'-42,"0"-3"0,0 3 1,0 0-1,-1 4 1177,-3 5 0,-2 6 0,-6 8 1,1 6-1,-2 8 0,-1 6 0,-2 7-544,-2 5 1,0 9-1,-1 7 1,2 3-1,2 1-868,0 0 0,-1 5 0,8-30 0,2 1 1,-2 0-1,0 0 0,2-1 0,0 1-785,-3 28 0,2-8 0,5-4 0,-2-4 1,2-7-1143,0-8 0,2-9 1496,0-6 1,2-8-1,0-4 1,3-6-1,0-5 434,0-6 1,4-9-1,-2-6 1</inkml:trace>
  <inkml:trace contextRef="#ctx0" brushRef="#br1" timeOffset="3">15224 12232 8171,'1'-23'0,"2"1"605,1 3 1,-1-1 0,-1 6 521,2 4 0,-3 5 0,3 9-716,-3 3 0,3 7 0,-1 3 0,1 2 0,1 4-403,3 2 0,-2 3 0,2-1 1,0 2-187,-2 0 0,4 4 1,-4-4 42,1 0 0,3 3 0,-4-4 0,1 1 0,-2 3-135,0 1 1,-4-4 0,4-2 0,-1-3 123,0-1 1,3-2-1,-2-3 1,2-7-1,2-6-97,1-3 0,1-2 0,2-3 0,1-4 89,1-9 1,5-8-1,-1-4 1,3-1 31,1-3 0,-2-1 1,0 0-1,-4 2 17,0 0 0,3 5 0,-2-5 1,0-1 56,-3-1 1,1-1 0,0 0 130,-2 0 1,-3 1-1,-2 2 1,-1 4 364,0 3 1,-2 2 0,-1 0 0,-2 3 2094,1 4-1974,0 7 1,0 4 0,0 8 0,-1 5 74,3 5 1,-4 8 0,4 7 0,0 4-497,-4 6 1,3 0 0,0 3 0,2 1-552,1 2 0,-1-3 0,0-2 0,4 0-762,2-4 1,0-1 0,4-4 0,-1-3-105,3-4 1,3-3 0,1-11 1268,-1-2 0,1-3 0,0-5 0</inkml:trace>
  <inkml:trace contextRef="#ctx0" brushRef="#br1" timeOffset="4">16492 12552 8107,'-5'-23'419,"0"-4"1,-3 0 0,4 2-95,3 1 1,0 1 0,-2 0 0,-2 0-64,-1 1 0,2 0 0,-4 3 1,-1 4-1,-1 2 0,-1 3 63,-1 2 1,1 3 0,0 5 0,-2 0-110,-2 0 0,1 5 0,-4 4 0,1 4 186,3 2 0,2 5 1,0-1-1,2 3-164,3 1 1,-2 0 0,5 1-1,0 1-20,-1 2 0,4 3 0,-3-3 0,3-2 0,1 1 0,0 0 0,0-2 0,1 3 0,3-4-294,3-4 0,0-3 0,0-5 1,2-3-29,1 0 0,2-5 0,-1 0-45,1-1 1,-1-7 0,0-3 0,2-2-170,2-2 0,-2-4 0,4-4 0,-2-4-53,0-3 0,4-1 0,-4 3 0,0-2 0,1 0 14,-1-1 1,0 4 0,-3-1 0,-1 5 320,0 4 1,-3 4 283,0 0 1,-2 7-1,2 5 1,-5 6-7,-1 5 1,-2 1 0,0 2-156,0 2 1,0 3-1,0-4 1,1 0-1,1 0-496,2 0 1,5 1-1,-1-5-322,2 1 0,-2-6 0,-1-2 91,2-3 0,1-1 0,2-1 1,-1-3 178,0-4 1,2-7 0,1-4-1,3-4 108,0-3 1,1-4-1,2-4 1,-1 0 352,2 0 0,0-6 0,2 0 0,0-2-29,0 0 0,-2 1 0,0-1 0,-2 3 228,1 0 1,0 3 0,-1-1 0,-3 6 489,-4 4 1,-1 7-1,-3 3 228,0 4 1,-5 6-1,0 12 1,-1 9-30,-2 11 0,-4 6 0,-1 12 0,0 4-344,0 5 1,-4 5 0,2 3-1,1 1-473,2-2 0,-1 0 0,1-4 0,2 0-222,1-2 1,1-11 0,1-5 0,3-12-490,3-8 0,0-6 0,0-3 1,2-4-404,1-3 1,2-10-1,-1-4 1,0-3 192,1-4 0,-5 2 0,0-1 0,-2-2 84,-3 0 0,4-2 766,-3 0 0,-4-5 0,-5-1 0</inkml:trace>
  <inkml:trace contextRef="#ctx0" brushRef="#br1" timeOffset="5">17017 12220 8107,'-23'-11'414,"2"-3"0,2 3 2142,3 4 1,8 1-1128,0 2 1,7 5 0,2 6-1066,9-1 1,7-1 0,7-5-1,1 0-753,2 0 1,3 0-1,-2 0 1,1 0-1197,3 0 1,0-4 0,-1-1-1,-1 0 1585,-2 0 0,8-9 0,0 1 0</inkml:trace>
  <inkml:trace contextRef="#ctx0" brushRef="#br1" timeOffset="6">17725 12220 8107,'0'-34'238,"-4"5"0,-1 2 0,0 4 0,-1 4 1,0 4 503,-3 2 1,-3 3 0,-2 3 0,-1 3-735,1 3 1,0 6 0,0 2 0,-1 5 0,1 3-21,1 4 0,6 3 0,0 2 0,2 2 1,3 5 30,0 2 0,-1 1 1,-1 0-1,3-1 0,2-1-299,3-2 0,5-3 0,-2 2 1,5-2-160,3-5 0,-3-2 1,5-8-1,-1-3-126,4-2 1,1-5 0,2-7 260,0-6 1,0-6 0,-1-7 0,3-2 0,0-5 303,2-2 0,4-6 0,-2-2 0,6-5 0</inkml:trace>
  <inkml:trace contextRef="#ctx0" brushRef="#br1" timeOffset="7">18125 11661 8107,'0'-12'202,"0"1"0,0-1 0,-1 1 684,-3 0 0,1 3 1,-4 2 284,-2 1 0,2 1 0,0 6-448,-2 6 0,0 1 0,0 11 0,3 4-434,1 5 1,-3 9-1,3 4-220,-1 3 0,2 2 0,-4 2 1,-1 6 51,-1 4 0,-1 0 0,-1 0 1,2-4-253,3-6 1,-2-3 0,5-4-356,1-4 0,2-13 0,1-5-69,0-7 0,5-6 1,3-5-1,2-4-23,1-6 1,5-7 0,0-4 0,2-3 409,2 0 0,-2-1 1,0-1-1,-2-2 227,-2 0 1,3-1 0,-2 4 0,-2 1 0,-3 2 345,-3 1 0,0 1 0,2-2 108,-2 1 1,-3 5 0,2-1 0,1 2 409,-1 2 1,-2-1-1,4 2-22,0 3 0,-1 3 0,0 8-610,2 3 0,-2 5 0,-1 4 0,0 6-754,1 3 1,-5 7 0,3-1 0,-1 5 0,1 2-1627,1-1 1,-2-2 0,4 0-1164,1-1 3252,6-5 0,-2-1 0,3-5 0</inkml:trace>
  <inkml:trace contextRef="#ctx0" brushRef="#br1" timeOffset="8">18867 12129 8107,'0'-11'343,"0"-1"0,2 2 1,3 1-1,7 3 0,10 1 49,7 2 1,5 3-1,4 4 1,4 2 0,4 2-1923,3 0 1,0-6 1529,4 2 0,0-8 0,4-2 0</inkml:trace>
  <inkml:trace contextRef="#ctx0" brushRef="#br1" timeOffset="9">19998 11512 8107,'0'-23'1121,"0"1"1,0 0 0,0 3-435,0 4 0,-1 7 1,-3 7-1,-4 6-371,-2 6 1,-1 8 0,-1 2 0,0 4 0,-2 6-1,-3 1-424,-1 3 0,-1 4 0,-4 3 1,1 2-1,-1 3-45,0 3 1,-1 3-1,11-23 1,0 1-1,0 1 1,0-1-239,0 1 0,0 0 0,-9 26 1,3-7-1,3-4-1226,4-6 1,5-6 969,3-4 1,10-14-1,5-12 1,7-10 646,3-10 0,2-14 0,1-7 0,3-4 0,3-7 0,2-3 0,0-3 0,-3 2 0,-1 1 0,-1 1 0,-5-4 0,0 0 7,-3 1 0,-2 1 0,-7 5 1,-1 2 530,-2 2 1,-4 4 0,1 7 0,-3 5 0,-1 3 1202,0 4 1,0 2-600,0 6 1,0 7 0,0 8 0,0 11-397,0 9 0,0 11 0,1 8 0,2 5-855,0 5 0,1 8 0,-4 3 1,1 0-349,1-31 1,0-1-1,1 29 1,4 2-1,2 0-597,1-4 0,-2-7 1,0-9-1,1-11 0,1-12 1,-3-7 0,0-6 0,-2-9 109,-3-8 1,0-4-1,-2-7 944,0-4 0,-6-5 0,0 1 0</inkml:trace>
  <inkml:trace contextRef="#ctx0" brushRef="#br1" timeOffset="10">19770 11843 8107,'-30'7'1128,"0"3"0,7-2-520,5 2 1,9 1 0,8 1 0,7-2-639,10-3 0,9-2 0,8-5 0,5-1-379,4-3 1,5-2 0,-5-5 0,2-1 0,3 2-748,3 2 0,-8-2 1,-1 4 1155,-4 0 0,-2 0 0,-1 6 0</inkml:trace>
  <inkml:trace contextRef="#ctx0" brushRef="#br1" timeOffset="11">20603 11684 8107,'-5'-19'765,"-2"1"1,-4 3 348,0 4 1,-2 5 0,-2 6 0,-4 1-175,-3 3 1,-4 9-1,-2 10 1,-1 7 0,-3 7-1,-1 6 104,-1 5 1,5 4-1,3 4 1,7-3-757,8-3 1,6-8 0,8-4-791,5-3 0,12-11 0,7-6 1,5-8-1409,2-6 0,5-3 0,3-3 1,1-6 1909,-1-7 0,-2-10 0,-6-4 0</inkml:trace>
  <inkml:trace contextRef="#ctx0" brushRef="#br1" timeOffset="12">21174 11524 8039,'0'-23'949,"0"0"1,-4 5 0,-1 4-235,-1 5 1,2 9-1,-3 9 1,-2 5 0,-1 7-623,-2 4 0,1 5 0,-1 8 0,1 4 0,-1 3-162,1 0 1,1-3-1,1 0 1,3 1-1,1 3-343,2 3 1,2-7-1,1-1 1,0-7-534,0-3 0,5-7 0,1-1 0,2-7-1717,-1-3 2662,-4-7 0,2-6 0,-5-6 0</inkml:trace>
  <inkml:trace contextRef="#ctx0" brushRef="#br1" timeOffset="13">20854 11775 8032,'-29'-12'2029,"3"6"-659,7 2 0,8 3 0,13 1-795,8 0 0,8 0 1,8 0-1,5 0-304,2 0 0,1 0 0,0 0 0,2 0 25,2 0 1,-1 0 0,3-1 0,0-2-229,-4-1 1,0-3 0,-2 2 0,-1 0-190,-2 0 0,-8 1 1,-8 4-1,-4 1 118,-3 3 0,1 2 34,-6 6 0,1-1 1,-4 0-1,-1 0-90,-3-4 1,3 3 0,-4-3-81,0-1 0,4 0 0,-3-2-18,2 4 0,2-2 0,0 2-186,0 1 0,-1 1 0,-1 1 0,-2 2-95,1 2 0,2-2 1,1 2-1,-1-1-404,-3 1 1,3-2 0,-3 2-907,3-2 0,2-7 627,3-2 1,2-5 1120,5-7 0,6-5 0,1-9 0</inkml:trace>
  <inkml:trace contextRef="#ctx0" brushRef="#br1" timeOffset="14">21517 11375 8032,'-1'-18'598,"-2"3"914,-1 2 0,-2 7-1546,6 2 0,6 4 0,10 3 0,-1 2-731,1 1 0,1 1 765,2 0 0,2 8 0,-3-2 0</inkml:trace>
  <inkml:trace contextRef="#ctx0" brushRef="#br1" timeOffset="15">21791 11638 8032,'-5'19'179,"-1"-1"1,-2-1 680,0 1 1,1-3 0,-5 4 0,1 2 43,-1 0 0,6 2 0,2 0 0,3-1-173,1-3 1,0 2 0,1-3 0,3-2-79,4-4 1,7-2 0,4-6 0,3-2-263,0 0 1,5-4-1,0-1 1,-2-6-430,-1-5 0,3-4 0,0-5 0,-3 0 0,-3 0-414,-2 1 0,-5-5 0,0-1 0,-5 0-512,-5 0 0,-3-4 0,-2 3-113,-3 0 0,-7-4 0,-10 5 0,-4 2-1605,-6 3 2682,-7 7 0,-2 0 0,-6 5 0</inkml:trace>
  <inkml:trace contextRef="#ctx0" brushRef="#br1" timeOffset="16">22271 11581 8064,'0'-17'274,"0"5"1,0-5-1,0 2 1,0 0 0,0 1 2714,0 1 1,0 2-2455,0-1 0,0 7 0,-2 5 1,-1 6-1,-5 5-398,-2 0 1,2 5-1,1 4 1,-2 1-1,-1 2-231,-2 0 1,5 0 0,0 1 0,1 1-282,0 2 0,3-1 1,-1-3-1,3-1 0,1-3-707,0-4 0,0 2 770,0-2 1,5-1 0,3-7 0,3-3 11,4-3 1,-2-6 0,3-4-1,0-3 87,-1-3 0,1-4 1,-2 2-1,2 1 293,-2-1 0,-6-2 1,0 4-1,1 0 215,1-2 1,1 1-1,0-5 1,-2 3 132,-2 2 0,2-4 0,5 1 0,1-3 105,-1-1 1,-1 0 0,0 1 0,0-1 14,3 0 0,-1 6 1,-5 5-1,-1 4 242,-1 3 1,-6 4 0,2 8-283,-3 9 1,-1 5-1,-1 6 1,-3 3-57,-3 3 0,-2 5 1,0 2-1,2-1-308,2 0 1,2 3 0,3-4 0,0-1-576,0-1 0,1-6 0,3-1 0,3-2-1029,3-6 0,2-3 0,-1-8 0,2-2 1460,2-4 0,3-3 0,5-1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6.033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8920 15319,'0'-12'-672,"-1"0"1,-2-2-1,-1-2 1,2 2 0,1 2 928,1 0 1,1 2 0,3 3 0,3 3-119,3 2 1,7 8-1,1 0 1</inkml:trace>
  <inkml:trace contextRef="#ctx0" brushRef="#br1" timeOffset="1">16263 8794 8105,'-11'-6'562,"-1"2"0,1 3-568,0 1 0,4 5 0,3 2 6,3 3 0,1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6.0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21071 7138 8290,'53'-11'-307,"2"-1"1,-3 2 0,0 2 268,-2 5 0,-3 1 1,-1 2-1,-1-1 0,1-1 1,-2-2-1,-2 1 1,-4 2-110,-2 1 0,-6 4 0,-1 1 0,-2 0 1,-4 0 146,-3-2 0,-1 3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8:02:25.82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3495 10050 8473,'0'-11'-18,"4"3"0,-1 1 20,0-2 0,3 4 0,1 0 0,0 1 0,1 0 0,1 2 0,1 0-89,1 2 1,1 0 0,-1 0 0,1 2 0,-1 0 20,0 2 1,-3 0 0,0-3 0,1 1 0,1 2 91,1-1 1,-3-1 0,-1 1 0,2 1 34,1-2 1,2 3 0,-1-1 0,1-1-25,-1-2 0,0 0 0,1 2 0,1 1 0,1-2 10,1-1 0,5-1 0,-1 0 0,3 0 27,1 0 1,-1 0 0,1 0 0,0 0 3,0 0 1,0-1 0,1-1 0,1-2-8,2 1 1,3 1-1,-2-1 1,0-1-41,0 2 0,3 1 0,-4 1 0,3 0-38,1 0 0,1 0 1,0 0-1,0 0-2,3 0 0,-1 0 1,6 0 17,-1 0 0,-2-4 0,6 0 0,1 0 13,1-1 0,3 2 1,-6-3-1,2 0 5,2-1 0,0 1 0,-1-3 0,1 2-5,0-2 1,-1 2 0,2 0-1,2-1-2,0 2 0,1-3 1,-5 5-1,1 0-9,0-1 0,3 4 0,1-3 1,-2 3-12,-1 1 0,0 0 1,2 0-12,4 0 0,-2-1 1,-1-2-1,-3-2 1,0 0 34,2 0 0,2-3 0,1 3 47,-6-1 0,-1 2 0,-3-4 0,3 1 103,0 0 0,-4-1 0,-3 4 0,-1 0-80,1-1 0,-3 4 0,3-3 1,-2 3 34,-2 1 1,-5 0 0,-1 0 0,-1 0 357,0 0-487,-6 10 0,1 2 0,-4 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9331 5288 7853,'-8'-8'169,"1"1"1,-2-1 0,-1 2 0,-3 2 0,0 1 0,1 1 2112,1-2 0,2 0-1309,-2 4 0,6 4 0,6 0 0,8-2-827,5 0 1,10-2 0,-1-2 0,2-1 0,3-5 0,3-2-1,2 0 1,2-1-530,3 0 1,-3 3-1,0-4 1,-3 3-1,-2 1 1,0 1-700,-4-1 0,-7 5 1,-4 0 743,-2 1 0,-6 4 1,-5 1-1,-6 5 286,-7 2 1,-1-2 0,-4-1 0,1 1 0,-1 0 0,2-2 161,2-1 1,0 3 0,1-3 0,0 1 182,-1 3 1,1 1 0,-1 2 0,1 0 68,-1 4 1,5 3 0,-1 7 0,1 5-392,0 2 1,1 7 0,3 5 0,0 3 0,0 0 0,3-1-549,4-1 0,-2-1 1,6 0-1,1-3-226,1-4 1,0-8 0,-1-4-1,-1-6-1395,1-5 2198,-4-7 0,-2-4 0,-6-7 0,-6-2 0,-5 0-5,-5 0 0,-3 1 0,-1 4 0,0 0 0,1 0 382,-1 0 1,-4 4 0,0 1-1,2 0 852,1 0 1,2 3-1,3-3 1,4 0 324,2 0 0,8-1 0,7-4-1404,8 0 0,6-5 1,8-3-1,3-2-452,4-2 1,2-3 0,2-1 0,2-1-792,1 1 1,4-3 0,-4 2 0,0 1-73,1-1 1,-3 1-1,2 2 1,-4-1 563,-3 1 1,-3 1 0,-7 0 600,-2-2 0,-2 2 0,-6-3 0</inkml:trace>
  <inkml:trace contextRef="#ctx0" brushRef="#br0" timeOffset="1">9913 5219 7912,'-5'-16'311,"3"4"0,-5 0 1,1 4 532,0 3 1,2 1-1,-2 5 1,0 5-1,3 6-385,-2 10 1,3 7-1,-3 10 1,1 7-1,-1 6 1,0 5-512,0 4 0,0 3 0,4-30 0,0 1 1,-1 0-1,0 0-270,0 0 1,1-1-1,0 27 1,1-13-1,0-5-1180,0-5 1,5-10-1,3-9 957,2-10 1,-4-12-1,-1-6 1,-1-6-1,0-8 545,-2-6 0,0-9 0,-2-3 0</inkml:trace>
  <inkml:trace contextRef="#ctx0" brushRef="#br0" timeOffset="2">9856 5185 7912,'7'-18'204,"-2"2"1,-4 6 0,1 1 714,2 1 0,5 6 0,-1-2 0,2 3 0,3 1 5,2 0 0,-1 3 1,5 2-1,1 2-987,2 2 1,4 0 0,1-1 0,-2 0 0,-2 1 0,-2 1-123,-2 1 0,-9 2 0,0 1 0,-4 3-329,-3 0 0,-8 2 0,-8 6 0,-9 1-336,-7 5 1,-9-2 0,-5 0 0,-5 0 0,-4-1 849,0 0 0,-4-1 0,4-4 0</inkml:trace>
  <inkml:trace contextRef="#ctx0" brushRef="#br0" timeOffset="3">10279 5471 7896,'-5'-12'2880,"-2"6"-2051,-4 2 0,5 8 0,2 5 1,3 5-1,1 5-503,0 2 0,1 6 0,3 1 0,2 0 1,2 1-1,-1-1 120,2 0 1,1 2 0,0-3-1,-1-3 1,-2-2 20,-2-3 1,2-5 0,-2 0-329,2-6 0,-4-4 1,5-9-1,1-6-411,1-7 0,2-9 1,0-4-1,2-5 0,3-3-1144,0-2 1,-1 0-1,1 1 1,0 6 287,-3 6 0,2 4 0,0 1 0,-2 1 133,-2 3 0,4 4 995,-1 7 0,5-2 0,-2 4 0</inkml:trace>
  <inkml:trace contextRef="#ctx0" brushRef="#br0" timeOffset="4">10713 5425 7896,'0'-12'357,"-4"1"0,0 0 506,2-1 0,0 1-713,2-1-118,0 1 1,0 6 0,0 5 230,0 6 0,-5 6 1,-2 3-1,-3 4 0,-2 2 278,1 2 0,-5 4 1,0 0-1,-1-1 1,0 1 66,-1 0 0,4-2 1,0-5-1,4-1 129,2 2 0,6-5-584,-2-1 0,11-7 0,6-4 1,4-3-280,3-1 0,2-5 0,2-4 1,1-4-397,2-2 1,3 0 0,-2 3-1,0 0-144,0-3 1,0 2-1,-3-2 1,2 2 161,-2 2 0,-1-1 0,-2 2 1,-2 1-1,-2 1-264,-2 0 0,-2 1 0,-5 1-827,-1 1 1595,-6-4 0,-2 3 0,-6-6 0</inkml:trace>
  <inkml:trace contextRef="#ctx0" brushRef="#br0" timeOffset="5">10884 5014 7971,'0'-7'294,"-1"2"0,-3 5 0,-4 0 391,-2 0 0,-1 2 0,-1 3 1,1 5-1,-2 5 0,-2 4-208,-4 5 0,1 0 1,-1 8-1,0 4-190,1 4 1,-3 8 0,3 2-1,-1-2 1,1-1 0,2-1 250,2-1 1,-3 0 0,3-3 0,3-7 161,2-7 0,7-2 0,-2-11-454,2-1 1,8-7-1,1-3 1,5-3-1,3-1-123,4 0 1,2-5-1,2-2 1,0-3 0,1-2-44,3 1 0,2-4 0,4-2 0,-1-1-589,-2-2 1,2 2-1,5-1 1,1 0-288,-1 1 0,-6 1 1,-1 3-1,-3-2 63,-1 2 0,-3 6 1,-4 1-1,-4 2 0,-2 1-2545,-2-1 1858,-5 4 1,-6-5 1419,-7 2 0,-3-3 0,-2-4 0</inkml:trace>
  <inkml:trace contextRef="#ctx0" brushRef="#br0" timeOffset="6">10873 5219 7971,'0'-6'0,"-4"-4"0,-1 3 2099,-2 1 1,4-3-339,-5 5 1,5 6-1,0 7 1,1 6-1209,2 8 0,2 5 1,0 7-1,2 2-461,-1 1 0,-1 5 0,1-1 0,0 4-728,0 3 1,2-3-1,0 0 1,0-7-1174,0-4 0,4-2 1,-2-3-1,0-8-2645,1-5 4454,-1-9 0,5-3 0,-1-5 0</inkml:trace>
  <inkml:trace contextRef="#ctx0" brushRef="#br0" timeOffset="7">11775 5608 7879,'-1'-7'6683,"-3"3"-6761,3 3 1,-5 2 0,8 3 0,0 4-29,2 2 0,0 5 0,-5 3 0,-3 2 0,-4 6-607,-2 2 1,-5 2-1,-2 4 713,0 1 0,-2-1 0,-4 0 0</inkml:trace>
  <inkml:trace contextRef="#ctx0" brushRef="#br0" timeOffset="8">12140 5128 7841,'-5'-18'889,"0"2"0,-2 4 0,3 1 0,3-1 1,2 1-273,3 0 1,-1 0 0,8 3-1,1 0 1,2-1-459,3-1 1,0-2-1,5 1 1,-2 1-1,-1 1-194,2 1 1,-4 6 0,2-2 0,2 3-1,-1 1 1,-1 0-225,-4 0 1,-2 0 0,-2 0 0,1 1-70,-1 3 1,-4-2 267,-4 6 0,-3-5 0,-3 2 1,-5 0 336,-2 2 0,-2 0 0,1 0 1,0 2 1,-1 1 1,1 6-1,-1 0 1,2 2-235,3 2 1,-2 2 0,4 1-1,0 1 1,-1 2-279,4 5 1,1 3 0,1 3 0,0 2 0,0 3-389,0 5 0,3-1 0,3 2 0,0-5-156,3-5 1,1-4 0,1-2 0,1-4-443,-1-4 1,-3-4-71,-1-8 1289,-4-1 0,-3-4 0,-6-2 0</inkml:trace>
  <inkml:trace contextRef="#ctx0" brushRef="#br0" timeOffset="9">12209 5688 7841,'-23'5'500,"-2"-4"0,1 4 1,3-1 1151,4 0 0,3 1 0,5-3-838,1 2 0,11 0 1,2-4-1,7-1 1,9-3-883,4-4 0,4-2 0,7-1 0,2-2-536,4-2 0,2 1 0,2-4 0,-1 0-675,1 0 1,0 4 0,-2-1-1,-2 1 597,-4-1 1,-2 5 0,-3-4 0,-4 0 0,-6 1 681,-7 1 0,-3-5 0,-2-1 0</inkml:trace>
  <inkml:trace contextRef="#ctx0" brushRef="#br0" timeOffset="10">12746 5037 7841,'0'-18'0,"-2"-2"0,0 4 1104,-2 2 1,0 2-1,3 2 1,-2 3 106,0 7 0,-1 12 0,3 10 0,-2 9 0,-1 7-1020,2 8 1,0 4-1,2 9 1,0 0 0,0 4-291,0 0 0,-3-2 0,-1 2 1,1 0-694,2-4 0,2-11 1,2-7-1,1-8-463,-2-6 1,-1-12 0,1-5 0,0-5 555,2-6 0,0-9 0,-4-9 0,0-4 0,0-4 1,0-7 698,0-8 0,0-13 0,0-3 0</inkml:trace>
  <inkml:trace contextRef="#ctx0" brushRef="#br0" timeOffset="11">12700 5014 7841,'-5'-17'1222,"4"5"-335,-3-4 0,4 7 0,4 3 0,3 1 26,3 3 1,6 0 0,0 2 0,2 0 0,2 2-522,2 1 0,1 2 1,-1 4-1,0-1 1,-2 1-481,-1 1 1,-5 5-1,2 2 1,-5-1 0,-3 2-225,-5 0 0,-6 5 1,-5 3-1,-5 1 1,-4-1-1041,-6 1 0,-9 4 0,-1-4 0,-4 1-1769,0 0 3121,2-6 0,1-1 0,-1-3 0</inkml:trace>
  <inkml:trace contextRef="#ctx0" brushRef="#br0" timeOffset="12">13134 5356 7794,'-5'-11'422,"2"3"1,-3 1-1,1-2 1,1 0 1564,-1 1 0,4-2-1233,-3 3 1,8 2-1,3 1 1,4 4-499,0 4 1,0 2 0,0 7 0,-3 1 0,0 2 78,1 2 0,0 2 0,0 5 0,-2 2-198,2-2 1,-2 0 0,-1-3 0,0 0 0,-1-3 171,0-4 1,0 2-331,-1-2 0,-1-5 0,3-7 0,-1-6-492,-2-4 0,-2-9 0,0-3 0,2-2-347,1-2 1,5-4 0,-3-1-1,2 0 1,0 0 0,4 2-3643,2-2 4502,6 4 0,-2-9 0,5 4 0</inkml:trace>
  <inkml:trace contextRef="#ctx0" brushRef="#br0" timeOffset="13">13831 4900 7898,'10'-23'284,"-3"0"0,-1 1 0,-3 3 1,1 4 640,-1 2 0,-3 7 0,-4 5 1,-5 7-1,-4 11-504,-2 7 1,-5 10 0,1 9-1,-3 7 1,-2 7 0,11-25-1,1 0-86,-2 4 0,1-1 0,-1 2 0,1 0 0,2 1 0,1 0 0,0-1 0,1-1 55,0-1 1,3-1-1,-2 27 1,4-6-1,5-11-350,7-7 1,5-12 0,10-13 0,-1-7-229,1-4 1,1-2-1,2-4 1,0-7-1,0-7-255,-2-6 1,-1-2-1,0-4 1,-2-2 0,-3 1-548,-7-1 1,-1 0 0,-6-1 0,-4 1 699,-6 2 0,-7 7 0,-12 8 0,-6 3 0,-7 7 0,-5 4-42,-3 6 0,2 4 0,2 7 1,4 4 331,3 3 0,0 5 0,1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5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11638 11546 7831,'0'-27'803,"-1"6"0,-2 0 98,-1 3 1,0 7-1,4 3 1,0 2-493,0 3 1,0 8 0,-1 13 0,-1 3 0,-3 9 0,-1 5-466,1 7 1,-3 8 0,1 3 0,0 3 0,0 2-282,2 3 1,1 2 0,4-29 0,0 0 0,0 30 0,0-4-628,0-5 0,5-10 0,3-8 0,3-8 9,5-10 1,-2-7 0,3-14 954,0-1 0,3-9 0,-2-6 0</inkml:trace>
  <inkml:trace contextRef="#ctx0" brushRef="#br0" timeOffset="1">11581 11901 7831,'-35'0'131,"6"0"0,3 1 0,3 1 1409,4 2 0,2 5 0,7-1-729,3 2 0,7-4 0,8-2 0,6-3-760,5-1 0,4-1 1,3-3-1,2-3 0,-1-5-229,1-3 0,3 2 0,-5-2 0,1 4 0,0 2-128,-1 1 1,1 0 0,-4-2-1,-2 1 446,-1 2 1,-3 4 0,-3-1 97,1 3 1,-1 6-1,-5 3 1,-2 2-1,-2 1 298,-3 1 1,0-5-1,-2 1-401,0 1 0,1-3-310,3 2 0,-2-2 1,4 3-42,0-1 1,-3-1 0,-3 5 0,0-1-65,0 1 0,0-1 0,0 2 0,0 1-272,0 1 0,-1 5 0,-1-2 0,-2 0-512,1-3 1,-2 2 0,1-2-370,2-1 1,1-9 1432,1-9 0,5-7 0,1-12 0</inkml:trace>
  <inkml:trace contextRef="#ctx0" brushRef="#br0" timeOffset="2">11912 11569 7831,'0'-17'350,"0"-4"1,0 6 545,0 1 1,-4 1-502,0 2 1,1 6-1,4 6 1,3 8-1,2 5-660,0 0 0,8 2 0,-1 0 0,2-1-752,2 1 0,2-3 1017,-4 2 0,5 3 0,-2 0 0</inkml:trace>
  <inkml:trace contextRef="#ctx0" brushRef="#br0" timeOffset="3">12175 11741 7831,'-12'-5'472,"5"3"0,-1-2 2255,-1 3 1,4-1-2227,1 2 1,3 2 0,1 11 0,0 1-620,0 1 0,4 0 0,0-2 1,-2 1-1,-1 2-82,-1 2 0,0 1 1,0 4-1,0 0 35,0 0 1,-1-4-1,-1 0 1,-2 0-1,1-1 149,2-3 0,1-2 0,0-2 172,0 0 1,1-5-1,2-6 1,2-7 112,1-3 0,1-1 0,1-1 1,-1-1-83,-2-2 1,4 5-1,-3-4 1,2 0-1,-2 1-252,-1 1 0,3 0 1,-3 0-1,1-4 0,3-1-317,1-1 1,-2-2 0,-1 3 0,4-1-90,3-2 0,-4 2 0,4 1 79,0 0 0,0 3 0,-3 6 0,0 5 350,1 1 1,-2 7 0,-1 4-1,-3 5 267,-1 5 0,3-1 0,-4 1 0,-2 0 122,-1-1 0,3 4 0,0-5 0,0 1 127,1-3 1,-4-2-1,4-2 1,-1 1-160,0-1 0,5-4 0,-3-5 1,1-4-360,-4-6 1,2-2-1,-1-2 1,-1 1-188,-2 0 0,0-2 1,2-1-1,1-1-122,-2 1 0,1 1 1,-1 2-1,2-1-229,-1 1 0,3-4 0,0-1 0,2 1 24,-1-1 0,1 3 0,4-2 1,-1 2 171,0 2 0,1-1 0,-1 1 0,2 1 521,2 2 0,-2-1 0,2 5 0,-4 3 0,-2 4 365,-1 4 0,0 3 0,2 3 1,-1 1-1,-3 2 209,-1 2 1,0 1-1,-2 4 1,0 0-186,0 0 0,2-4 0,0-1 0,0-1-142,0 1 0,4-4 1,-1 0-1,3-5-184,4-5 1,-2-3-1,4-2 1,-1-4 0,2-7-2,0-6 0,3-3 0,-3-2 1,1 0-175,0 0 1,-5 0 0,1-1 0,-2-1 0,-2-2-310,1 2 1,-2-3-1,-1 1 1,-3 2-1,-1 1-357,-2 1 1,-2 4-1,-1 1 1,-1 2-20,-3 2 1,1 2 0,-4 5 0,-2 3 355,-1 3 1,2 1-1,1 2 1,-2 5 788,-1 4 1,-2 8 0,1 0 0,1 4 1041,2 4 0,-2 0 0,3 5 0,1-3-641,2-1 0,3-1 0,1-3 0,0 1-1046,0 2 0,5-4 0,3-5 0,3-2 0,4-3 1,6-4-5169,4-5 5330,-1-3 0,9-1 0,-4 0 0</inkml:trace>
  <inkml:trace contextRef="#ctx0" brushRef="#br0" timeOffset="4">13522 11729 7831,'-16'0'1080,"7"-4"0,-1-1 1,6 0-691,9 0 0,3-2 0,11 2 0,2-1 0,3 0 0,4 0-1113,1-3 1,-2 3 0,4-1 0,-1 1 722,-1-1 0,9 0 0,-2-5 0</inkml:trace>
  <inkml:trace contextRef="#ctx0" brushRef="#br0" timeOffset="5">14162 11284 7831,'-12'-18'604,"5"2"0,0 4 0,1 2 188,0 2 1,2 2-1,-4 5 1,1 1-206,0 5 0,-1 6 0,2 8 0,1 9 0,-1 9-418,0 9 0,2 6 1,-2 7-1,-1 4 0,2 0-346,3-30 1,-1 0-1,-1 30 1,4 2-1,0-1-142,0-5 1,5-4 0,3-13 0,2-7-657,2-7 0,-1-4 1,0-12-1,2-7 149,2-7 0,-2-9 0,2-9 1,-2-6 825,-2-4 0,1-8 0,-1-3 0</inkml:trace>
  <inkml:trace contextRef="#ctx0" brushRef="#br0" timeOffset="6">14002 11684 7831,'-29'17'8,"1"4"1,6-6 728,3-1 0,4-2 1,7 0-1,5-1 0,3-1 1,3-2 240,5-4 0,9-3 1,5-1-1,6 0-527,1 0 0,4-5 0,-1-3 1,4-3-246,2-4 1,-1 2 0,-6-2 0,-1 2-183,-3 2 1,0 3 0,-5 2 0,-3 1-137,-4 2 1,-7 7-1,-5 5 1,-1 5-1,-4 5-223,-1 2 1,0 2 0,-5 0 0,1 0 28,0 0 0,1 0 1,4-2-1,-2-2 404,1-3 0,6-4 1,2 0-1,1-2 0,4-3 345,4-3 0,0-3 0,5-1 0,0-1-14,-1-3 1,0-2-1,-4-5 1,1-2 0,-1-2-296,-1-4 0,-2 1 1,-1-1-1,-2-1-942,-4-2 0,-3 0 1,-1 2-1,0 1 1,-3 0-588,-4 1 0,-2-2 0,-10 4 0,-1-1 422,-2 1 1,-1 4-1,2 6 1,0 1 972,2 2 0,0 2 0,-4 1 0</inkml:trace>
  <inkml:trace contextRef="#ctx0" brushRef="#br0" timeOffset="7">14767 11752 7831,'0'6'2026,"0"5"-67,0-4 0,0 3 0,0 2-924,0-1 1,5-4 0,3-4 0,3-1-1,3-2-1593,1 0 0,6-4 0,-2-1 0,4-2 0,3-2-475,5-1 0,-2-5 0,1 0 0,2 0 1033,1-2 0,1-1 0,1-4 0</inkml:trace>
  <inkml:trace contextRef="#ctx0" brushRef="#br0" timeOffset="8">15681 11261 7831,'0'-17'427,"-4"5"0,-1-2 0,0 4 0,-1 3 315,-1 2 0,1 7 1,-3 6-1,1 5 0,-1 4-121,-1 0 0,-1 7 0,-1 7 0,2 2 0,1 1 0,3 0-506,1 1 0,-3 4 0,5 3 1,0 4-1,2 1 0,1 0-135,0-3 1,1-1 0,2 1 0,2-3-349,1-7 0,0-4 0,3-9 0,-1-1 0,1-3-134,1-4 1,1-5 0,1-8-1,-1 0 1,2 0 110,2 0 0,-2-6 1,2-5-1,-2-7 369,-2-4 0,1 0 0,-1 0 0,-1 2 156,-2 1 0,-3 5 0,-4-2 0,2 4 0,0 0 532,0 1 1,-2-1 0,-1 1 0,-1 0-1,-2-1-114,0 1 1,-2-1 0,2 1-1,-1 0-489,2-1 1,0 1-1,2-1 1,0 1-145,0-1 1,2 2 0,0 1 0,3 3-44,2 1 0,0 1 0,5 4 0,-1 1-103,0 3 0,1 3 0,-1 5 0,1 2 144,-1 1 0,-3 7 1,-1 0-1,1 3 0,-2 0-60,-2-1 0,1-1 1,-1 0-1,-1 0 0,-2 0-284,-1 0 1,0-6 0,0-1-240,0-4 1,0-8 130,0-8 0,0-3 0,0-12 0,0-3-57,0-3 1,0-4-1,0-4 1,0 1 311,0 1 0,-4 1 1,0-4-1,0 1 1,-1 1-1,-2 3 280,-3 1 0,-1-1 0,3 5 0,1 3-72,2 4 0,-4-3 0,3 5 482,0 1 0,0 2 85,6 0 1,6 5-1,1 0 1,3 2-1,2 3-612,-1 0 0,4 2 0,2 0 0,-1 0-662,1 0 779,-2 5 0,2 2 0,0 4 0</inkml:trace>
  <inkml:trace contextRef="#ctx0" brushRef="#br0" timeOffset="9">16126 11467 7831,'-1'-11'3692,"-2"3"-2656,0 0 0,-2 10 0,2 4 0,-1 6 1,2 7-1,0 4-721,2 4 0,0 1 0,0 3 0,0 1 0,0 1-199,0 0 1,2 4-1,0-8 1,3 0-1,2-2 40,2-3 0,-3-4 0,1-3 0,2-7-60,2-4 0,0-3 0,2-8 0,1-7-153,1-5 0,1-10 1,-2-4-1,2-3-814,-3-4 1,4 1-1,-2-3 1,-1 0-526,-1 4 1,-2 4-1,-1 4 1,-2 4-3030,-4 6 4425,-3 9 0,-6-1 0,-1 4 0</inkml:trace>
  <inkml:trace contextRef="#ctx0" brushRef="#br0" timeOffset="10">16378 11706 7831,'6'2'4321,"-2"1"-3711,2-1 1,-3 3-1,4-5 1,2-1 214,1-3 1,2 1-1,-1-4 1,0-2-1,1-1-421,-1-2 1,2-1 0,1-1 0,1-1 0,-1 0-467,-1-1 1,-6 3 0,0-4 0,-1 2-458,0 0 1,-3 0-1,1 3 1,-3 1 0,-2-1-386,-3 1 0,1 1 0,-5 2 0,-4 4 617,-2 3 1,-2 1-1,2 0 1,-1 0-1,1 0 407,1 0 0,1 4 0,1 1 1,1 3 988,2 4 0,-1 1 1,4 6-1,0 1 201,0 2 1,1 5 0,4 0 0,0 3-898,0 1 0,0-1 0,3 0 1,3 0-1210,6 0 0,7-7 1,1-8-1,4-4-435,3-3 0,8-3 0,0-6 1231,0-3 0,1-8 0,-2-5 0</inkml:trace>
  <inkml:trace contextRef="#ctx0" brushRef="#br0" timeOffset="11">18468 9080 7831,'-7'-8'218,"2"0"439,0-1 0,4-1 0,-4 0 0,1 1 0,-1 2 314,-2-2 0,5 6 0,-3 6 0,1 8 0,0 6-760,2 3 0,-3 7 0,1 3 0,1 3 0,2 3 0,1 2-550,0 4 1,0-3-1,0 0 1,0-1-1,1 0 1,2-1-707,1-1 0,5-7 0,-3-4 0,1-4 13,1-6 0,-4-4 0,2-6 598,-1-8 1,-1-5-1,-4-10 1,0 0 433,0 1 0,0-6 0,-1-4 0,-3 2 0,-2-4 0,-6-1 0</inkml:trace>
  <inkml:trace contextRef="#ctx0" brushRef="#br0" timeOffset="12">18376 9217 7831,'-11'-23'254,"-1"1"1,1 2 138,-1 1 1,2 5 0,1-1 0,3 2 0,1 2 401,2-1 1,3 1-1,3-1 1,3 1-1,3-1-117,4 1 1,6 3 0,0 1 0,4-2 0,2-1-374,2-2 1,3 6 0,-3 1 0,0 1 0,-1 0-219,1 2 0,0 2 1,-5 4-1,1 3-292,0 3 1,0 3 0,0 1 0,-2 1-294,-2-1 0,-2-1 1,-4-2-1,-3-1-229</inkml:trace>
  <inkml:trace contextRef="#ctx0" brushRef="#br0" timeOffset="13">18822 9638 6563,'0'11'-694,"-2"-3"694,-1-4 0,-9 2 0,-6 0 0</inkml:trace>
  <inkml:trace contextRef="#ctx0" brushRef="#br0" timeOffset="14">18525 9605 7831,'-24'0'1195,"-1"0"0,3 0 3166,4 0-3388,4 0 0,9 0 0,5 0 0,7 0 0,7 1 0,7 2-55,4 1 0,4-1 0,5-3 0,1 0-1681,-1 0 0,5-3 1,2-3-1,0 1 0,-3-1-1417,-37 6 2117</inkml:trace>
  <inkml:trace contextRef="#ctx0" brushRef="#br0" timeOffset="15">18525 8143 7831,'3'-11'72,"1"-1"1,0 1 0,0-1 0,1 1 0,0 0 234,0-1 0,3 1 0,-3-1 1,0 1-654,0-1 97,-1 1 1,-9 6 0,-3 5 0,-2 6 0,0 4 196,2 2 1,-2-1 0,2 1 0,-2-1 225,-1 1 0,-1-1 0,1 2 1,0 1 184,-1 1 1,1 1 0,-1-2 0,1 3 0,-1-1 131,1 1 1,0 2 0,-1-3 0,1 2 0,-1 1-199,1-1 1,5 2 0,2-5 0,2 1-184,2 0 0,6-4 0,2 0 1,6-3-94,5 0 0,4 0 1,3 0-1,2-3 1,-1-1-58,1-2 0,4 3 0,-3 0 0,-1 2 1,-4 0-22,-3 1 0,-11 1 0,0 2 0,-4 2-138,-3 2 0,-8 4 0,-7-1 0,-7 2-142,-6 2 1,-4 4-1,-6 0 1,1-2-394,0-1 1,0-2-1,-1-3 1,2-4 733,3-2 0,2-12 0,5-2 0</inkml:trace>
  <inkml:trace contextRef="#ctx0" brushRef="#br0" timeOffset="16">21894 11843 7952,'-4'-15'219,"-1"0"0,0 1 0,0 1 0,2 2 965,2-1 1,2 5-1,3 1-748,4 0 1,2 3 0,1 3 0,1 2 0,-1 5-1,-1 5-281,-2 5 0,2 6 0,-2 6 0,0 2 0,1 6 0,-2 3-461,-2 3 0,2 1 0,-2 2 0,2-2-365,2-2 0,-4-3 0,0-4 1,-1-2-239,-1-3 1,1-7-1,-2-9 272,1-5 0,-1-10 1,1-11-1,-1-7 637,-2-6 0,0-4 0,-5-11 0,-2 0 0</inkml:trace>
  <inkml:trace contextRef="#ctx0" brushRef="#br0" timeOffset="17">21985 11809 7952,'-6'-16'289,"-3"3"1,5-4 434,2 1 1,0 2-1,4-4 1,0 2 0,4 2-5,5 1 1,-2 2 0,7 1 0,-1 1 0,0 2-233,-1 2 1,4 1-1,1 4 1,3 0-1,1 0-238,-1 0 0,5 2 0,1 0 1,1 3-253,3 2 0,1-1 0,0 3 0,-1-3 0,-3 1-230,-1-1 0,3-2 0,-3 2 0,-1 0-28,-4 1 1,-4-5 0,0 3 0,-3-1-73,1 0 1,-4 0 0,2-4 108,-2 0 0,-3-1 1,-1-2 74,-2-1 0,-6-3 259,-1 3 0,-1 0 0,-6 4 0,-2 0 126,-1 0 0,-2 6 0,1 4 0,-1 4-390,1 0 0,-1 4 0,2 1 0,1 3-272,2 1 0,4 1 1,-2 1-1,1 3 1,1 1-243,0 3 1,3-3-1,3 0 1,2 0 60,1 1 1,-2-4 0,2 3 0,-1-1-31,-2-2 0,-2-6 0,-1-1 636,0 1 0,-5 2 0,-1 1 0</inkml:trace>
  <inkml:trace contextRef="#ctx0" brushRef="#br0" timeOffset="18">22236 12392 7952,'-30'-5'0,"1"-2"945,1 1 1,4 0 0,7 2 0,6-4 0,2-2 654,3-1 1,1-1 0,7 1-1,6 1-899,7 2 0,5-2 1,4 3-1,4 1 0,5 1-1196,4 0 0,6 2 0,-1-4 0,2-1-843,2 2 0,1-1 0,3 5 1,3-2 1337,3 2 0,1-5 0,0 1 0</inkml:trace>
  <inkml:trace contextRef="#ctx0" brushRef="#br0" timeOffset="19">23379 11786 7896,'-12'-6'196,"1"1"0,-1 5 1,1 0-1,-1 0 0,1 0 1,1 1 710,2 3 0,-2 4 1,2 6-1,-2 2-646,-1 2 1,1 1-1,1 4 1,1 1 0,-1 1-1,0 3-1,2 1 1,-2-3-1,5-1 1,0-5-1,1-4 144,-1-4 0,1-2-420,7-2 1,4-5 0,6-10-1,2-7 1,2-6-109,2-8 1,2-4 0,2-3 0,1-3-300,2-4 0,0-3 0,-3-2 0,1-3 193,2-7 1,-12 24 0,0 0 0,-1-3 0,-1-1 0,-1 2-1,0-1 1,-1 2 0,-1 0 80,0 1 1,-1 1 0,5-25 0,0 9 0,-3 6 0,-5 9 1192,-1 9 0,-3 6-288,-5 7 0,-4 4 0,-4 5 1,0 5 86,-1 9 0,-3 9 0,-2 11 0,1 5-390,-1 5 1,2 2 0,4 3 0,1 3 0,2 3-21,4 3 1,-1-2 0,3 2 0,2 3-449,2-1 0,11 0 1,-2-3-1,3-4-519,3-6 0,0-12 0,6-2 1,0-8-1087,0-8 1,4-5 0,-1-10-1,0-3 1620,-2-4 0,4-6 0,1-10 0</inkml:trace>
  <inkml:trace contextRef="#ctx0" brushRef="#br0" timeOffset="20">20101 9982 8104,'6'-1'-1107,"-2"-3"1323,-3-4 1,-1 2 0,0-2 0,0-1 1073,0-1 1,0-1-892,0-1 1,-5 6 0,-3 3 0,-2 7 0,-1 6 20,-1 4 0,1 8 0,-2 1 0,-1 6 4,-1 4 0,0 2 0,5 4 0,2 1-191,4 1 0,3 2 1,2-5-1,3-2 0,5-5-166,5-4 0,4-8 1,5-5-1,-1-5-180,1-5 1,0-6-1,-1-4 1,-2-7-189,-1-3 1,-6-8-1,-2-7 1,-6-3-195,-3-4 1,-2-5 0,0-8 0,0-4-168,0 1 1,-6 4 0,-1 1 0,-3 3-168,6 32 552</inkml:trace>
  <inkml:trace contextRef="#ctx0" brushRef="#br0" timeOffset="21">21608 9536 8252,'0'-7'-295,"-1"-1"1,-2-1 1776,0-1 0,-6 5-799,1 5 1,3 9 0,1 7 0,3 2 0,1 4-186,0 3 1,4 3 0,2 3 0,3-4 0,5 0-67,3 0 0,2-4 1,5-4-1,1 0 1,3-3-305,1-4 1,-2-6 0,2-6-1,-1-1-302,-3-3 1,-2-4-1,-4-8 1,-4-6-362,-2-3 1,-7-11-1,-2 2 1,-4-2-196,-4 1 1,-4-3-1,-10 0 1,-6 1-85,-4 1 1,1 9 0,-3 4 0,-1 6-48,2 5 0,1 5 0,6 3 861,3 3 0,-2 11 0,3 3 0</inkml:trace>
  <inkml:trace contextRef="#ctx0" brushRef="#br0" timeOffset="22">20672 8417 8158,'0'-11'-13,"-2"-1"0,0 1 0,-3 1 1,0 1-1,-2 3 404,1 0 1,-1 3-1,-5 3 1,1 1-109,-1 3 1,1 7 0,-1 8-1,1 3 1,0 1 22,-1-1 0,5 6 0,0 2 0,2 0 1,3-1-1,0-1-140,2-3 1,7-2 0,4-4 0,7-3-183,3-4 0,6-5 0,1-5 1,1-4-96,3-6 0,1-5 0,0-4 0,-3-8-213,-3-2 1,-2-8 0,-1-4 0,-2-2 0,-7-2-121,-5-1 0,-8 2 1,-2 1-1,-8 3 1,-6 6 40,-5 8 1,-8 8-1,-2 8 1,-1 6-445,-1 4 847,1 5 0,1 9 0,1 2 0</inkml:trace>
  <inkml:trace contextRef="#ctx0" brushRef="#br0" timeOffset="23">18764 9160 8303,'-17'5'136,"-4"-3"0,6 4 1,1 1-1,2-2 761,0 0 0,8-1-529,8-4 0,4 0 0,12-1 1,4-3-1,5-4 143,-7 1-171</inkml:trace>
  <inkml:trace contextRef="#ctx0" brushRef="#br0" timeOffset="24">19067 9046 15229,'29'-15'163,"2"-1"10,4-2 0,0-1-145,1 1-1</inkml:trace>
  <inkml:trace contextRef="#ctx0" brushRef="#br0" timeOffset="25">19430 8840 15938,'37'-23'26,"3"-2"2,-1-1 0,1 2-177,-2 2 0,0 0 0,-4 0 0,-1 0 0,-4 4 1,-1 1-1,22-15-232,-7 3 0,-5 4 1,-8 6-1,-3 3 0,-3 4-337,-1 0 1,-5 5 0,-3 0 0,-3 2-91,0 3 1,-5 0 0,1 2 289,1 0 0,-3-1 1,2-1 517,1-2 0,-4-1 0,-1 1 0,2-2 0,0-6 0</inkml:trace>
  <inkml:trace contextRef="#ctx0" brushRef="#br0" timeOffset="26">20158 8132 8303,'-12'0'276,"0"0"1,-2 0 0,-1 0 1240,1 0 0,5 0-1074,1 0 0,7 3 1,1 3-1,6-1 0,6 1-83,3 0 0,3 1 0,4 2 0,3-2 0,1 2-202,5 1 0,-2 0 0,0-1 0,-1-1-203,-3 1 0,-1 1 0,-2 1 0,-2 1-157,-1-1 1,-9 4 0,1 2 0,-5 2 0,-6 4-222,-6 2 0,-5 8 0,-10 0 0,-4 4-109,-3 0 0,1 2 0,-2-2 1,1-3-1,4-3-2371,3-4 2903,5 0 0,5-4 0,-1 0 0</inkml:trace>
  <inkml:trace contextRef="#ctx0" brushRef="#br0" timeOffset="27">21071 8429 8402,'-1'-12'128,"-3"2"0,-3 1 0,-3 3 2391,-2 1-1922,6-4 1,6 11 0,8 1 0,3 5-351,4 4 0,-1 6 0,5 0 0,1 2 0,2 4 0,1 2 38,0 1 1,0-1 0,-1 4-1,1 2 1,0 2-93,0 4 0,0-2 1,1 3-1,1 1-204,2 1 0,-4-1 1,-6-3-1,0-4 1,-3-4-57,-1-1 1,-2-2 0,-1-3 0,-2-1-158,-4-3 1,-2-1 0,1-5-1,1 3 1,-2-2-546,-1-2 1,-1 4-1,0-1-1114,0-1 0,0-2-477,0 0 2360,0-6 0,0-1 0,0-5 0</inkml:trace>
  <inkml:trace contextRef="#ctx0" brushRef="#br0" timeOffset="28">21231 9091 8233,'-22'-11'868,"3"-1"1,2 1 172,4-1 1,6 6 0,11 3-1,3 5-710,3 2 1,6 4 0,0 0 0,1 2 0,0 3-53,1 2 0,-4-1 0,2 5 1,0 1-137,-1 2 0,4-3 1,-4 0-1,0 1 1,1 1-29,-1-2 1,1 2 0,-2-3 0,2 0-50,-2-3 1,-1-4 0,1-2-1,2-2 41,-2-2 1,-2-3 0,1-7-1,1-6-305,1-7 0,6-9 1,-2-4-1,1-7-284,-1-8 1,6-5 0,-2-7-1,-10 28 1,-1 0 0,2 0 0,-1 0 481,14-25 0,5 3 0,-3 6 0</inkml:trace>
  <inkml:trace contextRef="#ctx0" brushRef="#br0" timeOffset="29">21414 9742 7053,'0'-8'-319,"-1"2"1,-2 0 210,0-1 1,-1 0 249,4-5 0,0 5 254,0-1 0,-2 2 62,-1-2 0,0 2-19,-5 2 0,1 3 1,-5-3-175,1 3 0,0 1 1,-1-2-1,1 0-59,-1-2 0,1-1 0,-2 2 0</inkml:trace>
  <inkml:trace contextRef="#ctx0" brushRef="#br1" timeOffset="30">21334 9731 8127,'7'-12'0,"1"5"166,-4-1 0,5 4 0,-1-3 0,3-1 0,3 0 0,1 2 1,-1 0 12,-1-1 1,-2 5-1,1-3 1,-1 1 0,1 0-1,-1 1 464,0 2-424,1 1 0,-4 0 0,-2 1 42,-1 3 1,-3 4 0,-7 6 0,-5 2-98,-4 2 0,-10-3 0,0 4 0,-4 2 0,-4 2-151,-1 3 1,-6-2 0,-3 4 0,-3 0 0,-5 3-75,-3 2 1,25-17-1,0 1 1,-28 14 0,2-2 27,0-1 1,6 2 0,1-6 0,6-4 0,8-2-142,4-4 1,3-3 0,4-2-1,2-1-501,1 1 1,5-1 0,0 1-667,5-1 0,4 0-287,5 3 1628,5-5 0,1 4 0,6-3 0</inkml:trace>
  <inkml:trace contextRef="#ctx0" brushRef="#br1" timeOffset="31">20672 9822 8917,'-5'-18'725,"2"2"0,-4 4 1034,-2 1-1470,4 4 1,0 4-1,5 6 1,-2 5 0,0 4-181,-2 3 1,-5 3 0,1 4 0,-2 1-71,-1 0 1,-2 5 0,-1 2-1,-2 3 1,-2 2 100,-2-1 1,-2 4 0,-1 0 0,0-1 105,1-2 1,-4-2 0,3-2 0,7-4 0,4-5 404,5-3 1,5-3 0,2-9-257,7-3 0,4-3 1,4-1-1,5 0 1,0 0-264,-1 0 1,2 0 0,-2 0 0,4 0-295,4 0 0,-3-4 1,4 1-1,-1 0 0,-1 2-891,0 1 0,5-1 1,1-2-1,0-1-2373,1 2 3426,0 0 0,6-3 0,2-1 0</inkml:trace>
  <inkml:trace contextRef="#ctx0" brushRef="#br1" timeOffset="32">20021 9685 8437,'-12'11'-126,"1"1"1,0-2 0,-1-1 0,1-2 0,1 2 710,2 1 0,-1-2 0,4 0 0,-1 1 994,-3 1 0,2 0-881,0-3 0,5-3 0,2-9 0,7-6-211,3-7 1,5-5 0,3-3 0,2-5 0,6-3-323,2-4 0,6-3 0,4-6 0,0-2 0,-18 22 0,-1 0-150,2 0 1,0-1 0,3-2-1,0 1 1,1-1 0,0 1-1,-1-2 1,0 1 0,-1 1-1,0 0-404,-2 4 0,0 0 0,13-23 0,-9 12 0,-4 7-3064,-6 8 2219,-2 8 1,-7 7-1,-2 6 109,-3 7 0,-1 3 1125,0 1 0,-5 1 0,-1-1 0</inkml:trace>
  <inkml:trace contextRef="#ctx0" brushRef="#br1" timeOffset="33">20329 8828 8222,'-23'0'383,"0"0"0,1 0 106,-1 0 1,5 0-1,3 0 1,2 0-1,2 0 1287,-1 0 0,7 0-1072,5 0 0,10 4 0,9 0 0,4-2-375,4 0 1,3-2 0,7 0 0,2 0-316,2 0 1,-3 0-1,3 0 1,-2 0-16,-2 0 0,2 0 0,-1 1 0,-2 3-328,-4 3 0,-5 2 1,-4 1-1,-1 1 1,-3 1-243,-4 1 0,-7 5 0,-4 1 0,-4 2-61,-4 2 1,-4 1 0,-6 2 0,-2 2 0,-1 0 631,1-1 0,-10 10 0,2-1 0</inkml:trace>
  <inkml:trace contextRef="#ctx0" brushRef="#br1" timeOffset="34">18879 9148 8454,'-12'-5'254,"1"-1"0,-1-2 1764,1 0-521,0 6-1203,4-3 0,6 11 0,6 4 0,1 6 1,2 1 84,-2 4 1,3 4-1,-4 3 1,0 1-215,0 3 1,3 6-1,-3 3 1,0 0-1,2 0-169,-1-2 1,-2 3-1,2-4 1,-1-2-410,-2-4 0,2-2 0,-1-6 0,-1-2 1,1-2-1619,0-2 1,5-2 2030,-2-4 0,4-6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3.7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3027 14733 8206,'-8'-12'1411,"0"1"-1524,6 5 1,7 1 0,11 5-1,8 0 1,7 0 0,2 0 109,1 0 1,-1 5-1,-1 1 1,0 3 0,1 1-1,1 3 1,-2-1 10,-3 1 0,1-5 1,-2-1-1,1 1 1,2-2 119,-2-2 0,3-3 0,-3-2 1,3-3-1,3-3-71,1-3 1,3-7-1,0-2 1,2-3-1,2 0-56,2-1 0,-1 1 0,-1 3 0,-1 4 0,2 2 20,5 2 0,-6 5 0,1 2 0,-2 2 0,-3 2 57,1 0 1,5 0 0,-1 0 0,-1 0 64,1 0 0,1 0 1,1 0-1,3 0 1,0 0 120,-1 0 1,-1 0 0,-1 0 0,1 0-1,1 2-80,2 2 0,0 2 1,-1 5-1,0 1 1,1-1-200,0 1 0,1-2 0,4-1 0,-3-3-178,-1-1 0,4-1 0,1-4 1,4 0-14,-1 0 0,1-5 0,0-3 0,2-3 159,-30 3 1,-1 0 0,25-4 0,1-5 0,-1 2 0,0 0 48,1 1 1,0-3 0,-1 2 0,-1 1 0,-3 1 68,-2 2 1,6 3 0,-1 2 0,2 1 74,-1 3 1,-7 0 0,1 2 0,-2 0-74,1 0 0,-2 2 1,3 0-1,-2 3-43,2 1 1,-2-2 0,4 4 0,-1-1 0,-4 1-67,-4 0 0,1-4 0,-2 2 0,2-1-24,2-3 0,0 4 0,-1-1 0,1 0 0,0 1 25,0 0 0,-2-3 0,-1 2 1,-1-1-16,1 0 0,3-1 0,2-3 0,3 0 0,0-1-15,-1-3 0,4 2 1,-4-6-1,1 1 1,0-1 92,-3 0 1,3 6 0,-2-2 0,0 3 139,-3 1 1,0 0 0,-1 1 0,-2 3-59,-1 3 0,2 4 1,3 0-1,-3 0-215,1 1 1,-1 1 0,3 1 0,0-1-1,0-1-42,-3-3 0,0-5 0,1 2 0,1 0 135,0 1 0,-2-1 0,-1 3 0,-1-2 0,0 2 152,-1 1 1,6 2-1,-4-2 1,0-1-14,1-1 0,1-5 0,2 4 0,2-2-48,4-3 0,-1 3 1,2-1-1,0-1 0,3-3 39,4-4 0,-2 1 1,3-4-1,0-3-38,-30 3 1,1 0-1,1 0 1,0 0-1,2-2 1,-1-1-1,2 0 1,-1-1 0,-1 1-1,1 0 36,-1 1 0,0-1 0,1-1 1,0 0-1,1 2 0,-1 1 1,1-1-1,-1 0-154,-1 1 1,0 1-1,-2 0 1,0 1-1,24-4 1,0 1-346,0 1 1,-1 6 0,-4-2 0,-7 3 382,-5 1 0,-5 5 0,0 1 0</inkml:trace>
  <inkml:trace contextRef="#ctx0" brushRef="#br0" timeOffset="1">18433 13511 8106,'0'-33'512,"4"2"0,0-5 0,-2 5 0,0 8-197,-2 7 0,0 11 0,0 9 0,-2 11 0,-1 9 0,-6 8 222,-5 4 0,-4 10 1,-6 7-1,-1 5 1,11-28-1,0 2-199,-1 2 1,0 0 0,1 0 0,-1 1 0,0 1 0,0 0 0,2-1 0,0-1 0,3-2 0,0 0 39,-5 29 1,7-7 0,4-8 0,4-6 0,4-11-327,4-7 0,6-10 0,2-5 0,2-2-400,2-3 1,-2-6 0,1-4 0,0-6-366,-1-5 1,2-4 0,-4-5 0,-3-5 0,-1-5-277,-4-3 1,-3 4 0,-5-1-1,-2 4 589,-1 4 1,-8-2 0,-6 6 0,-4 4 164,-3 1 1,-6 12 0,1 2-1,-2 4-52,1 3 1,0 2 0,0 3 0,5 5-1,3 4-93,3 0 0,9 2 1,0-1-1,3-1 380,5-1 0,1-2 0,3 0 0,6-4 0,-1 3 0,10-3 0</inkml:trace>
  <inkml:trace contextRef="#ctx0" brushRef="#br0" timeOffset="2">19050 13340 8132,'0'-18'319,"0"-2"1,0 4 0,0 2 0,0 2 603,0 0 0,-1 7 0,-3 5 0,-4 6-629,-2 5 0,-1 1 0,-2 4 0,-2 4 0,-4 4 0,-3 4 63,-1 1 1,-3 2 0,-2 3 0,-1 1-1,-3 2 46,-1 1 1,-1 3 0,-1-6-1,1-2 1,1-1-22,3-3 1,2 0 0,5-4 0,1-3-3,3-4 0,7-5 0,5-4-189,2-2 0,3 0 1,5 0-1,6-3-137,5-3 1,0-1 0,7 0 0,1 0-141,4 0 1,6 0 0,-2-1 0,3-1-100,1-2 1,2-4 0,1 3 0,1-1-202,-2-3 1,8 2 0,-3 1 0,-1 0-113,-3-1 1,-3 5 0,0-2 0,-1 3 1,-2 1 1,-7 0 0,-7 0-1,0 0 1,-3 1-928,-1 3 0,-7-2 186,-2 6 1,-3 0 575,-1 3 1,-1-5 0,-3-2-1,-4-2 661,-2-2 0,-1 0 0,-6-11 0,-1-1 0</inkml:trace>
  <inkml:trace contextRef="#ctx0" brushRef="#br0" timeOffset="3">18993 13442 8104,'-23'-11'225,"5"0"0,3 0 0,2 4 897,2 3 1,3 8 0,2 5 0,1 5 0,2 5 207,2 2 0,1 8 0,0 4 0,0 5-732,0 3 0,0 6 1,0 6-1,0 4 0,0 3-432,0 1 0,0 4 0,0-4 1,1-2-1,2 1-548,1 1 0,1-12 1,-3 0-1,2-9-901,-1-7 1,-2 0-1,-1-6 1,0-3-1,0-4-4743,0-5 6026,0-2 0,0-7 0,0-1 0</inkml:trace>
  <inkml:trace contextRef="#ctx0" brushRef="#br1" timeOffset="4">3986 16001 9224,'-12'-12'142,"1"1"0,1-1-10,2 1 0,4 5 0,8 2 1,3 4-1,2 4 0,1 2 1,2 0-1,1-1-396,0 0 1,2-2 0,1 3 0,2-1 0,1-2 0,0-2 0,-1-1 154,-1 0 0,3 0 1,-1 0-1,2 0 0,1 0 269,-3 0 1,3-1-1,-3-2 1,2 0-92,2 0 0,0 2 0,0 2 1,0 3-1,-1 2-70,1 1 0,0 3 1,0-4-1,1 2-13,3-1 0,-2 0 0,6 2 1,-1-3-1,0 0 50,1 1 1,-2-5 0,3 2 0,-2-3 36,2-1 1,1 4 0,0 0 0,-1 0-14,-2 1 0,1-4 0,3 4 0,1 0-50,4 3 1,-3-2 0,5 0-1,1 1 1,0-2-100,1 0 0,3 2 1,-7-3-1,1 0 24,4 1 1,0-4 0,0 3 86,-2-2 1,3-1 0,-3 1-1,3 2 1,2-1 28,-1-2 0,2-1 0,-7 0 0,1 0-21,-1 0 0,5 4 1,4 0-1,-2-1 2,-1 2 1,-1-3 0,-1 3-1,1-1-23,0-1 1,-5 2 0,1-2 0,1 1-30,2-2 1,1 3-1,-1-1 1,1-1 11,0-2 0,-1-1 0,1 0 0,-2 1 1,-2 3 1,3-3 0,-3 3 0,2-3 19,2-1 0,-2 0 0,-1 2 0,-1 0 31,1 2 1,-1 0 0,1-3 0,0 2-31,-3 1 0,2-1 0,0-1 0,2 0-30,2 2 0,-1 0 1,0-4-1,-2 0 6,-1 0 0,0 0 0,3 0 0,0 0-17,-3 0 0,2 0 0,-2 0 1,2 0 21,2 0 1,0 0 0,-1 0 0,0 0 0,-2-2 24,-1-1 0,0 1 1,3-1-1,0 1 27,-3 2 0,6 0 0,-2 0 0,0 0-28,1 0 0,-1 0 0,0 0 0,-1 0-60,1 0 0,4 0 1,-1 0-1,-1 0 13,-1 0 0,3-3 0,1-1 0,-1 0 36,1-1 0,-1 4 0,-5-5 0,1 3 57,0-1 1,-1-4-1,1 4 1,0 1 58,-1-2 1,1 3 0,1-2 0,0 3-84,-1 1 0,1 0 0,-8 0 0,2 0-43,2 0 0,1 0 1,1 0-1,-2 0-68,-1 0 0,-4 0 0,3 0 0,1 0 26,-1 0 0,0-1 0,-5-2 0,4 0 1,0 0 50,3 2 1,1-3 0,-3 0 0,-1 0 29,-1-1 0,-2 4 1,4-4-1,-3 1 96,-5 0 0,1 1 1,-2 3-1,3 0-80,3 0 1,-4 0 0,-3 0-1,1 0-73,1 0 0,1 0 1,0 0-1,0 0 1,-1 0-22,-2 0 0,2 0 0,-3 0 0,3 0 29,2 0 0,-1 0 0,0-2 0,0 0 1,1-2 0,-1 0 0,0 3 1,0-2 10,1-1 1,3-3 0,0 2 0,-1 0 48,-2 0 0,-1 0 0,2 2 0,2-2 63,4-1 0,-3 3 1,-1-2-1,-1 1 1,0 0 38,1 2 1,4-3-1,-4 1-143,-1 1 1,3 1 0,1-1 0,2 0 0,2-1-88,1-1 0,-1 3 1,-3-3 36,1 0 0,-1 4 0,1-4 0,0 1 0,-2 0 27,-1 2 1,-3 0-1,5 2 1,0 0 29,-2 0 0,1 0 1,-4 0 34,1 0 0,4-3 1,-4-1-1,-1 1 2,-2 2 0,-1 0 0,-1-2 0,-1-2 0,-3 0 68,-1 0 0,-1-3 0,-4 3 0,-2-1 2,-2-3 1,2 3-1,-6-1-910,-1 2 788,-7 2 0,4 8 0,-5 1 0</inkml:trace>
  <inkml:trace contextRef="#ctx0" brushRef="#br0" timeOffset="5">3563 3757 8349,'-16'0'318,"-2"0"0,-4-1 226,3-3 1,8-2 0,8-5-1,7-2 1,8-2 0,8-6-1,9-4-156,9-5 0,10-9 1,-20 19-1,0-1 0,4-2 1,1 1-1,4-1 1,1-1-1,3 0 0,2 0 1,1-1-1,2-1 0,2 0 1,1 0-142,3-1 0,1 0 0,2-2 1,1 1-1,-16 8 0,0 0 1,1 0-1,0 0 0,1-1 0,-1 1 1,1 0-1,-1 0 0,0 0 1,1 1-1,-1-1 0,0 1-376,0 0 0,0 0 0,0 0 1,-2 0-1,1 1 0,-1-1 0,18-8 1,-1 1-1,-4 1 0,-2 2-115,-3 1 1,-1 0 0,-1 2 0,0 0 0,-2 1 0,-1 0 0,1-2 0,-1-1 0,0-1 0,0 0 0,-2-1 0,-1 1-221,-2 1 1,-1 0 0,-1 1-1,-1 0 1,-2 0 0,0 0 0,-1 2-1,-2 0 304,-1 1 0,-1 0 0,17-11 1,-10 4-1,-6 4 0,-5 6 62,-4 2 1,0 2 0,-6 1 0,-4 1-392,-3 1 1,-3 6 0,-7-2-404,-4 3 0,-2 6 0,-1 2 0,-2 4-312,-2 0 1,2 2 1203,-2 2 0,2-2 0,2 3 0</inkml:trace>
  <inkml:trace contextRef="#ctx0" brushRef="#br0" timeOffset="6">6738 914 8084,'5'-51'154,"2"3"1,3-4 0,-1 0 0,-3 1 0,-1 0 224,-2 3 1,-2 6-1,-2 4 1,-4 4 0,-8 4-1,-9 9 124,-7 8 0,-5 7 1,-5 7-1,-7 6-326,-6 8 0,24-1 0,0 5 0,-1 5 0,0 2 0,-1 4 1,0 1-1,-1 6 0,1 1 0,0 6 0,0 1 185,1 4 0,0 2 0,1 5 0,0 0 0,2-2 0,0 0 0,4-3 0,1-1-386,4-2 1,2 0 0,5-5 0,3 0 0,4-6 0,4-2 0,7 26-477,11-13 0,13-11 1,10-18-1,2-5 1,3-4-1,2-3-526,5-2 1,-3-8 0,-1-8-1,0-7-670,-1-4 1696,6-6 0,-2-2 0,-23 11 0,1 0 0,1-1 0,-1-1 0</inkml:trace>
  <inkml:trace contextRef="#ctx0" brushRef="#br0" timeOffset="7">6498 1119 8269,'-34'0'595,"5"0"1,4 0 2293,4 0 1,11 0-1,10 0-1822,7 0 1,3 0-1,2 0 1,4 0-662,3 0 0,2 0 0,2 0 0,0 0-353,0 0 1,3 0 0,2 0 0,0 2-499,0 1 0,-1 0 0,-4 3 0,-2 1 0,0-1 0,-4 3-782,0 1 0,-3 3 0,-7 1 0,-3 2 318,-3 2 0,-2 2 1,-4 6-1,-6 0 161,-7 0 1,-2 1 0,-1 1 0,2 0 22,-1 0 0,0-1 0,-1-6 0,4 0 725,0-2 0,-3 0 0,2 4 0</inkml:trace>
  <inkml:trace contextRef="#ctx0" brushRef="#br0" timeOffset="8">6864 1382 8244,'0'-11'405,"1"3"0,2 0 0,1-1 416,-2-1 1,1 3 0,-1-1 0,3 0 0,2 1 94,1-1 0,-1 4 1,0-2-1,2 0-462,1-1 0,6 0 0,-1-3 0,0 1-302,2 1 0,-1 0 1,4-4-1,-1-2-228,2-1 1,-3-2 0,-1 3-1,1-2-231,0-2 1,-4 0 0,1-2 0,-2 2-1,-3 0-75,-3 0 1,-1 5 0,-6-3 0,0 4 0,-2 0 245,-2 1 1,-2 3 0,-7 2 0,-2 1 350,-4 2 0,-1 2 0,0 1 1,2 1 239,1 3 1,-3 2-1,2 6 1,0-1-11,3 1 1,6 4 0,2 3 0,-1 4 0,2 2 0,2 3-215,3 1 0,1 2 0,1 2 0,3-1-723,3-2 1,9-1 0,3 0 0,2-6-515,2-6 1,4-4-1,1-3 1,0-3 110,-1-3 0,5-8 0,-3-5 0,2-6 231,-1-8 0,-4-1 1,0-6-1,-3-2-1383,-4-1 2047,3-6 0,-4-7 0,4-6 0</inkml:trace>
  <inkml:trace contextRef="#ctx0" brushRef="#br0" timeOffset="9">7583 742 8206,'0'-11'436,"0"0"1,0-2 316,0-2 1,0 2 0,0-2 0,0 2 1276,0 2 0,0 5 1,0 6-1471,0 7 0,0 12 0,0 6 0,0 6 1,-1 6-1,-3 2-362,-3 4 0,0 1 1,0 3-1,-2 0-283,-1-1 1,3 1-1,2-9 1,2-1-1112,-1-2 1,0-5 0,4-5 21,0-5 0,1-8 0,3-10 765,4-4 0,2-10 0,2-7 0,4-4 119,3-3 1,-2-3 0,3-6-1,-1 1-40,-2 0 0,5-4 0,-3 0 0,1 0 0,1-1 0,-2 1 163,1 2 1,-2 0-1,-1 2 1,0 1 763,-3 2 1,-3 8 0,-2 8 1050,-1 3 0,-6 6-891,2 6 0,-3 11 0,-1 9 1,0 5-1,0 8-243,0 8 0,-5 2 0,-1 10 0,-2 2 0,1 1-859,-2 1 0,3-6 0,-1-4 0,2-7-688,3-4 1,0-2 0,2-11-192,0-5 1,0-11-1,0-8 384,0-9 0,0-7 1,-1-8-1,-3-6 840,-3-7 0,-9-5 0,-1-2 0</inkml:trace>
  <inkml:trace contextRef="#ctx0" brushRef="#br0" timeOffset="10">7618 822 8206,'-18'0'886,"-2"-4"1,4 1 590,2 0 1,7 7-1,4 4 1,6 0-745,4 0 0,9 2 0,3-2 0,2 1 1,3-2-1,3-2-411,4 0 1,-2-3 0,1 2 0,1-3-495,-2-1 0,4-4 1,-4-1-1,0-1-89,-2-3 0,-3 2 1,-3 0-1,0-1-199,-2 2 0,-3-1 0,1 5 1,-6-2 101,-1 2 0,1 2 555,0 3 1,-5 4 0,-2 4 0,-3 1-8,-1-1 0,0 0 1,0 1-1,2-2-216,1-2 1,-1 2 0,2-3-1,-3 4 1,-1 0-315,0 0 1,4 1 0,-1-1 0,1 1-12,1-1 1,-3 4 0,1 0 0,-1 1-264,-2 0 1,0-3 0,1 2 0,1-2-587,2-2 1,0 1 0,-3-2-1206,3-3 2405,-3-7 0,15-11 0,-4-7 0</inkml:trace>
  <inkml:trace contextRef="#ctx0" brushRef="#br0" timeOffset="11">8257 560 8206,'-6'0'1184,"-4"0"-773,2 0 1,3 1 0,3 1-1,4 4-914,6 0 1,3 1-1,3 5 503,1-1 0,6 1 0,-4-1 0</inkml:trace>
  <inkml:trace contextRef="#ctx0" brushRef="#br0" timeOffset="12">8531 788 8155,'7'5'824,"-3"3"-233,-3 2 0,-1-3 1,0 1-1,0 2 0,-1 3 1,-3 3 309,-4 2 1,-2 1 0,-1 4 0,-1 0-333,1 0 0,-1 3 1,1 1-1,-1-2-358,1 0 1,0-3 0,0 0 0,3-3 0,1-4-153,2-2 0,3-3 1,5-2-123,5-4 1,2-12-1,3-5 1,1-3 86,1-5 1,5 0 0,-1-2 0,2 0-39,-2 0 1,2 0 0,-3-1 0,1-1-209,0-2 0,0 1 0,3 2 0,-2-1-211,-1 3 0,-4-3 0,3 9 1,-1 1 412,-3 2 1,-2 4-1,0 10 276,-1 3 0,-5 8 0,-2 8 0,-3 5-71,-1 6 1,0 2 0,0 0 0,0-1-419,0-2 1,0-5 0,0 1 0,0-5-985,0-2 1,2-6-1,3-2 1217,6-5 0,1-5 0,4-1 0</inkml:trace>
  <inkml:trace contextRef="#ctx0" brushRef="#br0" timeOffset="13">9228 845 8075,'-5'-23'595,"0"2"1,-3 0 112,4 2 0,3 4 0,1-4 0,0-1 0,0-2 0,0-1-185,0 1 1,1-1-1,2 1 1,1 2-1,-2 2 1,0 0-1228,-2 1 0,0 6-173,0 0 709,-5 2 1,-2 4-1,-4 6 1,-1 9 166,1 8 0,-2 4 1,-1 1-1,-1-1 174,1 1 0,1 0 0,2 0 0,0 0 85,-1 0 1,2 0-1,1-2 1,3-2-118,1-4 0,0 2 0,2-2 0,-1-1-187,2-1 0,2-6 1,4 1-1,3 0 153,3-2 1,-2 4 0,0-2 0,0 2 0,3 1-1,0 2 425,0 2 1,1 3 0,-1 5 0,1 1-150,-1 3 1,1 2 0,-1 5 0,0 0-285,1 1 0,-1 4 0,1 4 0,-2 4 33,-3 2 0,-2 6 1,-5 0-1,-2 4-91,-1-27 1,-2 1-1,0 5 1,-2 0 0,-5 3-1,0-1 1,-1 2 0,-1 0-216,-1 0 0,-1 1 0,0 1 0,-2 1 0,0-1 0,-2-1 0,0 1 0,-1 0-490,2-1 0,-2-2 1,0-6-1,0-2 1,-15 19-1,3-10-1933,0-11 2597,6-9 0,-5-15 0,5-3 0,1-3 0</inkml:trace>
  <inkml:trace contextRef="#ctx0" brushRef="#br0" timeOffset="14">10347 822 8244,'-1'-11'301,"-3"-1"0,-2 2 1,-6 3-1,1 3 1,0 4 528,-1 4 1,1 3 0,-1 9 0,0 4 0,-2 6 74,-2 9 0,1 7 1,4 8-1,-1 5 1,1 0-1,1 0-320,2 1 0,4-5 1,8-7-1,4-9 0,3-13 1,3-9-396,1-8 1,7-3-1,0-5 1,4-6-559,3-10 1,2-13 0,3-11 0,0-6-525,-16 21 0,-1-1 0,0 0 0,-1-1 1,-1-2-1,-1-1 0,-2 1 0,-1 0 14,-2 0 1,-2 0 0,1-30 0,-7 9 0,-9 8 396,-11 15 1,-8 15 0,-12 13 0,-2 9 439,-4 8 0,6 10 0,5 6 0,7 1 0,7-1 0,6-1-219,5-3 1,4-1 0,7-7 0,6-4 233,7-2 1,10-6-1,6 0 1,2-2 104,1-3 1,4-4 0,2-3-1,-2-2 1,-2-1 441,-3-3 1,-6 0 0,-2 0 0,-4 0 0,-6 2 2153,-2 2 1,-7 3 2351,-2-4-2895,-3 6 0,-2-7-1068,-3 5 1,1 0-1685,-4 4-397,4 0 1,0 0 576,6 0 0,0 5 0,3 3 0,1 2 162,-1 2 1,0 4 0,3 2 0,-3 1 0,1 0-1,-2 1 306,0 2 1,-1 5 0,-3-1 0,2 0 161,0-2 0,1-3 0,-4-2 0,0-3-52,0-4 1,1-2-281,3-2 0,-1-3 0,4-8 0,2-4-127,1-8 0,3-7 0,2-3 0,3-3-326,0-1 1,2 2 0,-5-2 0,1 0-104,0-1 1,1 5-1,2-2 1,-3 3 297,1 1 0,-5 1 0,5 0 0,-2 3 411,0 4 1,1 3-1,-5 5 1,-1 2 0,-1 1 136,-1 0 1,-2 1 0,3 7 0,-3 4 0,-1 2 5,-2 1 0,2 2 1,-1 2-1,-2 3-96,0 0 1,-2 7 0,0-2 0,0 1-397,0 0 1,0-2 0,0-2-1,0-2-546,0-2 1,0 0-1,1-6 387,3-3 0,3-1 0,7-8 0,3-3 220,0-6 0,2-7 1,4-9-1,1-3 8,3-3 0,-3 2 0,3 1 0,-3 0 99,-1 0 1,1-3-1,0 3 1,0-2 381,-2 2 0,-6 1 0,2 3 0,0 0 124,-1 0 0,-4 7 0,0 4 0,-6 2 946,-1 2 0,-1 4 1,-3 5-172,2 4 1,-2 11 0,-5 11-1,-5 10-595,-2 11 0,-5 7 1,-2 8-1,1 2 1,-1 0-592,3 0 1,8-28 0,0-1-1,-5 30 1,4-8 0,3-5-377,3-10 0,6-8 1,2-8-1,4-7-834,0-10 0,0-5 0,1-7 0,-1-8-533,1-9 0,-1-7 1818,0-9 0,1-2 0,-1-6 0</inkml:trace>
  <inkml:trace contextRef="#ctx0" brushRef="#br0" timeOffset="15">11455 605 8155,'-35'0'2482,"-2"2"0,13 1 87,6 5 1,8-2-1,14 1-2073,3-2 0,8-1 0,4-4 0,3 0 0,2 0 1,3 0-1044,3 0 0,-1 0 0,2-2 0,1 0-3423,1-2 3970,1 0 0,0-1 0,0-1 0</inkml:trace>
  <inkml:trace contextRef="#ctx0" brushRef="#br0" timeOffset="16">14082 742 8257,'0'-30'187,"0"1"1,0 1 231,0 2 0,0 4 1,-1 3-1,-3 5 1,-5 5-1,-4 5 1,-3 4 401,-2 4 0,-1 5 0,-5 8 0,-2 9 0,-1 5 0,-1 10-588,0 6 1,2 10 0,16-24 0,0 0 0,0 2-1,1 1 1,-1 2 0,1 0 0,0 2 0,1 0-330,2 2 0,1 0 0,0 3 0,0 0 0,2 4 0,1 0 0,-1 0 0,1 0 1,-1-1-1,2-1 0,1-4 0,1-1-710,2-3 1,1-2 0,6 21 0,2-7 0,2-10-43,2-10 1,-1-7-1,-4-16 1,1-4 0,-1-4 161,1-4 1,-1-7-1,-1-10 1,-2-4 685,-4-6 0,-3-7 0,-1-2 0</inkml:trace>
  <inkml:trace contextRef="#ctx0" brushRef="#br0" timeOffset="17">13591 1119 8246,'-28'-5'788,"5"4"1,-1-3 1741,4 3 1,13 1-1876,7 0 1,10 0-1,15-1 1,1-2-1,6-2-524,5-1 1,3-2-1,6-3 1,-2-1-890,-2 1 0,4 1 0,-2 1 0,3 2 0,-2 1-903,-6 0 1,-3 3-1,-3-1 1,-3 3 1660,-3 1 0,-8 5 0,-3 1 0</inkml:trace>
  <inkml:trace contextRef="#ctx0" brushRef="#br0" timeOffset="18">14208 1016 8103,'0'-7'2607,"-2"0"2123,-2 2-4235,3 2 1,-3 3-1,7 1 1,2 3-528,1 3 1,-2 3 0,3 2 0,-2 1 0,-2 2 94,2 4 0,-3 0 0,2 2 1,-4 5-1,-4 0-416,-4 2 0,-2 4 0,-1-1 0,-1 0-180,1 0 0,-1-5 0,2-7 1,1-3-267,2-4 1,4-8-1,1-8 469,4-10 1,8-6 0,5-4 0,-1-1 301,-1-2 1,-1 0 0,-1 4-1,0 1 260,1-1 0,-5 0 1,1 0-1,0 2 0,-1 0 760,1 2 1,-4 4 0,2-3 0,0 2-1,-1 2 21,1 1 0,2 5 0,1 1 0,4-1-526,2 2 0,4 1 0,-2 5 0,-1 0-324,1 0 0,2 1 0,-3 3 0,1 3-221,-1 4 1,-2 4 0,-4 1 0,-1 2-212,0 2 1,4 1-1,-7-1 1,2-1 0,-1 1-35,2 2 0,1-3 1,2-1-1,-1-1 153,1 1 0,-1-4 0,1 0 0,-1-4 143,0-2 1,1-6 0,-1 2 0,1-4 0,-1-2 115,0-2 0,-3-6 1,-2 0-1,0-6-387,-4-1 1,-1-2 0,-1-4-176,0 0 0,0 0 1,-2 0-1,-5 0 0,-4 1-87,-2-1 1,-4 5 0,-2 3 0,-3 3 32,-1 5 1,0-2-1,2 5 1,2 3-392,3 3 1,9 5-1,3 5 1,3 2-510,1 1 1,14 5 1406,5-5 0,10 5 0,0-2 0</inkml:trace>
  <inkml:trace contextRef="#ctx0" brushRef="#br0" timeOffset="19">15053 1051 7935,'-5'-7'861,"0"-3"0,-4 3 1250,1-4 0,4 4-1011,-3-1 1,3 6-1,-3-1 1,2 6-771,3 4 0,-3 3 0,1 2 0,1-1 0,2 2 1,1 1-583,0 1 0,0 2 0,0-3 1,0 1-178,0-1 0,0 0 1,1 0-1,2 1-36,1-1 1,0-1 0,-4-2-1,0 0 257,0 1 1,0-1 1537,0 1-1097,0-6 0,1-2 1,1-8-1,2-4 0,0-3-332,1-4 1,1 1 0,5-4 0,-3 0 14,0 1 1,0 1-1,3-1 1,1-1-1,0 1-63,3 1 1,-2-3 0,2 4 0,-2 1 0,-2 1 135,1 1 0,3 2 0,0 3-10,-1 3 1,-1 3 0,-2 2 40,1 3 1,-6 3 0,-1 7 0,-1 1 92,0-1 0,0 0 0,-4 0 1,0 2-1,0-2-3,0-2 0,0 0 0,0-1-92,0 1 1,1-6-1,3-2 1,3-3 36,4-1 1,1-5-1,2-3 1,3-2 68,0-1 0,-1-2 0,1-1 0,1-1 180,0 1 0,-4 1 0,2 2 0,0 1 0,-1 1 371,-1 1 1,-1 6-1,-2-2 1,0 2 0,1 2 92,-1 0 1,1 0 0,-1 0-705,0 0 0,1 6 0,-2 1 1,-2 5-1097,-5 3 0,-1 3 1032,-2 4 0,0 6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83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9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52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9817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9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2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3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2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2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7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28521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customXml" Target="../ink/ink2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DC72B-C75F-B44D-B7C8-886B0F9BC1E4}"/>
                  </a:ext>
                </a:extLst>
              </p14:cNvPr>
              <p14:cNvContentPartPr/>
              <p14:nvPr/>
            </p14:nvContentPartPr>
            <p14:xfrm>
              <a:off x="3005640" y="3161880"/>
              <a:ext cx="2849400" cy="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DC72B-C75F-B44D-B7C8-886B0F9BC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3680" y="3145680"/>
                <a:ext cx="288720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A1046-F856-BA49-87B7-C4D28B61C223}"/>
                  </a:ext>
                </a:extLst>
              </p14:cNvPr>
              <p14:cNvContentPartPr/>
              <p14:nvPr/>
            </p14:nvContentPartPr>
            <p14:xfrm>
              <a:off x="7585560" y="2549160"/>
              <a:ext cx="28008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A1046-F856-BA49-87B7-C4D28B61C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9360" y="2532960"/>
                <a:ext cx="31248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C104D-5003-7B4D-953E-26A77E493CBE}"/>
                  </a:ext>
                </a:extLst>
              </p14:cNvPr>
              <p14:cNvContentPartPr/>
              <p14:nvPr/>
            </p14:nvContentPartPr>
            <p14:xfrm>
              <a:off x="1258200" y="3531960"/>
              <a:ext cx="1209240" cy="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C104D-5003-7B4D-953E-26A77E493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0" y="3515760"/>
                <a:ext cx="12416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F7B3C8-9F09-9F45-8073-1FA9D665A2A0}"/>
                  </a:ext>
                </a:extLst>
              </p14:cNvPr>
              <p14:cNvContentPartPr/>
              <p14:nvPr/>
            </p14:nvContentPartPr>
            <p14:xfrm>
              <a:off x="3320280" y="1720080"/>
              <a:ext cx="1690560" cy="44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F7B3C8-9F09-9F45-8073-1FA9D665A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080" y="1703880"/>
                <a:ext cx="172296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71909-F5C7-5A45-818B-8758A195DC2B}"/>
                  </a:ext>
                </a:extLst>
              </p14:cNvPr>
              <p14:cNvContentPartPr/>
              <p14:nvPr/>
            </p14:nvContentPartPr>
            <p14:xfrm>
              <a:off x="4109400" y="2880360"/>
              <a:ext cx="4447080" cy="158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71909-F5C7-5A45-818B-8758A195D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200" y="2864160"/>
                <a:ext cx="4479480" cy="16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D0AF58-9473-DF43-AC6A-4695BA38A67B}"/>
                  </a:ext>
                </a:extLst>
              </p14:cNvPr>
              <p14:cNvContentPartPr/>
              <p14:nvPr/>
            </p14:nvContentPartPr>
            <p14:xfrm>
              <a:off x="1083240" y="135720"/>
              <a:ext cx="5853240" cy="572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D0AF58-9473-DF43-AC6A-4695BA38A6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40" y="119520"/>
                <a:ext cx="588564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9D832B-E783-9148-8650-0B08A158BE35}"/>
                  </a:ext>
                </a:extLst>
              </p14:cNvPr>
              <p14:cNvContentPartPr/>
              <p14:nvPr/>
            </p14:nvContentPartPr>
            <p14:xfrm>
              <a:off x="518040" y="1765800"/>
              <a:ext cx="473040" cy="319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9D832B-E783-9148-8650-0B08A158B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40" y="1749600"/>
                <a:ext cx="505440" cy="32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193883-E326-0548-8588-1D43EBADA66C}"/>
                  </a:ext>
                </a:extLst>
              </p14:cNvPr>
              <p14:cNvContentPartPr/>
              <p14:nvPr/>
            </p14:nvContentPartPr>
            <p14:xfrm>
              <a:off x="1291320" y="1616760"/>
              <a:ext cx="4921560" cy="360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193883-E326-0548-8588-1D43EBADA6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120" y="1600560"/>
                <a:ext cx="4953960" cy="36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C54D6A-6487-964D-9E49-631B60B2F7CA}"/>
                  </a:ext>
                </a:extLst>
              </p14:cNvPr>
              <p14:cNvContentPartPr/>
              <p14:nvPr/>
            </p14:nvContentPartPr>
            <p14:xfrm>
              <a:off x="4107240" y="4164840"/>
              <a:ext cx="321120" cy="43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C54D6A-6487-964D-9E49-631B60B2F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1040" y="4148640"/>
                <a:ext cx="3535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AA0D10-65A5-544B-9EB6-6885F949C28C}"/>
                  </a:ext>
                </a:extLst>
              </p14:cNvPr>
              <p14:cNvContentPartPr/>
              <p14:nvPr/>
            </p14:nvContentPartPr>
            <p14:xfrm>
              <a:off x="7378200" y="1494360"/>
              <a:ext cx="1375920" cy="40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AA0D10-65A5-544B-9EB6-6885F949C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000" y="1478160"/>
                <a:ext cx="140832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11240-4536-F042-ADC3-0DD79E68E24E}"/>
                  </a:ext>
                </a:extLst>
              </p14:cNvPr>
              <p14:cNvContentPartPr/>
              <p14:nvPr/>
            </p14:nvContentPartPr>
            <p14:xfrm>
              <a:off x="1283400" y="2467080"/>
              <a:ext cx="2552400" cy="59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11240-4536-F042-ADC3-0DD79E68E2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7200" y="2450880"/>
                <a:ext cx="2584800" cy="6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2091AA-4A1B-9A4F-859A-025B52DB2846}"/>
                  </a:ext>
                </a:extLst>
              </p14:cNvPr>
              <p14:cNvContentPartPr/>
              <p14:nvPr/>
            </p14:nvContentPartPr>
            <p14:xfrm>
              <a:off x="1730880" y="3848400"/>
              <a:ext cx="575640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2091AA-4A1B-9A4F-859A-025B52DB2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680" y="3832200"/>
                <a:ext cx="5788800" cy="5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C3A78F-BF17-CB43-9E8B-93801750B650}"/>
                  </a:ext>
                </a:extLst>
              </p14:cNvPr>
              <p14:cNvContentPartPr/>
              <p14:nvPr/>
            </p14:nvContentPartPr>
            <p14:xfrm>
              <a:off x="1948680" y="3720960"/>
              <a:ext cx="5789160" cy="151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C3A78F-BF17-CB43-9E8B-93801750B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80" y="3704760"/>
                <a:ext cx="5821560" cy="15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B32E85-4762-BD4D-9524-4CC8B1FE0BAE}"/>
                  </a:ext>
                </a:extLst>
              </p14:cNvPr>
              <p14:cNvContentPartPr/>
              <p14:nvPr/>
            </p14:nvContentPartPr>
            <p14:xfrm>
              <a:off x="1578960" y="3872880"/>
              <a:ext cx="348696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B32E85-4762-BD4D-9524-4CC8B1FE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760" y="3856680"/>
                <a:ext cx="35193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EE853D-FAB8-9144-8F7A-725D5A5DC0D1}"/>
                  </a:ext>
                </a:extLst>
              </p14:cNvPr>
              <p14:cNvContentPartPr/>
              <p14:nvPr/>
            </p14:nvContentPartPr>
            <p14:xfrm>
              <a:off x="4286520" y="1874880"/>
              <a:ext cx="3517560" cy="272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EE853D-FAB8-9144-8F7A-725D5A5DC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320" y="1858680"/>
                <a:ext cx="3549960" cy="27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B05F9E-3217-134F-B43F-7AEC5D8D6FE5}"/>
                  </a:ext>
                </a:extLst>
              </p14:cNvPr>
              <p14:cNvContentPartPr/>
              <p14:nvPr/>
            </p14:nvContentPartPr>
            <p14:xfrm>
              <a:off x="5446800" y="2270160"/>
              <a:ext cx="521280" cy="40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B05F9E-3217-134F-B43F-7AEC5D8D6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7440" y="2260800"/>
                <a:ext cx="54000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3A9DF0-D9EB-0742-87AD-D412082F4F70}"/>
                  </a:ext>
                </a:extLst>
              </p14:cNvPr>
              <p14:cNvContentPartPr/>
              <p14:nvPr/>
            </p14:nvContentPartPr>
            <p14:xfrm>
              <a:off x="1669320" y="4744800"/>
              <a:ext cx="6534360" cy="173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3A9DF0-D9EB-0742-87AD-D412082F4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3120" y="4728600"/>
                <a:ext cx="656676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5DD7A2-C6E8-234A-9D3A-EF265176BDEB}"/>
                  </a:ext>
                </a:extLst>
              </p14:cNvPr>
              <p14:cNvContentPartPr/>
              <p14:nvPr/>
            </p14:nvContentPartPr>
            <p14:xfrm>
              <a:off x="131400" y="460800"/>
              <a:ext cx="8836200" cy="429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5DD7A2-C6E8-234A-9D3A-EF265176B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00" y="444600"/>
                <a:ext cx="8868600" cy="43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825A12-0671-734D-B3FF-FF54041CE0CE}"/>
                  </a:ext>
                </a:extLst>
              </p14:cNvPr>
              <p14:cNvContentPartPr/>
              <p14:nvPr/>
            </p14:nvContentPartPr>
            <p14:xfrm>
              <a:off x="1525320" y="329040"/>
              <a:ext cx="6722640" cy="444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825A12-0671-734D-B3FF-FF54041CE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120" y="312840"/>
                <a:ext cx="6755040" cy="44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74227D-5146-1741-AED7-7285694E9F01}"/>
                  </a:ext>
                </a:extLst>
              </p14:cNvPr>
              <p14:cNvContentPartPr/>
              <p14:nvPr/>
            </p14:nvContentPartPr>
            <p14:xfrm>
              <a:off x="1245960" y="3017880"/>
              <a:ext cx="1352880" cy="140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74227D-5146-1741-AED7-7285694E9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760" y="3001680"/>
                <a:ext cx="1385280" cy="14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3F931D-2380-5842-89B1-BD3B655C26DE}"/>
                  </a:ext>
                </a:extLst>
              </p14:cNvPr>
              <p14:cNvContentPartPr/>
              <p14:nvPr/>
            </p14:nvContentPartPr>
            <p14:xfrm>
              <a:off x="3877200" y="2627280"/>
              <a:ext cx="3186720" cy="19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3F931D-2380-5842-89B1-BD3B655C2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000" y="2605320"/>
                <a:ext cx="322452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9D997A-6597-D04E-B316-2442E587B9E4}"/>
                  </a:ext>
                </a:extLst>
              </p14:cNvPr>
              <p14:cNvContentPartPr/>
              <p14:nvPr/>
            </p14:nvContentPartPr>
            <p14:xfrm>
              <a:off x="6435000" y="5038920"/>
              <a:ext cx="723600" cy="38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9D997A-6597-D04E-B316-2442E587B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800" y="5022720"/>
                <a:ext cx="756000" cy="4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3A0029-D6E7-9840-B7EE-08B12FDB5CF1}"/>
                  </a:ext>
                </a:extLst>
              </p14:cNvPr>
              <p14:cNvContentPartPr/>
              <p14:nvPr/>
            </p14:nvContentPartPr>
            <p14:xfrm>
              <a:off x="546840" y="2372400"/>
              <a:ext cx="4633920" cy="12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3A0029-D6E7-9840-B7EE-08B12FDB5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640" y="2356200"/>
                <a:ext cx="46663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/>
              <a:t>Eliminated checksum (why?)</a:t>
            </a:r>
          </a:p>
          <a:p>
            <a:pPr lvl="1"/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/>
              <a:t>checksum?</a:t>
            </a:r>
            <a:endParaRPr lang="en-US" dirty="0"/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65C6C-A468-C149-A2EF-B78008742421}"/>
                  </a:ext>
                </a:extLst>
              </p14:cNvPr>
              <p14:cNvContentPartPr/>
              <p14:nvPr/>
            </p14:nvContentPartPr>
            <p14:xfrm>
              <a:off x="3437280" y="3909960"/>
              <a:ext cx="162864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65C6C-A468-C149-A2EF-B78008742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080" y="3893760"/>
                <a:ext cx="16610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D1F7C8-FACE-8A47-9133-CAEF712B6EBB}"/>
                  </a:ext>
                </a:extLst>
              </p14:cNvPr>
              <p14:cNvContentPartPr/>
              <p14:nvPr/>
            </p14:nvContentPartPr>
            <p14:xfrm>
              <a:off x="2873880" y="3179160"/>
              <a:ext cx="3417120" cy="34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D1F7C8-FACE-8A47-9133-CAEF712B6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7680" y="3157200"/>
                <a:ext cx="345492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0E4880-DA8B-EC42-A37B-E973435B8CFF}"/>
                  </a:ext>
                </a:extLst>
              </p14:cNvPr>
              <p14:cNvContentPartPr/>
              <p14:nvPr/>
            </p14:nvContentPartPr>
            <p14:xfrm>
              <a:off x="4635360" y="4074840"/>
              <a:ext cx="3510000" cy="62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0E4880-DA8B-EC42-A37B-E973435B8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400" y="4058640"/>
                <a:ext cx="354780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1490453261</TotalTime>
  <Pages>7</Pages>
  <Words>2305</Words>
  <Application>Microsoft Office PowerPoint</Application>
  <PresentationFormat>On-screen Show (4:3)</PresentationFormat>
  <Paragraphs>737</Paragraphs>
  <Slides>55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CSCI4430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1249</cp:revision>
  <cp:lastPrinted>1999-09-08T17:25:07Z</cp:lastPrinted>
  <dcterms:created xsi:type="dcterms:W3CDTF">2014-01-14T18:15:50Z</dcterms:created>
  <dcterms:modified xsi:type="dcterms:W3CDTF">2022-03-14T05:15:14Z</dcterms:modified>
  <cp:category/>
</cp:coreProperties>
</file>