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34"/>
  </p:notesMasterIdLst>
  <p:handoutMasterIdLst>
    <p:handoutMasterId r:id="rId35"/>
  </p:handoutMasterIdLst>
  <p:sldIdLst>
    <p:sldId id="638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55" r:id="rId16"/>
    <p:sldId id="536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50" r:id="rId27"/>
    <p:sldId id="551" r:id="rId28"/>
    <p:sldId id="552" r:id="rId29"/>
    <p:sldId id="553" r:id="rId30"/>
    <p:sldId id="554" r:id="rId31"/>
    <p:sldId id="639" r:id="rId32"/>
    <p:sldId id="512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2"/>
    <p:restoredTop sz="96291"/>
  </p:normalViewPr>
  <p:slideViewPr>
    <p:cSldViewPr snapToGrid="0">
      <p:cViewPr varScale="1">
        <p:scale>
          <a:sx n="128" d="100"/>
          <a:sy n="128" d="100"/>
        </p:scale>
        <p:origin x="16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3:39:58.947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18547 4603 17428,'-6'-5'-3765,"1"-2"1,0 1 2372,-3 2 1,2 3 1916,-2 1 0,7 0-216,1 0 1,5 0 0,8-2-1,1-1 91,1-5 0,4-2 1,-2-1-1,0-1 1,4 1-28,0-1 1,-2 1 0,-1-1 0,-1 2-6,-3 3 0,-2 0 1,0 5-254,-1-2 1,-3 0 0,-2 5 0,-2 2 421,-5 1 1,-1 5-1,-5-2 1,-2 3 510,-1 2 1,-2-2 0,1-1-660,-1-2 1,2-3-1,1 3 1,2-2-126,-2-3 1,3 0 0,-2-2-1085,-1 0 311,4 0 1,-1 0-524,2 0 777,3 0 0,-5-2-933,6-2 574,0 3 0,2-4 253,2 5-341,-3 0 575,4 0 316,-5 0 1,-5 5-1,-2 2 1</inkml:trace>
  <inkml:trace contextRef="#ctx0" brushRef="#br1" timeOffset="1">11958 11889 7890,'-12'-5'464,"2"3"1,1-5-381,2 2 1,4-4 0,0 3 0,6-2-1,5 2 1,3 1-164,4 2 0,-1-2 1,5 1-1,2 2 0,0 1 1,2 1-1,0 0 56,0 0 1,0 0 0,-1 0 0,1 0-1,1 1 1,2 1 147,0 2 1,6 5 0,-1-1-1,2 2 31,1 1 0,5-3 0,3 0 0,2 0 0,3 3-62,3 0 1,-3 0 0,2 1 0,0-1 17,0 1 0,2 0 0,2 2 0,-3 2-41,-3-3 1,-2 0-1,2 0 1,1 1-36,2 1 1,-1 0 0,-2-3 0,2-2-1,3-1-90,3-2 1,0 0 0,6 2 0,-3-3-36,-1-1 0,2-1 1,2-4-1,2 1 131,1 3 1,-2-3-1,-4 4 1,0-1 66,0 0 0,-3 5 1,-6-3-1,1 2-83,2-1 1,0 1 0,2 3 0,-4 1-41,1-1 1,-4 1 0,4-1 0,-2 0-54,1 1 0,3-1 1,-2-1-1,1-1 1,3-1 93,0 1 1,-1 1 0,-2 1-1,-1 1 51,-3-1 1,4 1 0,0-1 0,0 0 99,-3 1 0,-2-1 1,0 1-1,1-1 10,2 1 1,-4 3-1,-6 0 1,1-1-64,-1-1 1,2 2 0,3 0 0,-2-1-72,-1-1 0,-5-6 0,2 1 1,-1 1-96,0 1 0,0-4 0,-4-1 0,1-1 35,-1 0 0,-4 1 0,0-2 0,-3 1-94,-1-2 1,-6 3-1,-2-1 1,-2-2-1064,-2 0 438,-6 3 1,-4-4 724,-8 3 0,-7 2 0,-7 1 0</inkml:trace>
  <inkml:trace contextRef="#ctx0" brushRef="#br1" timeOffset="2">16161 12152 7882,'6'-5'2834,"-2"-3"-2621,-3 3 1,-1 1 0,0 8-1,0 4-159,0 2 1,0 2-1,0 2 1,1 3 0,3-1-99,4 1 1,7 3-1,4-1 1,4 3 0,3-1-1,5 0-123,2-2 1,1 0 0,2 4 0,2-1 278,4 1 0,-3 0 0,-1-1 0,-2-2 42,-2-1 1,0 0 0,-2 3-1,-4-2 20,-5-1 0,-10 0 0,0 4 0,-5 0 84,-3 0 0,-3-1 0,-7 1 0,-6 0-36,-7 0 1,-5 2 0,-3-1 0,-6-2 0,-6-2-125,-8-2 1,-6 4 0,-9-5-1,29-7 1,-2-1-248,-1 1 1,-1-1-1,-3-1 1,-2 0 0,-2 1-1,-1-1 1,-2 1-1,-1-1-1906,-2-1 1,-1 0 2054,3 2 0,0 0 0,-5-4 0,0 0 0,4 2 0,0 1 0,-2 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3:39:59.025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16560 15841 10362,'-7'0'-218,"-1"0"0,5-2 0,-2 0-443,0-2 612,4 0 1,-4 3 205,5-3 0,0 2-158,0-6 1,1 6-410,3-2 419,-3 2 1,9 8-1,-3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3:39:59.03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14801 6613 8200,'2'6'-892,"2"-2"684,-3-3 0,4 0 1,-4 2 200,3 1 1,-2 0 0,6-3 0,1 1-8,1 2 1,2 4 0,-1-3 0,0 0 94,1 0 0,3 3 1,0-5-1,-1 1 5,-1 1 0,0-2 1,2 3-1,3-1-36,-1-2 1,5-2-1,-3 0-39,3 3 1,4-3 0,1 3 0,-1-3 35,2-1 0,-2 0 1,4 0-1,1 0 40,-2 0 0,4 0 1,-4 0-6,0 0 0,4 0 0,-2 0-28,2 0 1,0 0 0,-2 2 0,0 0 0,1 2 1,3 4 0,1-4-1,-3-2-10,0-1 0,1 3 0,3 0 8,1-2 1,0 1 0,-3 0 26,3 0 1,-2 1 0,3-3-1,-1 2-2,0 1 1,1 1 0,-4-3-45,3 2 1,-2 1 0,2-2-24,-3 1 1,0 1 0,-1-3-1,-1 2-131,-3-1 0,6-2 1,-6-1-150,-2 0 1,1 0 0,-2-1-1028,-2-3 1296,-1 2 0,-1-8 0,0 4 0</inkml:trace>
  <inkml:trace contextRef="#ctx0" brushRef="#br0" timeOffset="1">13903 7581 7875,'-11'0'1185,"-1"0"-543,1 0 1,1 1 0,4 2-96,6 0 0,5 3 0,7-4 0,3 3 0,6 0-326,4 0 1,0 4 0,5-1 0,2 0 0,1 1-7,1-1 1,3-1 0,3 5 0,-1-1-110,0 0 1,4 5 0,-2-1 0,2 0-281,-1 1 0,-3-2 1,-6 4-1,-3-2-277,-4-2 0,-3 2 0,-5 0 110,-7-3 1,-1 0 0,-6-2-399,-2 1 152,0-6 1,-1-1-943,3-5 1529,-3-5 0,9-6 0,-4-7 0</inkml:trace>
  <inkml:trace contextRef="#ctx0" brushRef="#br0" timeOffset="2">14652 7604 7866,'0'-12'1081,"0"1"-618,0 0 1,-2 3 1002,-2 0-1051,3 6 0,-5-3 0,3 6-62,0 3 1,-1-2 0,5 6 0,3 2-1,3 3-185,4 2 1,0 1 0,0-2-87,1 1 0,0 5 0,2-2 0,2 1 26,2 0 1,-3 0 0,3 2-211,-2-2 58,-1 3 1,-7-5 0,-2 6-24,-1 0 1,-2-1 0,-7 1-1,-5 0-138,-5-1 0,-5 5 1,-7-1-1,-6 0-252,-4-2 0,1-3 0,-5-1-269,1-1 1,4-5 0,-3 0-1427,3-5 2152,6-4 0,1-10 0,5-2 0</inkml:trace>
  <inkml:trace contextRef="#ctx0" brushRef="#br0" timeOffset="3">12268 7094 8017,'-5'-23'451,"-2"5"234,-9 3 0,0 4 0,-3 4 1,3 7-421,-1 7 1,3 4 0,-3 6-1,-1 4-175,0 4 0,3 7 1,-2-2-1,0 3 22,3 1 1,2-1 0,2-2 0,2-2 0,4 0-278,3 0 0,1-7 0,1-2 72,3-6 0,2-2 0,7-8 45,2-1 1,-1-5 0,5-5 0,2-10-26,5-7 1,-1-5 0,5-6 0,0-3-216,-1-3 1,3-1 0,-6-2 23,0-3 0,-2-6 0,-2 0 0,0-2-42,-3-2 0,-3 5 1,-6 3 202,-2 2 0,-3 12 0,-5 5 0,0 6 231,0 5 0,-5 3 0,-2 4 0,0 2 495,-1 3 0,1 2 1,-5 5 335,1 0 1,3 0 0,1 0-388,-2 0 0,3 8 1,-1 5-1,1 5-129,0 6 0,3 5 0,0 8 1,1 5-422,2 2 1,0 2 0,0-1-202,0 0 1,0 1 0,2-1-318,1 1 1,0-5 0,4 0 0,1-2-97,-2-3 1,3-6 0,-5-4 0,0-5-195,1-2 0,-4-9 329,3 2 0,-3-7 70,-1 2 1,0-6 0,0-1 31,0-6 1,4-4-1,1-1 298,1-1 1,-2 1 0,3 0-1,1-2 324,-2-2 1,4 2-1,-3-2 1,0 4 157,1 3 0,-4-2 0,3 3-8,2-4 0,0 0 0,0 0 0,-2-2 60,2-2 0,1 2 0,2-2-258,-1 3 0,0-3 0,1-1 0,-1 3-329,0 0 0,1 3 0,-1 2 0,0 4-229,1 3 0,-6 4 252,-2 4 0,1 7 1,-1 13-1,-3 4 34,-4 6 0,1-2 1,-4 4-1,-1-2-47,1-3 0,3-3-478,0-8 0,1-2 17,2-2 0,2-14 0,1-12 16,5-10 0,2-5 0,1-5 0,1-4 194,-1-6 1,-1 1-1,-1-5 116,-1 2 1,-6-4 0,2 2 234,-3-3 0,-6-7 0,-1-1 0</inkml:trace>
  <inkml:trace contextRef="#ctx0" brushRef="#br0" timeOffset="4">12665 6821 8017,'-16'0'474,"2"5"1,-4 2 326,2-1 0,1 4 1,5-2 115,2 2 0,5 0-765,6-3 1,4-2 0,5-5 0,3-1-497,4-3 0,6-2 0,2-4 0,-1 1 0,2 1-1311,2 0 0,2-1 1655,-2 1 0,3-2 0,-4 4 0</inkml:trace>
  <inkml:trace contextRef="#ctx0" brushRef="#br0" timeOffset="5">13063 6923 8017,'-7'-11'23,"2"-2"0,5 0 0,0-3 88,0 3 0,0 0 1,0 2-1,0-1-145,0 1 1,0 0 0,2-1-421,1 1 1,-1 6 436,1 5 0,-1 1 0,-4 7 0,-1 2 87,-5 4 1,2-1 0,-2 6-1,-1 0 473,-1-1 0,-1 3 0,0-2 0,-1 3 1,1 0 746,-1 1 1,1-4-730,0 0 0,3-5 0,2 1 0,1-2 403,2-2 0,-2-4-760,2 1 1,0-5 0,7 0-1,3-1 1,3-2-81,2 0 1,-1-2 0,0 0-227,1-2 1,3-4-1,0 5 1,-1 0-1,-1 2-59,-2 1 0,0 0 0,1 0-115,-1 0 1,0 6-1,-1 4 1,-2 4-125,-4 0 1,-3 5-1,-4 2 1,-3 5-234,-5-1 1,-4 0-1,0 0 1,-4 3-50,-3 1 0,3-4 0,2 2 1,0-5-201,3-3 0,3-2 0,2-7 882,2-3 0,9-9 0,2-13 0,10-8 0,3-11 0</inkml:trace>
  <inkml:trace contextRef="#ctx0" brushRef="#br0" timeOffset="6">13380 6651 8017,'0'-11'591,"0"-1"3340,0 1-3279,0 0 0,4 14 1,0 9-1,-2 9 1,0 8-1,-2 6-212,0 5 0,0 1 0,0 5-873,0-1 0,0 0 0,0 1 1,0-1 117,0 1 1,0-2 0,0-3 0,0-4-655,0-6 1,0-8 0,0-8 0,0-2-2748,0-2 3716,0 1 0,0-11 0,-10-2 0,-3-11 0</inkml:trace>
  <inkml:trace contextRef="#ctx0" brushRef="#br0" timeOffset="7">13244 6957 8017,'-11'-11'1646,"0"5"1,0 1-1366,4 0 0,-2 2-281,5-4 0,6 4 0,5-2 0,4 1 0,5 0 0,2 2 0,4-3 0,1 0 0,1 0 0,2 0 0,2 0 0,3 2 0,-2-1 0,0 2 0,0 1 0,2-4 0,3-2 0</inkml:trace>
  <inkml:trace contextRef="#ctx0" brushRef="#br0" timeOffset="8">13857 6969 8178,'-5'-18'173,"0"0"1,-4 5 0,2-3 0,-1 3 0,0 0 466,1 2 0,-2 3 1,-6 2-1,-3 1 0,-1 2-179,0 2 1,1 6-1,-6 4 1,-2 5-224,0 5 1,-1 6-1,6 3 1,1-1-1,2 2-104,2 0 1,1 0 0,5 2 0,2-5-279,4-2 1,3-5-1,1-1 16,0-2 0,5-2 1,4-7-1,3-3 149,4-3 1,2-1 0,-1 0-1,-1 0 175,1 0 0,2-5 1,-3-3-1,2-5 45,2-2 1,-4 0-1,1 3 1,-2 1-107,0 0 0,0-1 1,-4 1-1,-1 0 0,-2-1 0,1 5 0,-5-1-2,-2-1 0,-1 3-273,-1-2-191,0 1 1,-1 1-107,-3 2 1,3 8-1,-3 3 232,3 3 0,1 3 1,0 1-1,0 1-32,0-1 0,4-2 1,1 0-1,1-1-139,3 0 0,1 1 0,3-2 0,1-3 5,1-3 0,5-3 1,-1-1-1,1-1 146,-1-3 1,5-2 0,-3-7-1,1-2 57,-1-4 1,2-2-1,-8 0 1,0 0 108,1 2 0,-7 2 0,1-2 0,-2 4 122,-2 2 1,-3 2 0,1-1-1,-3 1 481,-1 0 0,0 3 321,0 1 0,-1 0 1142,-3 0-1745,2 2 0,-6 6 0,4 3 0,1 3-142,2 3 0,0 7 1,-2 0-1,-2 2-83,-1 0 1,3 0-1,-2 4 1,2 0-145,-1-1 1,-1-4 0,2-3 0,-1-2-271,2-2 0,1 0-117,1 1 631,0-6 1,0-6 0,1-8 0,1-3 52,2-4 0,4 2 0,-3-3 0,0 1 96,0 0 0,4-2 1,-2 3-1,3-2-64,2-2 0,-2 5 0,-1-4 0,0 2-34,3 0 1,0 0-1,3 3 1,-3 1-145,0 0 0,3 3 1,0 2-1,-1 1-297,-2 2 0,-4 2 1,-1 2-1,1 3-255,-2 4 0,-1 7 0,-5 4 0,0 3-257,0 5 0,0-2 0,0 4 0,0-1 250,0-3 1,0-2-1,0-4 1,0-3-73,0 0 1,2-7 0,1 1 0,5-3-264,2-5 1,1-2 849,1-4 0,4-7 0,2-7 0</inkml:trace>
  <inkml:trace contextRef="#ctx0" brushRef="#br0" timeOffset="9">14561 6901 8112,'0'-15'0,"0"-1"670,0 3 0,0 0 0,0 2 1509,0-1 0,-5 6-1415,-3 2 0,-2 4 0,-1 5 0,-1 7-465,1 5 0,0 6 1,-1 3-1,1 6-195,0 4 0,4 0 1,2 2-475,0-3 1,4-5 0,-3-1-1,3-1-715,1-3 1,5-5-1,2-3 1,5-5-9,3-5 1,-1-5-1,5-2 549,1 0 0,0-9 0,0-3 0,-1-3 544,1-2 0,2-8 0,1 1 0</inkml:trace>
  <inkml:trace contextRef="#ctx0" brushRef="#br0" timeOffset="10">14663 7082 6755,'-6'0'7399,"1"0"-6309,5 0 1,5-1 0,2-3-268,3-3 1,3-3 0,1-2 0,2 1-589,2 0 0,-3-2 0,4-2 0,0-3-383,-2 0 0,5-2 0,-5 5 1,1 0-278,-3-1 1,2 2 0,-3-4-1,-3 2-591,-2 2 1,-6 1-1,4 1 1,-2-2 81,-3-1 0,0 3 0,-2 5 629,0-2 0,-5 4 0,-3 1 0,-3 3 405,-4 1 1,-2 5 0,-3 2-1,1 5 579,-1 3 1,-2 1-1,1 6 1,1-1 682,1 3 0,5 3 0,-1-2 0,4 1-429,3-1 0,3 3 1,5-1-1,1-2-965,3-1 1,7-6 0,8-3 0,3-3-788,0 0 0,5-2 0,-1-3 1,1-3 818,1-3 0,-4-6 0,3-1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206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7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51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57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8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1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098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fundamentals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destination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021075-B13D-8A4D-A7A2-BD5617DA3561}"/>
                  </a:ext>
                </a:extLst>
              </p14:cNvPr>
              <p14:cNvContentPartPr/>
              <p14:nvPr/>
            </p14:nvContentPartPr>
            <p14:xfrm>
              <a:off x="5949360" y="5690160"/>
              <a:ext cx="12600" cy="1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021075-B13D-8A4D-A7A2-BD5617DA35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7400" y="5668200"/>
                <a:ext cx="5580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cost of path from src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src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N‘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72789-3E1A-5B45-A488-329270867943}"/>
                  </a:ext>
                </a:extLst>
              </p14:cNvPr>
              <p14:cNvContentPartPr/>
              <p14:nvPr/>
            </p14:nvContentPartPr>
            <p14:xfrm>
              <a:off x="4322520" y="2378160"/>
              <a:ext cx="1697040" cy="55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72789-3E1A-5B45-A488-3292708679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6320" y="2361960"/>
                <a:ext cx="172944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B28A-E6B4-4B47-AC22-F8366A40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90A1-66B7-A844-8EE7-02D8EC4F6391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7924800" cy="441960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Why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does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work?</a:t>
            </a:r>
            <a:endParaRPr lang="en-US" b="0" kern="0" dirty="0"/>
          </a:p>
          <a:p>
            <a:r>
              <a:rPr lang="en-US" b="0" kern="0" dirty="0"/>
              <a:t>If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node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minimum-cost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D,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sub-path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also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minimum-cost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path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from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to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P.</a:t>
            </a:r>
            <a:endParaRPr lang="en-US" b="0" kern="0" dirty="0"/>
          </a:p>
          <a:p>
            <a:r>
              <a:rPr lang="en-US" altLang="zh-CN" b="0" kern="0" dirty="0">
                <a:solidFill>
                  <a:srgbClr val="0000FF"/>
                </a:solidFill>
              </a:rPr>
              <a:t>Bellman’s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>
                <a:solidFill>
                  <a:srgbClr val="0000FF"/>
                </a:solidFill>
              </a:rPr>
              <a:t>‘principle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of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optimality’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in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dynamic</a:t>
            </a:r>
            <a:r>
              <a:rPr lang="zh-CN" altLang="en-US" b="0" kern="0" dirty="0">
                <a:solidFill>
                  <a:srgbClr val="0000FF"/>
                </a:solidFill>
              </a:rPr>
              <a:t> </a:t>
            </a:r>
            <a:r>
              <a:rPr lang="en-US" altLang="zh-CN" b="0" kern="0" dirty="0">
                <a:solidFill>
                  <a:srgbClr val="0000FF"/>
                </a:solidFill>
              </a:rPr>
              <a:t>programming</a:t>
            </a:r>
            <a:endParaRPr lang="en-US" b="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2388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BB982B-5586-8CEE-AC24-6675ED95C12E}"/>
              </a:ext>
            </a:extLst>
          </p:cNvPr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9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083A1C-E88D-1548-A1E7-A3100F465632}"/>
                  </a:ext>
                </a:extLst>
              </p14:cNvPr>
              <p14:cNvContentPartPr/>
              <p14:nvPr/>
            </p14:nvContentPartPr>
            <p14:xfrm>
              <a:off x="4289040" y="1603440"/>
              <a:ext cx="2468880" cy="310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083A1C-E88D-1548-A1E7-A3100F4656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2840" y="1581480"/>
                <a:ext cx="2506680" cy="31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1490454254</TotalTime>
  <Pages>7</Pages>
  <Words>1943</Words>
  <Application>Microsoft Macintosh PowerPoint</Application>
  <PresentationFormat>On-screen Show (4:3)</PresentationFormat>
  <Paragraphs>491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Theme2</vt:lpstr>
      <vt:lpstr>CSCI4430 Computer Networks  Lecture12: Network Layer –  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a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Dijkstra’s algorithm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1270</cp:revision>
  <cp:lastPrinted>1999-09-08T17:25:07Z</cp:lastPrinted>
  <dcterms:created xsi:type="dcterms:W3CDTF">2014-01-14T18:15:50Z</dcterms:created>
  <dcterms:modified xsi:type="dcterms:W3CDTF">2023-03-18T04:18:10Z</dcterms:modified>
  <cp:category/>
</cp:coreProperties>
</file>