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0" r:id="rId1"/>
  </p:sldMasterIdLst>
  <p:notesMasterIdLst>
    <p:notesMasterId r:id="rId52"/>
  </p:notesMasterIdLst>
  <p:handoutMasterIdLst>
    <p:handoutMasterId r:id="rId53"/>
  </p:handoutMasterIdLst>
  <p:sldIdLst>
    <p:sldId id="63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12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89048"/>
  </p:normalViewPr>
  <p:slideViewPr>
    <p:cSldViewPr>
      <p:cViewPr varScale="1">
        <p:scale>
          <a:sx n="113" d="100"/>
          <a:sy n="113" d="100"/>
        </p:scale>
        <p:origin x="24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8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7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7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6835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4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1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46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41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1490458182</TotalTime>
  <Pages>7</Pages>
  <Words>2196</Words>
  <Application>Microsoft Macintosh PowerPoint</Application>
  <PresentationFormat>On-screen Show (4:3)</PresentationFormat>
  <Paragraphs>546</Paragraphs>
  <Slides>50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Arial Black</vt:lpstr>
      <vt:lpstr>Courier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CSCI4430</vt:lpstr>
      <vt:lpstr>CSCI4430 Computer Networks  Lecture 7: Transport Layer – TCP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1353</cp:revision>
  <cp:lastPrinted>1999-09-08T17:25:07Z</cp:lastPrinted>
  <dcterms:created xsi:type="dcterms:W3CDTF">2014-01-14T18:15:50Z</dcterms:created>
  <dcterms:modified xsi:type="dcterms:W3CDTF">2022-02-15T06:57:40Z</dcterms:modified>
  <cp:category/>
</cp:coreProperties>
</file>