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2.xml" ContentType="application/inkml+xml"/>
  <Override PartName="/ppt/notesSlides/notesSlide18.xml" ContentType="application/vnd.openxmlformats-officedocument.presentationml.notesSlide+xml"/>
  <Override PartName="/ppt/ink/ink13.xml" ContentType="application/inkml+xml"/>
  <Override PartName="/ppt/notesSlides/notesSlide19.xml" ContentType="application/vnd.openxmlformats-officedocument.presentationml.notesSlide+xml"/>
  <Override PartName="/ppt/ink/ink1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5.xml" ContentType="application/inkml+xml"/>
  <Override PartName="/ppt/notesSlides/notesSlide24.xml" ContentType="application/vnd.openxmlformats-officedocument.presentationml.notesSlide+xml"/>
  <Override PartName="/ppt/ink/ink16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7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0" r:id="rId1"/>
  </p:sldMasterIdLst>
  <p:notesMasterIdLst>
    <p:notesMasterId r:id="rId57"/>
  </p:notesMasterIdLst>
  <p:handoutMasterIdLst>
    <p:handoutMasterId r:id="rId58"/>
  </p:handoutMasterIdLst>
  <p:sldIdLst>
    <p:sldId id="63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6" r:id="rId37"/>
    <p:sldId id="557" r:id="rId38"/>
    <p:sldId id="642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643" r:id="rId48"/>
    <p:sldId id="566" r:id="rId49"/>
    <p:sldId id="567" r:id="rId50"/>
    <p:sldId id="568" r:id="rId51"/>
    <p:sldId id="569" r:id="rId52"/>
    <p:sldId id="512" r:id="rId53"/>
    <p:sldId id="641" r:id="rId54"/>
    <p:sldId id="639" r:id="rId55"/>
    <p:sldId id="640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FFCB05"/>
    <a:srgbClr val="333399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0"/>
    <p:restoredTop sz="96327"/>
  </p:normalViewPr>
  <p:slideViewPr>
    <p:cSldViewPr>
      <p:cViewPr varScale="1">
        <p:scale>
          <a:sx n="86" d="100"/>
          <a:sy n="86" d="100"/>
        </p:scale>
        <p:origin x="165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12289 17531 6609,'0'0'0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5:07:14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14331 3621 1178 0,'0'0'166'0,"0"0"-46"15,0 0 27-15,-4 58 48 0,-6-20-30 16,-2 19-35-16,-11 25-26 0,-8 16-7 16,-4 8 0-16,-2 2 49 0,-1-5-8 15,2 2-28-15,0 1-7 0,2 0-13 16,2-2-23-16,2-4-32 0,2-1-19 15,-2 0-16-15,1-4-82 0,-1 1-17 16,4-5 9-16,-1-3 46 0,8-8 44 16,0-9 22-16,5-14 4 0,2-14 61 15,7-15 28-15,1-7-9 16,0-3 9-16,2-4 9 0,0-2-83 16,2-7-41-16,0-5-63 0,0-5-17 15,2-10-224-15,5-13 108 0,-2 1-356 16,2-26-826-16</inkml:trace>
  <inkml:trace contextRef="#ctx0" brushRef="#br0" timeOffset="621.187">14465 3448 642 0,'0'0'1000'0,"0"0"-548"16,0 0-112-16,0 0 2 0,0 0 87 16,0 0-31-16,0 0-61 0,0 0-227 15,0 0-110-15,-79 55-91 0,43-30-3 16,-4 6 34-16,-5 2-75 0,4 2-110 16,1-3-22-16,5-3-74 0,2-2-120 15,9-5-142-15,7-7 128 16,8-5-203-16</inkml:trace>
  <inkml:trace contextRef="#ctx0" brushRef="#br0" timeOffset="793.622">14449 3470 134 0,'0'0'1095'0,"0"0"-815"16,0 0 165-16,0 0 154 0,20 64-71 15,-20-33-79-15,0 5-180 0,0 1-128 16,-1 0-65-16,0-3-62 0,1-2-14 15,4-7-204-15,5-3-179 0,3-5-192 16,-4-8-694-16,6-7-305 16</inkml:trace>
  <inkml:trace contextRef="#ctx0" brushRef="#br0" timeOffset="1785.341">13545 2139 3216 0,'0'0'578'0,"0"0"-424"0,0 0-154 16,0 0-38-16,0 0 38 0,9 100 3 15,-9-15 94-15,0 12-42 0,-2 8-15 16,1-6-21-16,1-11-19 0,0 3-1 16,1-5-27-16,1-9 25 0,-2-7-136 15,1-18 76-15,-1-10 29 0,1-14 34 16,-1-3 1-16,1 0 1 0,-1 4-2 16,1-3 0-16,-1-6 0 0,1-8-1 15,-1-5-15-15,1-4-19 0,2-3-15 16,0-4-13-16,2-6-83 0,0-6-51 15,8-19 153-15,10-16-1 0,1-2-102 16,-6 1-10-16,2 6 96 0,-3 14 61 16,-2-2 28-16,5 5 100 0,-5 6 38 15,-3 7-32-15,-1 7-51 0,-6 7-13 16,-5 2-29-16,0 0 19 0,0 2-3 16,0 4 35-16,0 1 68 15,0 3-25-15,0 2-6 0,0 1-32 16,3 5-35-16,2-1-28 0,3 2-9 15,-3-1-25-15,4-2-1 0,-2-2 0 16,5 0-12-16,-5-4-5 0,3 1-10 16,-6-3-16-16,6-2-37 0,-6-1-21 15,-1-3-19-15,0 0-42 0,1-2-74 16,-2 0-157-16,2-5-23 0,2-3-55 16,3-6 184-16,0-5-138 15,5-2-7-15,0-4 127 0,3-2 234 16,-1 2 72-16,0 2 212 0,-1 5 114 15,-1 3 51-15,-6 7-29 0,0 6-89 16,-5 2-71-16,-1 0-11 0,-2 6-3 16,0 1 153-16,0 2-75 0,0 2-20 15,1 1 51-15,3 2-97 0,0 2-102 16,1-1-46-16,0-1-21 0,5 1-17 16,-1-1-1-16,2 0-1 0,3-1-20 15,-1-3-12-15,-1 0-44 0,0-2-58 16,0-2-24-16,-3-2-42 15,1-1-103-15,-1-2-98 0,-2-1-200 16,-1-1-156-16,2-11-348 0</inkml:trace>
  <inkml:trace contextRef="#ctx0" brushRef="#br0" timeOffset="1925.637">14123 2651 349 0,'0'0'2961'0,"0"0"-2470"15,0 0-400-15,0 0-3 0,0 0-88 16,0 0-113-16,0 0-149 0,0 0-187 16,0 0-271-16,0 0-644 0</inkml:trace>
  <inkml:trace contextRef="#ctx0" brushRef="#br0" timeOffset="2118.486">14538 2596 1838 0,'0'0'315'0,"0"0"-98"16,0 0 22-16,-6-54-91 0,1 39-148 16,-8 1-128-16,-1 5-199 0,-3 4-179 15,4 2-18-15,-10 10-131 0</inkml:trace>
  <inkml:trace contextRef="#ctx0" brushRef="#br0" timeOffset="2348.196">14312 2660 307 0,'0'0'625'16,"-23"59"-208"-16,21-33 16 0,0 3 2 16,2 4-41-16,2-2-94 0,7-3-69 15,2-3-88-15,2-2-25 0,3 0-19 16,2-4-20-16,0-4-22 0,2 2-16 16,0-5-39-16,0-2-1 0,1-1 1 15,1-2-1-15,0-2-1 0,-4-1 0 16,3-1-15-16,-2 1-8 0,-4 0-8 15,-1 2-17-15,-2 2 10 0,-6-1-6 16,2 3-7-16,-6 2 29 16,-2 1 3-16,-10 6 19 0,-1 2-26 15,-10 6 4-15,-4 0-64 0,-7 3-80 16,-2-2-114-16,-2 0-39 0,-2-4-141 16,12-7-196-16,-8-2-584 0</inkml:trace>
  <inkml:trace contextRef="#ctx0" brushRef="#br0" timeOffset="2582.865">14844 2666 1501 0,'0'0'530'0,"0"0"-293"0,0 0-56 16,0 0 219-16,0 0-41 0,0 0-203 15,-2 50-67-15,-9-17 0 0,-2 6 15 0,3 0-40 16,-3 3-33-16,6-4-31 15,0-3-9-15,6-4-13 0,1 0-10 16,0 0 13-16,1-4-25 0,3-1-86 16,2-1-4-16,-2 0-9 0,-1 0-56 15,-3 0-213-15,0-9-277 0,-3 7-112 16</inkml:trace>
  <inkml:trace contextRef="#ctx0" brushRef="#br0" timeOffset="2771.073">14625 2821 3082 0,'0'0'614'0,"0"0"-164"15,0 0 31-15,0 0-104 16,0 0-182-16,0 0-192 0,0 0-3 16,0 0-109-16,0 0-69 0,0 0-36 15,10 2 143-15,17 5 55 0,6 3-8 16,6-1-174-16,4-1-132 0,2 0-74 15,-10-2-79-15,10-4-767 0</inkml:trace>
  <inkml:trace contextRef="#ctx0" brushRef="#br0" timeOffset="3219.404">15207 2879 851 0,'0'0'1446'0,"0"0"-1020"0,0 0 113 16,0 0-145-16,0 0-236 0,0 0-158 16,0 0-32-16,-48 60 19 0,44-39 13 15,2 1 3-15,2 0-3 0,4-1-2 16,5-2-29-16,4-3 15 15,2-1 15-15,3-4 1 0,-1-1 1 16,-1-4 18-16,-3-1-3 0,-3-4 0 16,-4-1-1-16,-3 0-11 0,-2-2 40 15,-1-6-10-15,0-7-34 0,-3-5-78 16,-3-5-360-16,-3-5-203 0,0 9-406 16,-11-10-55-16</inkml:trace>
  <inkml:trace contextRef="#ctx0" brushRef="#br0" timeOffset="3582.761">15354 2832 1220 0,'0'0'443'0,"0"0"-102"16,0 0 112-16,0 0-108 0,0 0-133 16,0 0-48-16,0 0-17 0,0 0-68 15,0 0-50-15,0 0-13 0,41 52-4 16,-35-45 4-16,-2 3-13 0,2-2 20 15,-3 2 24-15,1-2-12 0,-2 2-6 16,-2-2 24-16,0 1 4 0,-3 0 13 16,-3 1 2-16,-1 2 0 0,-3-1-15 15,4-1 16-15,-5 0-23 0,6-3-22 16,-1 1-13-16,2-6 4 0,3 0 19 16,1-2-38-16,0 0-47 0,3-6-98 15,3-2 10-15,1 1 44 0,2-5 91 16,-1-5 38-16,3-5 31 0,4-2-13 15,-2-2-27-15,-1-3-23 0,3-2-6 16,2 2-82-16,-1 3-144 0,0 4-57 16,-2 6-23-16,0 8-60 0,-6 8-187 15,-1 5 31-15,-3 9 268 0,-1 6 104 16,-2-4-189-16</inkml:trace>
  <inkml:trace contextRef="#ctx0" brushRef="#br0" timeOffset="4099.692">15688 2864 2277 0,'0'0'722'0,"0"0"-278"0,0 0 12 15,0 0-71-15,0 0-180 0,0 0-147 16,0 0-45-16,0 0 8 0,0 0 13 15,0 0 22-15,-7 12-7 0,2-9-49 16,1 6-37-16,-3-1-15 0,-2 3 2 16,2 2 19-16,0 0 13 15,3 0-19-15,3-1-25 0,1-1-19 16,1-3-6-16,4-3-3 0,5 0-29 16,1-4-4-16,0-1 22 0,2 0 38 15,1-4 63-15,0-3 27 0,0-3 14 16,-2-1-7-16,2-4-15 0,-2-1-3 15,-1-1 3-15,2 0-4 0,0 0-13 16,0 3 1-16,-2 2-2 0,-2 2-1 16,1-1-13-16,-5 7-9 0,-1 2 22 15,-4 2 18-15,0 2 7 16,0 5-24-16,0 7 65 0,0 6 44 16,2 10-16-16,-2 13-1 0,3 15-18 15,1 16-41-15,1 8-9 0,4-5-22 16,-4-3 15-16,-1-7 7 0,-4-2-13 15,-1 0 4-15,-7 0 33 0,-8-4 25 16,1-10 9-16,-3-12 9 0,0-12-12 16,-6-2-9-16,-5-1-10 0,-5-1-3 15,-8-2-9-15,-1-11-4 0,1-10-45 16,1-10-82-16,1-29-160 0,4-34-205 16,9 7-855-16,5-36-1009 0</inkml:trace>
  <inkml:trace contextRef="#ctx0" brushRef="#br0" timeOffset="6102.68">19900 3577 1588 0,'-17'96'507'0,"2"-6"-410"0,-6 14-71 16,-1-4 129-16,-1 2-54 15,-7 5-47-15,1 3-21 0,-3 5-11 0,-1 3 7 16,5-1-9-16,-1 0-17 15,8-9 26-15,3-6 13 0,3-10-39 16,3-11-3-16,6-7-3 0,0-6 0 16,5-17-5-16,1-13 8 0,0-12 0 15,0-6 0-15,3-2-48 0,1-1-10 16,-1-4 32-16,0-7-87 16,-2-6-39-16,2-6-133 0,-2-5-60 0,4-25-260 15</inkml:trace>
  <inkml:trace contextRef="#ctx0" brushRef="#br0" timeOffset="6493.687">19851 3455 2568 0,'0'0'569'0,"0"0"-345"0,0 0-94 16,0 0 32-16,0 0-5 0,0 0-62 16,0 0-36-16,-52 62-40 0,23-38-6 15,-2 3-13-15,-3 3-2 0,0-1-36 16,-2 1-97-16,-1-3-54 0,1 1-107 16,4-5-181-16,3-1-207 15,7-6-21-15,-2-1-288 0</inkml:trace>
  <inkml:trace contextRef="#ctx0" brushRef="#br0" timeOffset="6645.754">19734 3610 2368 0,'0'0'268'16,"0"0"-65"-16,55 30 162 0,-34-13-68 16,3 3-92-16,-3 4-88 0,2 1-41 15,-3 1-33-15,-3-1-14 0,-3 3-4 16,-2-2-25-16,-1-1-104 0,-4 3-215 15,-1-11-255-15,-1 3-1027 0</inkml:trace>
  <inkml:trace contextRef="#ctx0" brushRef="#br0" timeOffset="7435.94">18853 2585 2217 0,'0'0'1118'0,"0"0"-987"16,0 0-131-16,0 0-16 0,0 0 13 16,0 0 3-16,0 0 2 0,0 0 1 15,13 67 25-15,-12-36 23 0,-1 7-3 16,0 2-4-16,-3 0-31 0,-1-3 4 15,2-2-15-15,0-4-2 0,1-3 2 16,-1-4 11-16,2-3-13 0,0-6 0 16,0-3 1-16,3-3 2 0,-1-5 0 15,-2-2 16-15,2-2 47 0,-2 0 19 16,3-5 13-16,0-3 19 0,5-9 7 16,3-16-21-16,12-21-47 0,7-20-31 15,1-4-25-15,-1 5-3 0,-5 19-16 16,-10 20 1-16,-5 14 5 0,0 5-18 15,-2 1-12-15,1 3-7 0,-2 3-28 16,1 4-114-16,-5 4-92 0,5 3-152 16,-3 7-203-16,-3 0-349 0,3 13 3 15</inkml:trace>
  <inkml:trace contextRef="#ctx0" brushRef="#br0" timeOffset="7801.81">19189 2782 985 0,'0'0'316'16,"0"0"35"-16,0 0 45 0,0 0-17 15,0 0-127-15,0 0-97 0,0 0-49 16,51 37-20-16,-40-37-25 0,7-6 0 16,1-5 32-16,4-2-14 0,3-6-31 15,2-1-3-15,-1-3-10 0,3-2-16 16,-2-3 57-16,-4-2-19 0,3-5-13 16,-4 0-9-16,-1-1-10 0,-6 5-6 15,-3 1-3-15,-5 4 19 0,-6 8 37 16,-2 4 16-16,-9 3 60 0,-5 4-42 15,-3 1 44-15,-4 5-42 16,0 1 59-16,-4 1-56 0,1 6-37 16,-5 7-74-16,5 2 0 0,-2 1-22 15,8 5 19-15,-2 3-24 0,7 3-7 16,3 0-6-16,5 5 24 0,4 2 15 16,1 1-20-16,10 0 5 0,3-1-2 15,4 2 16-15,6-3 1 0,-1-6-2 16,4-1-10-16,-1-6-8 0,1-4-91 15,0-4-21-15,2-6-72 16,2-5-129-16,-1-2-254 0,-8-6-676 0,13-11-621 16</inkml:trace>
  <inkml:trace contextRef="#ctx0" brushRef="#br0" timeOffset="8372.638">19898 2453 2895 0,'0'0'607'0,"0"0"-392"15,0 0-58-15,0 0 145 0,0 0-122 16,0 0-180-16,0 0-96 0,0 0-44 16,-71 41 48-16,47-11 45 0,-4 6 25 15,4 6 21-15,4 0-24 0,4-1-13 16,7-1-6-16,7-3 3 0,2-4 22 16,11-4 4-16,2-2 14 0,4-7-47 15,5-2 48-15,0-7 19 0,7-4 10 16,1-5-10-16,4-2 15 0,3-7 20 15,10-11 12-15,-4-3 9 0,3-7-2 16,1-6-14-16,-7-1-18 0,3-8-16 16,-1-3 9-16,-6 0-6 0,-5 2-28 15,-7 3 19-15,-8 10-1 0,-5 6 10 16,-11 8 87-16,-2 4 30 0,-12 4-52 16,-5 3-75-16,-6 2-18 0,-2 4-71 15,-1 1 9-15,-2 5 59 0,1 5 2 16,6 0 0-16,4 1-17 0,2 2-38 15,6 3-6-15,5 2 7 0,1 1 36 16,5-1-15-16,7 2 12 16,1 1 7-16,6-1 11 0,2 1-17 15,3-2 8-15,1-1 13 0,3-2-2 16,1-1-45-16,3-3-74 0,-3-4-24 16,5-2-35-16,0-3-57 0,-3-2-110 15,2-2-9-15,-3 0-92 0,-7 0-188 16,6-3-493-16</inkml:trace>
  <inkml:trace contextRef="#ctx0" brushRef="#br0" timeOffset="8888.846">20502 2445 2944 0,'0'0'498'0,"0"0"-292"16,0 0 18-16,0 0-114 0,0 0-92 15,-29 62-18-15,20-37-1 0,-5 4 1 16,1 1-13-16,1 2 11 0,0-1-10 16,-1-3-10-16,0-2-6 0,4-2-16 15,-2-4 31-15,5-5-9 16,1-4 21-16,3 0-1 0,1-5-23 15,1-3-1-15,0-3-40 0,0 0-98 16,4-3 94-16,2-4 3 0,3-5 29 16,4-6-13-16,5-4 6 0,4-6 17 15,2-3-11-15,4 0 39 0,-3-1 3 16,1 5 44-16,-5 5 94 0,-3 6 2 16,-4 3-7-16,-4 7 9 0,-5 3 5 15,-4 3 33-15,-1 0 16 0,0 0-57 16,0 2-71-16,-2 1-71 0,-1 3-35 15,-1 2-29-15,1 9 42 0,0 2 21 16,1 3 1-16,0 1 0 0,1 4-2 16,1-4-32-16,0 2 18 0,3-3 16 15,0 0-25-15,3-4 7 0,0 0 16 16,-2-2-23-16,2-3-40 0,2-3-119 16,0-4-53-16,1-1-28 0,1-2-72 15,2-3-86-15,2-3 52 0,4-5 9 16,0-3-51-16,-2 1-114 0,6-11-216 15</inkml:trace>
  <inkml:trace contextRef="#ctx0" brushRef="#br0" timeOffset="9204.206">21078 2200 2342 0,'0'0'581'0,"0"0"-261"16,0 0 36-16,0 0-78 0,0 0-122 15,0 0-123-15,0 0-2 0,-61 90 31 16,21-26 4-16,-1-1 9 0,7-9-38 16,11-15-37-16,7-8-3 0,-1 5-28 15,0 6 9-15,1 5-3 0,2-3 6 16,9-2 16-16,2-2-25 0,3-4 27 16,4-1-1-16,5-4 2 15,3-5-19-15,4-4-2 0,0-6 2 16,4-4-25-16,3-4 33 0,0-4 11 15,4-4 0-15,0-9-15 0,0-5-20 16,-3-5-16-16,-1-6-30 0,-4-2-36 16,-4-7-9-16,-3 1-64 0,-8 0-145 15,-1-3-137-15,-3 5-155 0,-4 8-111 16,-14-8-350-16</inkml:trace>
  <inkml:trace contextRef="#ctx0" brushRef="#br0" timeOffset="9398.29">20764 2361 78 0,'0'0'3037'0,"0"0"-2389"0,0 0-121 15,0 0-119-15,0 0-135 0,0 0-95 16,0 0-178-16,0 0-104 0,0 0-89 16,0 0 15-16,21 16 138 0,3-1 37 15,4 4 3-15,14 0-2 0,12 2 1 16,17 1-117-16,1-4-40 0,-12-6-88 15,-15-5-255-15,-19-4-835 0,2-1-905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5:11:01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7783 8061 78 0,'0'0'193'0,"0"0"892"16,0 0-662-16,-43-61-115 0,24 43-23 16,-4 4 90-16,-6 0-51 0,-4 3-113 15,-1 4-33-15,-7 3 35 0,-6 4-84 16,-13 4-22-16,-10 13-44 0,-6 10 6 15,7 7 4-15,5 8-27 0,9 6-46 16,-2 8-12-16,6 9-22 0,3 4-1 16,7 9 0-16,2 1-9 0,9 11-9 15,7 1 21-15,12 3-2 0,3 2-1 16,10-6 7-16,12-6 3 0,11-5-1 16,4-11-15-16,4-14-12 0,-2-12-33 15,14-3 55-15,12-8-20 0,14-3 38 16,12-9 10-16,0-18-22 0,-5-12 25 15,4-14 14-15,2-10 15 16,1-12 9-16,-5-7 13 0,-1-7 63 16,-4-9 40-16,-10-3 18 0,-5-4-17 15,-9-3-28-15,-9-1-24 0,-10-5-51 16,-13 1-24-16,-12 1 31 0,-8 2 6 16,-15 5 5-16,-10 4 1 0,-12 8-3 15,-10 6-22-15,-8 10-46 0,-5 12-83 16,-4 10-12-16,0 14-20 0,8 6-20 15,16 7-14-15,10 0-29 16,5 1-5-16,2 5 1 0,0-1-173 0,4 2-166 16,10-3-251-16,5 5-667 15</inkml:trace>
  <inkml:trace contextRef="#ctx0" brushRef="#br0" timeOffset="476.988">7875 8031 1854 0,'0'0'735'16,"0"0"-262"-16,0 0-33 0,0 0-27 15,0 0-71-15,0 0-156 0,0 0-120 16,0 0-66-16,-59 58-37 15,28-29 9-15,-7 6 26 0,-10 13-10 16,-15 16 11-16,-8 15-15 0,-7 9-27 16,10 2 12-16,4-5 3 0,14-12-6 15,8-3 18-15,6-6 4 0,6-6-1 16,8-10-40-16,6-11-15 0,5-7-8 16,4-6-9-16,3 2-12 0,-1-1 37 15,3 0-16-15,2-8-9 0,9-3-26 16,-2-7-48-16,9-3-77 0,-2-4-146 15,3 0 72-15,-1-5-163 0,-2-4-138 16,1-6-496-16</inkml:trace>
  <inkml:trace contextRef="#ctx0" brushRef="#br0" timeOffset="845.006">7016 8360 2088 0,'0'0'482'0,"0"0"-240"0,0 0-30 16,0 0-17-16,0 0-80 0,0 0-70 15,0 0 22-15,0 0 15 0,0 0 7 16,0 0 31-16,61 58 15 0,-40-33 19 16,3 4-84-16,6 6 14 0,11 11 16 15,16 8-32-15,14 10-21 0,6-2-10 16,-1-4-18-16,-6-10-18 0,-11-7 17 16,-10-7-17-16,-14-5 18 0,-7-5-16 15,-8-3-3-15,4 3 1 16,0 2-1-16,-1-1-71 0,-5-3-75 15,-3-7-108-15,-4-5-203 0,-7-8-785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5:26:27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14774 5928 1600 0,'0'0'452'0,"0"0"-261"16,0 0-117-16,0 0 4 0,0 0-13 15,0 0-65-15,0 0-49 0,0 0-58 16,0 0-197-16,6 0-60 15,-5 0-151-15,1 0-534 0</inkml:trace>
  <inkml:trace contextRef="#ctx0" brushRef="#br0" timeOffset="969.026">22065 5963 1884 0,'0'0'1030'16,"0"0"-681"-16,0 0-244 0,0 0 29 16,0 0 112-16,0 0-85 0,0 0-86 15,0 0-52-15,0 0-23 0,-50 3-19 16,50-3-21-16,0 0-4 0,0 0-7 16,0 0-37-16,1 0-127 0,1-2-157 15,1 1-413-15,11-11-645 0</inkml:trace>
  <inkml:trace contextRef="#ctx0" brushRef="#br0" timeOffset="3742.666">19473 7253 212 0,'0'0'284'0,"0"0"-98"0,0 0-43 15,0 0-45-15,0 0-36 16,0 0-27-16,0 0-35 0,0 0-15 16,0 0-14-16,0 0 0 0,0 0-7 15,0 0-42-15,0 0 9 0,0 0-74 16,0 0-125-16,4 0-81 0</inkml:trace>
  <inkml:trace contextRef="#ctx0" brushRef="#br0" timeOffset="5020.703">19289 7244 696 0,'0'0'1401'0,"0"0"-1168"0,0 0-233 0,0 0-74 15,0 0 54-15,0 0 20 0,0 0 2 16,0 0-2-16,0 0-32 16,0 0 22-16,-21-20 10 0,21 17 13 15,0 0-9-15,0 2 15 0,0-3 7 16,-3 4 32-16,3 0 17 0,0 0 5 16,0 0-12-16,0-2-10 0,-1 2-6 15,1 0-20-15,0 0-3 0,0 0-6 16,0 0-20-16,0 0 10 0,0 0-12 15,0 0 15-15,0 0-3 0,0 0 9 16,0 0 30-16,0 0 12 0,0 0-9 16,0 0-7-16,0 0-3 0,0 0 0 15,0 0-7-15,0 0-22 16,0 0 32-16,0 0-13 0,0 0-3 16,0 0 9-16,0 0-18 0,0 0 2 15,0 0-9-15,0 0 9 0,0 0-2 16,0 0 2-16,0 0-3 0,0 0 1 15,0 0-4-15,0 0-3 0,0 0-13 16,0 0 19-16,0 0-5 0,0 0-15 16,0 0-2-16,0 0 13 0,0 0-12 15,0 0 18-15,0 0-16 0,0 0 25 16,0 0-9-16,0 0 10 0,0 0 9 16,0 0-16-16,0 0 12 0,0 0-31 15,0 0 13-15,0 0-16 0,0 0-17 16,0 0 2-16,0 0-17 0,0 0-31 15,0 0-41-15,0 0-90 0,0 0-39 16,0 0-143-16,0 0-322 0,0 0-467 16,0 0 256-16</inkml:trace>
  <inkml:trace contextRef="#ctx0" brushRef="#br0" timeOffset="16737.662">10157 11568 2123 0,'0'0'730'16,"0"0"-621"-16,0 0-109 0,0 0-196 15,0 0 119-15,0 0 19 0,0 0-65 16,0 0-139-16,-28 11-251 0,25-7-209 15</inkml:trace>
  <inkml:trace contextRef="#ctx0" brushRef="#br0" timeOffset="34151.721">6000 8003 91 0,'0'0'649'0,"0"0"-245"0,0 0-104 16,0 0-82-16,0 0 16 0,-33-50 38 16,29 44 7-16,-1 1-69 0,-1-1-27 15,2 1-10-15,1-1-60 0,-2 3 11 16,2-1-25-16,1 2-16 0,2 1-64 16,0-1-19-16,0 2-34 0,0 0-23 15,0 0-29-15,1 0 9 0,-1 0 7 16,0-2 31-16,2 2 38 0,2 0-24 15,2 0 25-15,4 0 0 0,5 0 22 16,7 0 0-16,5 0 26 0,16 0-6 16,15 0-10-16,18-4 19 0,8-3-48 15,-4-3 0-15,-10-1 10 0,-19 4-13 16,-9 2-25-16,-13 1 22 0,-2 2-74 16,4-2 77-16,5 4 11 15,2-1-11-15,-5 1-28 0,-2 0-27 0,-4 1-2 16,-3 5-27-16,-2 0-38 15,-6 3-71-15,-2 1-30 0,-5 1-29 16,1 3-112-16,-6-3-299 0,1 5-490 16</inkml:trace>
  <inkml:trace contextRef="#ctx0" brushRef="#br0" timeOffset="35234.429">2766 8760 2524 0,'0'0'432'0,"0"0"-432"15,0 0-13-15,0 0-13 0,0 0-3 16,0 0-9-16,0 0-30 0,0 0 7 16,0 0-10-16,0 0 36 0,10 5 32 15,-6-2 2-15,5 1 2 16,0 0 9-16,3 1 19 0,4 2 19 16,2 0 17-16,2 1-39 0,7-1 25 15,3 1 10-15,4 0-35 0,3 1 6 16,7-1 32-16,-1 0-54 0,6-1 6 15,0 3-16-15,3-2 0 0,2 2 25 16,5-1-15-16,10 3-7 0,11 0 13 16,2 1-14-16,-2-2 65 0,-4-4-65 15,-6 0 17-15,6-3 29 0,5-2-47 16,1-2 37-16,6 0 7 16,0 0-10-16,1-2-10 0,3-2 29 15,-3 2-28-15,0 1-20 0,-2 1 10 16,1 0-16-16,0 3 44 0,-3 3-42 15,-2 3-4-15,-2 4 4 0,-2-2 8 16,-2 0-8-16,4 0 20 0,1-3 4 16,1-2-14-16,5-3 23 0,3-3-16 15,3-3 0-15,2-7-17 0,2-3 30 16,-3-4-20-16,-1-3 4 0,-10 1-32 16,-7 1-18-16,-5 0-131 0,-11 0 3 15,-12-1-100-15,-17 2-181 0,-15 5-628 16</inkml:trace>
  <inkml:trace contextRef="#ctx0" brushRef="#br0" timeOffset="40572.447">9262 4667 1053 0,'0'0'625'0,"0"0"192"0,0 0-527 16,0 0-187-16,0 0-103 0,0 0-32 16,0 0-39-16,0 0-51 0,-1 3-56 15,4-3-48-15,2 0 96 0,2 0 130 16,4 0 7-16,-1 0 16 16,3-2 19-16,4 1 13 0,1 1-52 15,4-2 16-15,0 0-18 0,4-1 16 16,2 0-1-16,3-1 6 0,3 2 4 15,1-2-26-15,4-1-9 0,1 2 9 16,1-1 21-16,2 1 18 0,2-1 10 16,1 0 35-16,0 3-46 0,3-2-18 15,0 3 12-15,2 0 0 0,7-2-6 16,9 2-4-16,9 0 14 0,3-1-17 16,-3 0-18-16,-4-2 28 0,-4 0 3 15,-2 0-32-15,3-1 0 0,0 4 0 16,-2 0 2-16,2 0-2 0,0 0 1 15,-1 0-1-15,5 0-3 0,-2 0 1 16,3 0 2-16,1 0 29 0,0 0-16 16,0 0 3-16,-1 0 0 0,-2 0 0 15,0 0-14-15,0 2 11 0,-1 2-12 16,2-3 28-16,0 0-27 0,0 3-2 16,2-4 23-16,1 1-20 0,3-1 19 15,0 0-22-15,4-2-18 0,0-2 18 16,-1-1 14-16,1 1-12 0,-2 0-1 15,-1-2-1-15,-5 1-3 0,2 4 2 16,-4 0 1-16,0 1 0 0,-3 0 0 16,0 0 26-16,0 0-23 15,1 0 35-15,-1 0 4 0,0 0-13 16,0-4-10-16,4 0-17 0,-3-2-2 16,0-1 26-16,2 3-14 0,-4-2-8 15,-1 2-4-15,-1 0-1 0,-1 3 1 16,0-1 0-16,0 1 1 0,0-4-1 15,2 1 0-15,-1-2 19 0,5-2-16 16,0-1 29-16,-4-3-29 0,2-1-3 16,-1-2 1-16,-2 2 17 0,-2-4-17 15,-3 1 11-15,0 0-11 16,-1-3 18-16,-5-2-9 0,-7 2-7 16,-9 3 10-16,-7 0-12 0,-5-1 21 15,8 0 10-15,2-6-31 0,2-2 50 16,-4-3-32-16,-4 0 16 0,-2 0 9 15,-2-1-9-15,-5-1-10 0,-1 2-6 16,-5-1 0-16,-1-2 7 0,-2 2-1 16,-2 1-22-16,-3 2 29 0,-3-1-10 15,-3 1 0-15,-1 2-20 0,-2 0-2 16,0 1-37-16,0 3-13 0,-3 1 12 16,-1 3-32-16,0 0 7 0,0 4 63 15,-1 0-1-15,2 3-53 16,0 2-35-16,1 0 41 0,0 2 16 15,1 3 19-15,0 1 13 0,1 1 21 16,-1 0-9-16,-2 0 14 0,3 3-23 16,-1 1-3-16,0 0-93 0,1 2-66 15,0 1-2-15,0 2 110 0,2 4 22 16,3 2 19-16,2 0 10 0,1 2 4 16,2-1 11-16,-1 4-14 0,3-2 16 15,1 0-16-15,-1 0 1 0,1-1 33 16,1 1-31-16,3-1-1 0,0-1 16 15,3 2 7-15,1-3-7 0,0 1-18 16,6-2 5-16,-1 0-2 0,3-1-4 16,2 1 38-16,2-2-9 0,1-1 4 15,1 1-33-15,3 1-17 0,0-1 17 16,-1-2 3-16,3 1 16 0,3-1-18 16,0-1 11-16,1 0-11 0,2-2 13 15,2-2-13-15,7 2 17 0,11 0-15 16,11-4 0-16,2 4 13 0,-6-3 0 15,-5 0-16-15,-7-2 0 0,1 0 0 16,-1 1 0-16,-1-2 20 0,1 2-14 16,2 0 7-16,-2 0 0 15,2 1-12-15,1 0-1 0,0 3-13 16,2 0-9-16,2-3 22 0,0 1 2 16,-1-1 1-16,4 0-1 0,2 0-2 15,-3 0 3-15,6-1-3 0,-2 1 3 16,4 0 23-16,-2 0 3 0,1 0-27 15,2 2 23-15,-3-2-21 0,1 3-3 16,-3-1 16-16,3-1-17 0,0 1-2 16,-3-2 1-16,2 4-3 0,-2-1 1 15,1 0 3-15,-4-1-13 0,4-1-3 16,-5 1 20-16,3-2-4 0,1 2 3 16,-1-2 0-16,4-1-3 0,-4 1 1 15,4 0 11-15,-5 0-11 16,1 0-2-16,-2 2-18 0,0-1 19 0,-1-1 2 15,-2 2 17-15,-3 0-18 16,1 2-1-16,-2-4-1 0,-1 2-9 16,-1-1 10-16,1 0 0 0,-5 0-12 15,3-2-17-15,-1 2 29 0,-4-2 22 16,2-1-9-16,-3 0 3 0,-1 0-7 16,0 1-6-16,-9 0-6 0,-5-3 6 15,-10 0 0-15,0 0-3 0,10 0 0 16,1 0 15-16,17 0-14 15,-9 0 0-15,0 0-1 0,1 0 0 16,-9 0 0-16,8-2 1 0,-3 1-1 16,-2 0 0-16,-2 1 13 0,-2 0-1 15,-2 0 39-15,-1 1-29 0,-4 2-22 16,0 2-2-16,-1 0 2 0,-2 1 16 16,-1 1 0-16,2 1-14 0,-1-1 17 15,2 4 10-15,-1-4-27 0,1 1 1 16,1 0-2-16,-1 0 1 0,-1 0-1 15,2 0 12-15,-5-1-13 0,3 0 0 16,-3 2 2-16,0-1 0 0,-1 2 1 16,-1 0 16-16,-1 0-3 0,-1-1 10 15,0 3-23-15,-2-3-3 0,0 2 2 16,1-2 8-16,0 2 25 0,-3-1-6 16,2 2-26-16,1-3 0 0,-4 2 12 15,0-2-15-15,-1 2 0 0,-3 0-2 16,2 0 0-16,-5-1 2 15,-1 1 18-15,1 2 30 0,-2-1-4 16,1 1-3-16,-1 1-26 0,-3 0 4 16,0 0-17-16,-4-1 0 0,-1 3-2 15,-2-1-16-15,-3 2 0 0,-8 3-148 16,-3-1-102-16,0-4-172 0,-11-2-773 0</inkml:trace>
  <inkml:trace contextRef="#ctx0" brushRef="#br0" timeOffset="44543.805">16449 2830 548 0,'0'0'1572'0,"0"0"-1323"0,0 0-71 16,0 0 18-16,0 0-12 0,0 0-46 15,0 0-39-15,0 0-3 0,0 0-1 16,-20 29 1-16,7-15-36 16,1 4-34-16,-5 0-11 0,-1 0-15 15,-2 1-14-15,0 1-28 0,-3 2 1 16,-1 0-7-16,-2 3-18 0,-3 3-24 16,-2 3 17-16,-2 1 25 0,-2 2 46 15,-1 2 2-15,3 3 17 0,3-1-4 16,2 1 31-16,6-6 17 0,1-1 19 15,10-5 15-15,3-4-34 0,5-5-14 16,3-1-47-16,3-4-3 0,9 1-48 16,5 0 23-16,2 1 28 0,7 1 13 15,3-4 0-15,7 2 9 0,2-4 4 16,6-2-7-16,-1-2-16 0,3-2 22 16,-1-1-9-16,-1-2 0 15,-4-1-4-15,-3 0-11 0,-3-4 2 16,-3-2 19-16,-4 0 0 0,-4-3-19 15,-1-1-3-15,-3-4-47 0,-2 0-67 16,-2-1-74-16,-2-4-116 0,-3 1-43 16,-3 0-128-16,-3 2-191 0,-2-2-122 0</inkml:trace>
  <inkml:trace contextRef="#ctx0" brushRef="#br0" timeOffset="44796.919">16379 3169 2944 0,'0'0'317'0,"0"0"-142"0,-6 61 6 0,6-30 33 15,0 8 42-15,0 11-129 0,0-2-64 16,4 0-26-16,-1 4-34 0,-2-10 6 15,3 6-9-15,0-4-34 0,0-5-12 16,1 0-101-16,-3-7-67 0,1-3-35 16,0-4-88-16,-1-7-137 15,0-6-315-15,2-6-532 0</inkml:trace>
  <inkml:trace contextRef="#ctx0" brushRef="#br0" timeOffset="45694.616">17508 2834 840 0,'0'0'349'0,"0"0"-40"15,16-52 127-15,-13 40 21 0,-2 5-3 16,-1 6-59-16,-1 1-68 0,-4 7-96 16,-1 4-99-16,-7 16-109 0,-7 23-21 15,-10 30-2-15,0 10 28 0,-1 4-25 16,8-11-3-16,6-12-12 0,3-6-48 15,7-3-103-15,1-1 8 0,5-11 82 16,-1-12-13-16,2-10 10 0,0 0 22 16,0-1 18-16,1 3 1 0,1-2 23 15,1-7 9-15,1-7-19 16,-2-6 0-16,0-2-10 0,0-6 32 16,-1 0 19-16,0-2 67 0,-1-6-19 15,0-6-64-15,1-5-3 0,0-6-57 16,2-4-4-16,3-2-9 0,0-2 25 15,1 4 13-15,0 4 10 0,2 6 9 16,0 1 1-16,-2 5 12 0,2 4 45 16,-4 4 38-16,2 2-22 0,-3 1-23 15,-1 1 7-15,0 1-4 0,3 0-18 16,0 1-21-16,0 2 17 0,2 1-6 16,1 2-10-16,1 1 35 0,2 5-13 15,1 4 10-15,-1-1 0 16,-1 1-22-16,-3-1 12 0,-2 1-12 15,-3-4 22-15,-3 1 0 0,0-1 6 16,-9 0-41-16,-2-1-44 0,-4 2-77 16,-4-1-9-16,-4-1 28 0,0-4-13 15,0-4-77-15,-1-1-56 0,2-2-71 16,5-9-200-16,3 2-193 0,1-14-460 16</inkml:trace>
  <inkml:trace contextRef="#ctx0" brushRef="#br0" timeOffset="46265.411">17747 3332 1816 0,'0'0'438'0,"0"0"-215"16,0 0 67-16,0 62 34 0,0-40-100 16,-3 0-106-16,-1-1-86 0,2-3-32 15,1-2-1-15,1 0-28 0,0-5-16 16,0-1-18-16,5-1 2 0,1-2 32 16,-1 0 4-16,-1-1-10 0,3-2 9 15,-3-2-9-15,-1-1-39 0,3 0-19 16,0-1-10-16,0 0 4 15,2-3 2-15,-2-2 42 0,6-3 0 16,0-3-3-16,2-2 13 0,2-1 17 16,3-3 27-16,2-2-14 0,1 1-5 15,3-6 20-15,-1 2 20 0,0-2 41 16,0 4-38-16,-5-1 6 0,-4 7 68 16,-3 7 28-16,-8 3-2 0,-3 4 5 15,-1 0 32-15,0 3-22 0,-3 5-1 16,-1 6 18-16,-5 11-12 0,0 6-52 15,-2 9-28-15,-3 12-16 0,1 12-22 16,-2 8-24-16,7 3-1 0,2-5-15 16,3-5-4-16,1-15 17 0,0-10 0 15,1-7 1-15,-4-3 1 0,-3 4 18 16,0 3 8-16,-8 3 5 0,0-5-3 16,-8-7-6-16,-2-4-22 0,-4-3-9 15,-4-5-32-15,-4-5-50 0,-5-4-26 16,0-7-85-16,-1 0-119 15,-2-13-221-15,12 1-673 0,-8-20-120 16</inkml:trace>
  <inkml:trace contextRef="#ctx0" brushRef="#br0" timeOffset="46628.927">18483 2982 2714 0,'0'0'501'0,"0"0"-221"16,0 0-14-16,0 0 46 0,0 0-119 16,0 0-158-16,-19 59-35 0,1-5-1 15,1 21 1-15,0 6 0 0,10-4-1 16,7-11-49-16,9-19-44 0,4-8-13 16,-3-10-37-16,1-2-4 0,3 4-29 15,1 0 12-15,3 1 31 16,-2-3-48-16,-2-7-97 0,-6-2-160 15,-2-6-125-15,-2-4-6 0,-4 0-111 0</inkml:trace>
  <inkml:trace contextRef="#ctx0" brushRef="#br0" timeOffset="46847.012">18144 3369 2440 0,'0'0'480'0,"0"0"-140"15,0 0 107-15,0 0-116 0,0 0-193 16,0 0-138-16,0 0-135 0,0 0-41 16,0 0-13-16,0 0 183 0,41-7 6 15,-9 8 41-15,15-1-4 0,-3 0-8 16,3 0-29-16,1 0-82 0,-6-1-64 16,2 1-73-16,-1 0-66 0,-4 2-175 15,-11 3-343-15,4 3-371 0</inkml:trace>
  <inkml:trace contextRef="#ctx0" brushRef="#br0" timeOffset="47245.574">18725 3532 2443 0,'0'0'378'0,"0"0"-243"15,0 0-55-15,0 0 42 0,0 0-11 16,0 0-50-16,34-53-61 0,-23 36-15 15,3-4-4-15,2-1 6 0,1-1 0 16,2 0-3-16,3-2 4 0,-4 3 12 16,0-2 0-16,-2 3 1 0,-2-1-1 15,-5 4-48-15,-1 4-48 0,-6 2-13 16,-2 1 3-16,0 5 42 0,-7 2-4 16,-3 2 13-16,-6 2 55 15,1 2 110-15,-3 6-11 0,-3 6 81 16,-4 4-42-16,1 7 21 0,-4 4 13 15,1 3-33-15,1 5-48 0,3 1-40 16,4 2-39-16,2-2-12 0,8-2-28 16,3-3-1-16,6-4-8 0,0-2-7 15,9-5-13-15,7-4 3 0,0-3-25 16,3-2 50-16,4-4 29 0,4-5 17 16,3-1-4-16,-2-3 3 0,2-1-4 15,-2-5-12-15,-1-3-6 0,-5 0-121 16,-4-6-147-16,-4 3-295 0,-2-9-833 15</inkml:trace>
  <inkml:trace contextRef="#ctx0" brushRef="#br0" timeOffset="47884.454">19263 3216 1934 0,'0'0'308'0,"0"0"-240"0,0 0 145 16,0 0 116-16,0 0-47 0,0 0-90 15,0 0-100-15,0 0-61 0,0 0-30 16,0 0 14-16,-16-22 12 0,9 22-27 15,-1 0-35-15,-1 0-44 0,-2 0-33 16,2 4 7-16,-4 2-33 0,-1 6 13 16,1-1 22-16,2 3 0 0,1 2 13 15,-2 4 15-15,5-1 4 0,-3 2 10 16,4 2 35-16,-2-1-6 0,2-2 19 16,4-1 11-16,2-1-22 0,0-2 24 15,1-3 13-15,5 1 13 0,4-3-4 16,1 0 88-16,-1-3 55 15,3-1-43-15,2 3 10 0,-2-5-26 16,-3 1 3-16,1 0-29 0,-5 0 6 16,1-2-9-16,-4 1-10 0,-3 0-4 15,0 2 20-15,0 0 21 0,-1 1 51 16,-5 3 43-16,-3 2-44 0,-4 4-36 16,-2 1-25-16,-4 3-12 0,-4 0-25 15,-7 2-23-15,-2-1-17 0,-4 2-14 16,-7-2-2-16,2 0-43 0,-4-1-100 15,-2-6-102-15,1-1-95 0,11-5-385 16,-14-5-1153-16</inkml:trace>
  <inkml:trace contextRef="#ctx0" brushRef="#br0" timeOffset="-62973.724">14545 6018 659 0,'0'0'313'16,"0"0"-177"-16,0 0-28 0,0 0-76 15,0 0-32-15,0 0-74 0,0 0-40 16,0 0-183-16,0 0-58 0,6 27 136 16</inkml:trace>
  <inkml:trace contextRef="#ctx0" brushRef="#br0" timeOffset="-34907.931">7965 11464 726 0,'0'0'1601'0,"-61"37"-1098"0,41-26-503 0,0-2 0 16,5-2 7-16,5-1 234 0,7-4-136 15,3-1-105-15,0-1-115 0,0 0 28 16,0 0 49-16,2 0-23 0,9 3-13 15,4 0 6-15,6 0-9 16,9 2 77-16,5 2 0 0,13 0 9 16,14-1-8-16,17-1-2 0,15-3-34 15,6-2 19-15,5-9-39 0,-3-1 16 16,6-6 38-16,5 3 1 0,2 0 16 16,0-3 7-16,-3 2-20 0,-4-2 10 15,-9 2 13-15,-5-1-14 0,-9 1-12 16,-6 5 0-16,-10 4-26 0,-14 2 10 15,-13 3-3-15,-12 0 15 0,-3 0-22 16,1 0 26-16,4 1 0 0,5 1 13 16,-2-2-10-16,-1 0-3 0,3 0-17 15,0-3 17-15,1-7 0 0,0-2-25 16,4-7-95-16,-2-6-3 0,0-5-114 16,-5-4-74-16,-2-3-122 0,-10 7-7 15,-5-8-333-15</inkml:trace>
  <inkml:trace contextRef="#ctx0" brushRef="#br0" timeOffset="-34559.151">9889 11028 737 0,'0'0'733'0,"0"0"349"16,0 0-1082-16,0 0-184 0,0 0 184 16,25 52 61-16,-5-35 56 0,3 3-59 15,6 0-56-15,4-1 33 0,6 1-31 16,2-3-4-16,12 1-13 0,9 2 13 16,-7-4 32-16,-5-1 10 0,-7-4-20 15,-11-1 30-15,1 2-23 16,1 0-3-16,-8 2-1 0,-9-4-8 15,-5-2 21-15,-7-3 26 0,-5-2 154 16,-3 3 205-16,-12 3-55 0,-17 10-244 16,-22 18-124-16,-24 14-89 0,-8 6-99 15,-1 2-84-15,11-9-91 0,27-16-270 16,0-6-555-16</inkml:trace>
  <inkml:trace contextRef="#ctx0" brushRef="#br0" timeOffset="14706.034">19452 7400 417 0,'0'0'131'0,"0"0"71"16,0 0-127-16,0 0-23 0,0 0-52 16,0 0-75-16,0 0-456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5:35:00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7679 9437 951 0,'0'0'726'0,"0"0"-320"15,0 0-202-15,0 0-52 0,0 0-36 16,0 0-54-16,0 0-62 15,0 0 0-15,0 0 0 0,0 1 3 16,0-1 23-16,0 0-15 0,0 0-11 16,0 0-3-16,0 0 0 0,0 0-23 15,0 0 24-15,0 0-17 0,0 0-43 16,0 0-47-16,3 0-63 0,1 6-87 16,3 0 57-16,5 6 59 0,2-2-45 15,2 0-53-15,5 1 62 0,2-3-10 16,-1-1-82-16,3-1 108 0,1-2 62 15,1-3 62-15,-4 1 39 0,3-2 13 16,-5 1 104-16,-2 1 1 0,-3-2 15 16,1 1-22-16,-1 0 20 0,-1 1-11 15,-4-1 20-15,-1 1-52 0,0-1 20 16,-5 0-27-16,1 1-16 0,-1 0-26 16,-1-1 7-16,-3 0 15 0,0 0-2 15,3 2 16-15,0-2-27 0,1 1 8 16,-2 2 5-16,5-1-6 15,0 1 10-15,1-1-9 0,0 1 12 16,5 0-20-16,-1 0-19 0,4-2 7 16,-2 0-4-16,0 1-16 0,-3-3 7 15,0 1-21-15,-3-1-1 0,-5 0 12 16,-2 0 20-16,-2 0 41 0,0 0 45 16,0 0 68-16,0 0 12 0,0 0-58 15,0 0-67-15,0 0-74 0,0 0-26 16,0 0-166-16,2 0-152 0,7 0-219 15,-2 0-187-15,13-4 59 0</inkml:trace>
  <inkml:trace contextRef="#ctx0" brushRef="#br0" timeOffset="686.734">11830 9765 1068 0,'0'0'166'0,"0"0"-136"0,0 0 19 16,55 7 81-16,-23-5-72 0,13-2-58 15,17-2-6-15,19-8-163 0,11-1-46 16,-2 0-111-16,-2 3-17 0,-30 5-51 16</inkml:trace>
  <inkml:trace contextRef="#ctx0" brushRef="#br0" timeOffset="1003.189">13126 9794 202 0,'66'3'320'16,"10"0"-95"-16,-13-3 0 0,-2 0-40 16,-10 0-28-16,-10 0 38 0,-13 0 0 15,-2-1-29-15,1-2-27 0,-3-1-2 16,4 0-18-16,-10-2-12 0,-8 4-13 16,-3 1 25-16,-6 0 49 0,-1 1 31 15,1 0 19-15,-1 0-17 0,0 0-64 16,3 0-48-16,-3 0-64 0,1 0-24 15,-1 0 2-15,0 0 42 16,1 0-7-16,-1 0 12 0,0-2 7 16,0 2 15-16,0 0 25 0,0 0 45 15,0 0-20-15,0 0 21 0,0 0-23 16,0 0-18-16,0 0 6 0,0 0-25 16,0 0-6-16,0 0-25 0,0 0-33 15,0 0-19-15,0 0-61 0,0 0-133 16,0-2-142-16,1 0-294 0,4-23-1343 15,-11 54 214-15</inkml:trace>
  <inkml:trace contextRef="#ctx0" brushRef="#br0" timeOffset="14163.558">11399 17086 893 0,'-250'323'66'0,"-48"18"-86"0,103 5 40 16,32-33-20-16,1 8 42 0,47-90-40 15</inkml:trace>
  <inkml:trace contextRef="#ctx0" brushRef="#br0" timeOffset="36192.319">13490 14100 985 0,'0'0'1595'0,"0"0"-1595"16,0 0 19-16,0 0-19 16,0 0 107-16,0 0-39 0,0 0-36 15,0 0-10-15,62 47 7 0,-49-44 16 16,0 0 10-16,3-2 2 0,-1 0-5 16,2-1 5-16,0 0-2 0,4 0 12 15,2-2 22-15,-4-1-28 0,7 0-39 16,-3 2-13-16,7-1-9 0,-2 2 0 15,3-1 1-15,7-2 19 0,-1-1-1 16,8-3 3-16,-2-3-6 0,4-1 0 16,1-1 9-16,0-1-3 15,-3-2-21-15,-4 3 14 0,3 0-14 16,-7 4 1-16,1 0 20 0,-4 2-3 16,1 5-18-16,-1 1 12 0,-5 0 16 15,0 1 2-15,4 4 1 0,-2 0-7 16,1-1-3-16,1-1 9 0,1-2-9 15,4-1 16-15,1 0-25 0,0 0 6 16,0-3 3-16,0 0-10 0,-3 0 16 16,-2 0 7-16,-1 2-4 0,-1 0-8 15,-1 1 9-15,-1 0-14 0,-2 0-15 16,4 0 10-16,-2 0-10 16,2 2-3-16,1 1 2 0,3 0-2 15,1-3 1-15,4 0 12 0,1 0 2 16,5 0-12-16,2-2 19 0,0-3-13 15,3 0-5-15,0 1 24 0,-1 0 9 16,0 2-9-16,-3 1-15 0,-1 1-1 16,0 0-10-16,-2 0-2 0,1 3 0 15,1-1-2-15,8 0 2 0,6-1-1 16,11-1 1-16,0 0-2 0,-4 0 1 16,-5-3 1-16,-6 1 1 0,-3-3 1 15,2 1 10-15,1-1-12 0,-2 0 1 16,1 1 12-16,-9 3 12 0,-7 1 2 15,4 0-11-15,6 0-1 0,7 0-13 16,9 1 1-16,-6 2 0 0,-3-2 0 16,0 1 0-16,4-2 9 0,3 0-12 15,2 0-2-15,1-4 2 0,6-2-1 16,0 1 2-16,4-5-2 0,-2 4 2 16,3-1-1-16,-2 3 16 0,1 0-15 15,-1 2 0-15,-4 2 16 0,5 0 39 16,-6 0-28-16,5 3-4 0,-3 2 1 15,0-1-22-15,0-1-2 0,1-1 1 16,3 2 11-16,1-2-13 16,0 0-2-16,2 2 2 0,2-2 0 0,1-2-4 15,2 0 4-15,-1 0 2 16,2-3 1-16,1-2-1 0,-1 3-2 16,7-2 1-16,-2 3 1 0,5-2-2 15,3 0 3-15,1-1-1 0,3-2 1 16,4 1 17-16,3-2-19 0,1 2-1 15,3-1 18-15,2 2-18 0,-7 4-9 16,0 0 7-16,-2 0-26 0,-2 2 3 16,-5 6 10-16,-4 0-10 0,-7 4-12 15,-3 0-25-15,-8 0-15 0,-1-2-53 16,-7-6-96-16,-4-4-117 16,-17-7-380-16,-7-10-1099 0</inkml:trace>
  <inkml:trace contextRef="#ctx0" brushRef="#br0" timeOffset="49026.955">13139 7134 1121 0,'0'0'2059'0,"0"0"-1664"0,0 0-272 16,0 0-120-16,0 0-3 0,0 0-19 16,0 0-47-16,0 0-10 0,32 11 76 15,-12-9 47-15,11-2 7 0,7 0 6 16,6-5-22-16,8-7-17 0,13-5-21 15,7-8-3-15,8-4-70 0,-3-5-155 16,-2-3-94-16,-3 1-118 0,0-3-97 16,-17 14-67-16,0-4-396 0</inkml:trace>
  <inkml:trace contextRef="#ctx0" brushRef="#br0" timeOffset="49776.808">15009 6098 1459 0,'0'0'1030'0,"0"0"-554"15,0 0-172-15,0 0-49 0,0 0-15 16,0 0-82-16,0 0-26 0,0 77-16 16,-4-24-7-16,-2 1 9 0,2-2-7 15,1-8-30-15,1-11-29 0,1-1-18 16,1 4-34-16,0-6-12 0,0-5-7 15,0-6 1-15,2-5-53 0,0-3-149 16,0-4-112-16,0-3-176 0,0-3-592 16,2-5-584-16</inkml:trace>
  <inkml:trace contextRef="#ctx0" brushRef="#br0" timeOffset="50260.458">14614 7001 150 0,'0'0'124'16,"0"0"1330"-16,0 0-935 0,0 0 36 15,0 0-87-15,0 0-52 0,0 0-101 16,0 0-136-16,0 0-148 0,0 0-31 16,-11 21-68-16,32-18 68 0,6-1 32 15,18-2 27-15,18-7-9 16,17-12-50-16,6-8 0 0,-3-5-19 15,-6-3-62-15,-11 2-182 0,-5 1-122 16,-11 3-222-16,-16 11-597 0,-5 1-420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5:44:16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20151 12194 610 0,'0'0'316'0,"0"0"-108"15,0 0 7-15,0 0-3 16,0 0-7-16,0 0-17 0,0 0 4 15,0 0-11-15,0 0-23 0,0 0-6 16,0 3-36-16,0-3-26 0,0 0-29 16,0 0-6-16,0-1-4 0,0 1-16 15,0-1-15-15,0 1-7 0,1-1 9 16,-1 0 20-16,0 1-7 0,0-2 0 16,2 2-19-16,-2-2 6 15,0 0-3-15,0 1 10 0,1-2 6 16,-1-2 10-16,0 2 12 0,0-1 10 15,0-2-1-15,0 0-9 0,0 0-9 16,0 0-20-16,0 0-6 0,0-1-19 16,0 1 1-16,-1-3 8 0,-1 2 4 15,1-3-13-15,1-1-2 0,-1-1 0 16,0-3 0-16,0 1-2 0,0-2 0 16,-1-2-1-16,1 0-1 0,1-1 2 15,-2-1 1-15,2 0-2 0,0-1-14 16,0 1 13-16,0 0 3 0,0 3 1 15,0 0 11-15,0 1-12 0,0 4 3 16,0 2 22-16,0-1-10 0,0 0 4 16,-1 1 6-16,1 0-25 0,-1-4-29 15,1-2 7-15,0 1 6 0,0-3 16 16,0 0-11-16,0 1 11 0,0 1 2 16,0-1 17-16,0 1 3 0,-1 0-6 15,-1 2 9-15,1 0-22 0,0 1 0 16,0-1-2-16,0 2-1 0,0-1-2 15,0-2-29-15,1-1 2 0,0-2 13 16,0 1 13-16,0-4 1 0,0 2-23 16,0-1 12-16,0 1 12 15,0-1 0-15,0 1-17 0,0 1 18 16,0-1 0-16,1 2 0 0,0 3 0 16,-1-1 12-16,0 5 7 0,0 5 16 15,0-2 28-15,0 6 3 0,0 0-13 16,-1 0-6-16,0 1-22 0,0 0-6 15,1 0-19-15,-1 0-35 0,1-1-34 16,0 1 10-16,0-2 56 0,0 2-10 16,0 0-6-16,0 0 17 0,0 0-11 15,0 0 4-15,0 0 9 0,0-1 35 16,-1 1-24-16,-1-2-11 0,1 1-12 16,0 1-4-16,0-3-16 15,1 2-18-15,-2-1 3 0,1-2 2 16,0-1 20-16,0 1-3 0,1-1-17 15,0 0 7-15,-1 1 3 0,1-1 14 16,0 0 21-16,0 0 0 0,0 2 0 16,0 0 13-16,0 0 12 0,0 3 29 15,0 0-9-15,0 0-14 0,0 0-18 16,0 0 0-16,0 0 2 0,0 0-15 16,0 0-1-16,0 0-11 0,0 0 11 15,0 0 1-15,0 0 15 0,0 0-2 16,0 0 3-16,0 0 22 0,0 0 9 15,0 0 10-15,0 0 21 16,-1 0-6-16,-3 0-40 0,-3 2-20 16,1 3 2-16,-5-1-13 0,2 5 0 15,-4 2-1-15,-2 4-45 0,-2 4-5 16,-3 1 9-16,1 2 19 0,-1 0-3 16,0 2-7-16,1-3 20 0,2 2-17 15,-2-2 14-15,2 1-23 0,0-1-22 16,2-1-51-16,0-2-51 0,4-2 10 15,5-4-40-15,-2-5-78 0,6 0-69 16,2-4-69-16,0-3-1 0,7 0 15 16,0-8-13-16,2 0 3 0,3-9 120 0</inkml:trace>
  <inkml:trace contextRef="#ctx0" brushRef="#br0" timeOffset="469.017">20118 11178 127 0,'0'0'597'0,"0"0"-242"16,0 0-39-16,0 0 22 0,0 0-3 15,0 0-112-15,0 0-87 0,0 0-39 16,0 0-3-16,0 0-7 0,24 0 6 16,-18 1 10-16,-2 1 3 0,2 1-7 15,-1 0-6-15,-1 0 0 0,-1 3-11 16,2 3 11-16,1 3-1 0,0 3 9 15,2 3-19-15,-1 4 6 16,3 3-22-16,-2 0-22 0,4 3-3 16,-1 0-6-16,2-1-3 0,1 0-30 15,4-1 7-15,0 0-6 0,2-2-2 16,-1-2 17-16,-3-1-18 0,0-4 0 16,-4-2-3-16,-1-1 0 0,-4-5-13 15,0-3 14-15,-5-3-24 0,-1-3-80 16,-1-3-187-16,0-9-124 0,0 1-655 15,-2-20-838-15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5:49:01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20161 7550 287 0,'0'0'1023'0,"0"0"-613"0,0 0-163 16,0 0 48-16,0 0 12 0,0 0-120 16,0 0-113-16,0 0-74 0,-15 32-49 15,17-26 14-15,1 3 35 0,3 0 16 16,3 2 35-16,-2 0 10 0,5-1-12 15,2 2 24-15,0-2 11 0,4 0 5 16,1-1-28-16,2-2 3 0,7 2-16 16,3-4 9-16,3-2 16 15,2-2-16-15,7-1-6 0,8-2 15 16,11-7-34-16,12-5-4 0,4 3-12 16,-7-5-3-16,-5 0-10 0,-9 2 44 15,0 1 7-15,-10 3-13 0,-9-1-7 16,7 2-32-16,7-2 27 0,-2 2-4 15,1-1 95-15,-14 3-53 0,-7 1-66 16,2 2 1-16,3 0 1 0,3 0 12 16,-4 2-15-16,-4 2-24 0,-6 0 2 15,-4 0 1-15,-6 0 21 0,-6 0 0 16,2 0-28-16,-7 0 27 0,0 0 0 16,-2 0 1-16,-1 0 12 0,0 0 3 15,0 0 14-15,0 0-11 0,0 0 35 16,0 0-12-16,0 0 2 15,1 0-13-15,-1 0-30 0,3 0 0 16,-2-1-3-16,1-3 3 0,2-2 16 16,-1-2-4-16,1-6 7 0,4-1-17 15,-2-2 20-15,2-4 9 0,-3 1-13 16,0-2 10-16,-1-3 0 0,1-5-13 16,-1-3-15-16,0-1-17 0,2-4-14 15,-1 1 28-15,-3-1 3 0,1 1 11 16,-3-1 11-16,0-1-22 0,0 3 0 15,0 2 24-15,-5 3 14 0,-7 3-1 16,3 4-23-16,-4 1-14 0,-3 2-2 16,0 1-17-16,-2 3-2 15,-1 3 20-15,3 1 1 0,-1 1-2 16,1 0-20-16,-2 0-27 0,1 0 21 16,-2 0-28-16,-1-1 3 0,2-1 10 15,-3-2-13-15,0 1 3 0,0 2 19 16,1-1 12-16,-2 3-6 0,0 0-7 15,-2 3-10-15,-1 2 42 0,-2-2-12 16,-2 3 12-16,0 3-19 0,-1 0-13 16,-1 2-2-16,-3 2 2 0,1 2-6 15,-1 7-6-15,-3 0-22 16,1 4 15-16,-1 4-13 0,-2 5-5 0,-2 4-5 16,3 2 20-16,-5 3-3 15,5 3-1-15,-1 1-19 0,-3 0 61 16,2 3-32-16,-3 1-4 0,-1 2 36 15,2 1 18-15,-4-1 0 0,5-1 2 16,-1 0 27-16,2-1-26 0,2-1 37 16,4-3 44-16,7 1 0 0,2-5-4 15,7-2-53-15,5-5-26 0,8-2-61 16,4-1 13-16,1-2-63 0,7 0 5 16,7-2-296-16,-1-6-404 0,11-6-539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5:49:55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14168 14743 2745 0,'0'0'697'16,"0"0"-320"-16,0 0-377 0,0 0-180 16,0 0 180-16,0 0-16 0,0 0 16 15,0 0-82-15,-25 55-230 0,12-37-150 16,-22 15-805-16</inkml:trace>
  <inkml:trace contextRef="#ctx0" brushRef="#br0" timeOffset="1044.208">15000 14421 2240 0,'0'0'478'16,"0"0"-247"-16,0 0 9 0,0 0 130 16,0 0-64-16,0 0-140 0,0 0-80 15,0 0-58-15,0 0-28 0,0 0-81 16,-19-49-52-16,7 49-28 0,-2 4-38 15,-4 4-87-15,-3 2 59 0,3 4 96 16,0 1 38-16,0 1 41 0,3 0 52 16,3 0 23-16,5-1 35 0,-2-1 6 15,5 1-6-15,3-2 19 0,0 0-4 16,1-1 7-16,0-1-13 0,1-1-16 16,3 0-16-16,4-1 13 15,-2 3-26-15,4-1 16 0,-2 0-6 16,6-1 6-16,-2 2 10 0,2-1-14 15,-4-1-15-15,0 0 7 0,-4-1-14 16,2-1 1-16,-6 0 6 0,-2 1 0 16,0-3 3-16,-4 3 9 0,-7-1 20 15,-3 4-10-15,-4 1-41 0,-4 0-95 16,-5 2 4-16,-1-1-33 0,0 0-63 16,-1-2-81-16,1 1-50 0,6-4-127 15,6-2-240-15,-1-3-543 0</inkml:trace>
  <inkml:trace contextRef="#ctx0" brushRef="#br0" timeOffset="1430.651">14996 14921 1497 0,'0'0'276'15,"0"0"-214"-15,0 0-26 0,57-9 201 16,-35 1-23-16,-1 0-111 0,5-3-16 16,-2-2-9-16,-1 1-10 0,-1-2 15 15,-3-2-18-15,-3 1 28 16,-3 0 16-16,-6-1 6 0,2 0 0 16,-6 3 16-16,-3 1-16 0,-4 1 40 15,-5 3-4-15,-5 2-37 0,-5 2-77 16,-3 4 14-16,-6 0-1 0,1 7-15 15,-4 4-22-15,2 4-12 0,0 3 0 16,5 0-1-16,4 1 12 0,6-2-1 16,4 2-11-16,5-1-32 0,4 0 0 15,1 2 7-15,5 0-3 0,8-1-16 16,1-3 16-16,6-1 6 0,2-5-41 16,4 0-88-16,-2-4-17 0,4-5-167 15,-3 1-307-15,-5-2-506 0,5-2-249 16</inkml:trace>
  <inkml:trace contextRef="#ctx0" brushRef="#br0" timeOffset="1934.53">15444 14980 1299 0,'0'0'352'0,"0"0"12"0,0 0 167 16,0 0-81-16,39-53-136 0,-33 40-38 16,-1-2-45-16,-1 1-59 0,-1 0-51 15,-3 1-34-15,0-1-19 0,-6 3 7 16,-2-1-19-16,-5 5-56 0,-6 2-16 16,-3 2-52-16,-6 3-16 0,0 4 3 15,-2 4 25-15,2 5 14 0,0 2 17 16,-1-1 22-16,8 0-13 0,4 0 16 15,5-4 13-15,7-2-7 0,3-3-6 16,2-1-50-16,2-1 12 0,3 1 38 16,5 0 0-16,0 0 13 0,2-1 6 15,3-1-7-15,0-1 7 0,1-1 3 16,-2 0-10-16,-2 0-11 16,-1 0-1-16,-1 1-1 0,-4 2-21 15,1 2 7-15,-3 2-1 0,-1 1 16 16,-2 4 14-16,0 5 14 0,-1 3 0 15,0 4-2-15,0 4-26 0,-2 4-1 16,1 4 1-16,-1 0 0 0,2 3 0 16,0 3 1-16,0-2-1 0,0 0 13 15,0-2 12-15,2-5-10 0,-1-3-14 16,-1-6-1-16,2-5 1 0,0-6 0 16,-1-6-1-16,4-3-40 15,1-4-33-15,1-3 45 0,7-9 15 16,6-10-185-16,-2 1-239 0,21-25-825 15</inkml:trace>
  <inkml:trace contextRef="#ctx0" brushRef="#br0" timeOffset="2945.578">15852 14781 2583 0,'0'0'467'0,"0"0"-237"0,0 0-138 0,0 0 70 16,0 0-32-16,0 0-130 0,0 0-140 16,0 0 86-16,0 0 41 0,0 0 13 15,55 12 0-15,-38-8 38 16,1 1-38-16,1-2-264 0,1 0-153 15,-5-2-394-15,3-1-553 0</inkml:trace>
  <inkml:trace contextRef="#ctx0" brushRef="#br0" timeOffset="3115.741">15799 14937 3171 0,'0'0'550'16,"0"0"-330"-16,0 0-106 0,0 0-49 15,0 0-65-15,0 0-104 0,0 0 104 16,56 15 0-16,-26-9 18 0,1-3 1 16,2 0-19-16,2-1-217 0,-2 0-220 15,-8-2-541-15,12-2-638 0</inkml:trace>
  <inkml:trace contextRef="#ctx0" brushRef="#br0" timeOffset="3932.155">16404 14793 3011 0,'0'0'533'0,"0"0"-429"0,0 0-88 16,0 0 82-16,0 0-3 0,0 0-95 16,0 0-14-16,0 0 14 0,0 0 44 15,51 63 6-15,-36-42-31 0,1 6-17 16,0 2 14-16,-1-1-13 0,0 2 19 15,-1 0-20-15,3 1 1 0,-5-1-3 16,1-3 0-16,0 1-19 0,-1-2-3 16,-4-1-37-16,0-2 15 15,-3-3 12-15,-2-4 4 0,1-3-41 0,-4-2-23 16,0-5-44-16,0 0-39 0,-4-5-30 16,0 0 26-16,0-1-78 15,-2 0-180-15,0-2-40 0,2-4 35 0,0 0-79 16,1-10-40-16</inkml:trace>
  <inkml:trace contextRef="#ctx0" brushRef="#br0" timeOffset="4529.532">16712 14847 1790 0,'0'0'544'0,"0"0"-182"0,0 0 155 15,0 0-12-15,0 0-93 16,0 0-175-16,0 0-107 0,0 0-59 15,0 0-22-15,0 0 19 0,-30 16-68 16,11-2-49-16,-5 2-31 0,-6 7 27 16,-5 4 13-16,-5 2 15 0,1 3-12 15,-2-2-34-15,5-3-38 0,3-1-73 16,6-4-85-16,7-1-98 0,4-5-133 16,8-7-310-16,5-2-433 0</inkml:trace>
  <inkml:trace contextRef="#ctx0" brushRef="#br0" timeOffset="4889.088">16797 14997 3037 0,'0'0'637'0,"0"0"-329"0,0 0-153 16,0 0 50-16,0 0-35 0,0 0-170 16,0 0-92-16,0 0-70 0,0 0 34 15,0 0 81-15,35 11 46 0,-20-7 1 16,4 2 29-16,0 0-14 0,5-1-13 15,2-4 20-15,2 1 0 0,6-2-20 16,2 0 17-16,3-5-19 0,0 0 0 16,-2-1-63-16,-1 1-50 0,-5 1-16 15,-2-2-41-15,-5-2-74 16,-6 2-135-16,-3-1-178 0,-9 1-188 0,-2 0-338 16</inkml:trace>
  <inkml:trace contextRef="#ctx0" brushRef="#br0" timeOffset="5149.322">17099 14847 2966 0,'0'0'556'0,"0"0"-177"0,0 0 71 16,0 0-21-16,0 0-67 0,0 0-107 15,0 0-85-15,0 0-64 0,0 0-106 16,0 0-15-16,-28 15-82 15,16 4-9-15,-3 9 48 0,-3 8 37 0,-3 5 18 16,1 3-28-16,0-4 1 16,6-1 0-16,1-2-37 0,3-4-40 15,4-6-37-15,1 0-67 0,4-6-122 16,1-2-80-16,1-3-206 0,5-7-506 16,3 0-423-16</inkml:trace>
  <inkml:trace contextRef="#ctx0" brushRef="#br0" timeOffset="5414.961">17559 14687 192 0,'0'0'3255'0,"0"0"-2923"0,0 0-234 16,0 0 103-16,-10 65 101 0,-2-33-36 16,-4 6-109-16,-4 14-56 0,-3 15-73 15,-2 13-16-15,-1 6 3 0,4-5 1 16,3-11-16-16,6-20-3 0,7-11-33 16,2-12-124-16,3-2-176 0,1 3-186 15,0-5-581-15,0 13-999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5:58:48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3759 12965 1982 0,'0'0'104'0,"0"0"-104"15,0 0 0-15,0 0 23 0,0 0 94 16,0 0-117-16,0 0-20 0,0 0 17 16,-17-15-13-16,16 12 15 0,1 0-16 15,-1 0-9-15,1-1 24 0,0-3-89 16,6-5-25-16,5-5-24 0,10-9-62 15,7-6 30-15,6-7-53 16,9-1 7-16,2-2-17 0,0 5 59 16,-2 7 121-16,-3 6 55 0,-4 8 27 15,-3 10 87-15,-6 6 114 0,-2 6-29 16,-5 10 6-16,-2 7 69 0,-3 6 57 16,2 4-65-16,-3 3-36 0,2-4-62 15,2 0-52-15,0-7-67 0,2-2-49 16,4-7 1-16,0-3 20 0,3-4-21 15,-1-3-8-15,2-3 8 0,3 0 22 16,-2-3-22-16,2 0 23 0,-1-3-22 16,0 0 15-16,2 2-15 15,0-3-1-15,5 3 1 0,1-4-2 16,12-1 2-16,9-2 0 0,13-4 2 16,5 2 13-16,-3 0-15 0,-6 4 1 15,-8 2 0-15,-1 4-2 0,-1 0-34 16,0 5 34-16,-2 2 17 0,0 2-16 15,1 4 0-15,0 2 27 0,0 2 4 16,3 0-6-16,0 0 15 0,4-2 0 16,4-3-40-16,6-2-1 0,1-5 13 15,4-4-11-15,2-1 17 0,3-3-19 16,2-5 0-16,3 0-19 0,-1-1 19 16,-4 0 15-16,2-1-12 0,-3 3-3 15,-3 1 0-15,-4 3-3 0,-6 3 3 16,0 1 0-16,-3 9 0 0,-3 1-6 15,0 2 5-15,0 2-23 0,-4 0 24 16,3-3 6-16,0 0-4 0,3-6 1 16,1-3-2-16,3-3-1 0,1-5-13 15,-1-6-61-15,6-5 0 16,0-2-23-16,5-4 14 0,1-3 18 16,1-2 23-16,2-2-10 0,-1 4 1 15,-3 0-11-15,0 9 40 0,-6 5 21 16,-3 5 1-16,-7 7 0 0,-7 15 3 15,-11 3 104-15,-12 3 18 0,-6-1 17 16,-7 0 35-16,6 4 48 0,4 1 1 16,6 1-105-16,12-5-67 0,14-12-28 15,17-14-14-15,7-23-12 0,6-14-138 16,-3-11-73-16,-6-1-122 0,-1 1-154 16,-8 4-262-16,-17 15-36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4:36:24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8407 12087 414 0,'0'0'574'0,"0"0"667"16,0 0-937-16,0 0-185 0,0 0-25 15,0 0-1-15,0 0-26 0,0 0-67 16,0 0 0-16,-27-6 0 0,19 1 23 16,2 0 25-16,-1 3 29 0,-3 1 6 15,3-1-25-15,-2 2 6 0,6 0 19 16,-2 0 12-16,2 0-9 0,3-1-32 15,0 0-54-15,0 1 0 0,0-2-48 16,3 0 10-16,2 1 3 0,0-1 0 16,7-2 34-16,4-2 1 0,1 0 5 15,4 2-5-15,4 1-25 0,-2 3-39 16,3 1 1-16,0 8 24 0,5 5 20 16,1 1 0-16,2 3-4 0,6 0 21 15,0-1-7-15,12-3 9 0,10-1 16 16,9-4 3-16,2-2 22 0,-4-5 23 15,-6-2 25-15,-7 0-19 16,-2-5 7-16,3 3-24 0,-9 0 33 16,-9 1-10-16,-9-1 2 0,0 2-15 15,4 0-38-15,5 0-3 0,4 3 0 16,-3 0 13-16,-2 4-33 0,1 1 10 16,-2 1 23-16,-2 1-9 0,1 0 12 15,0 1-10-15,3-3-3 0,0 1 3 16,2-3-3-16,-1-2 3 0,5-2-7 15,-2-1 20-15,0-1-1 0,1 0-12 16,-2 0 12-16,1 0-15 0,-3 2 3 16,-2 1-12-16,3 1-14 0,-2 2-2 15,2-2 1-15,0 2-2 0,4-1 2 16,8 1-1-16,11-1 2 0,13-3-2 16,5-2 0-16,-4 0-2 0,-2-3-1 15,-10-1-10-15,1 1 13 0,1 0 0 16,-1 1 0-16,-1 2 2 15,-2 0 1-15,1 0-1 0,-2 1 29 16,-2 3-29-16,-3 2 11 0,2-1-12 16,-4 0 27-16,-2 0-16 0,5-1-9 15,-4 0 15-15,4-2-14 0,-1-2 20 16,1 0-21-16,0 0 10 0,3-8-7 16,1 2-5-16,1-1 0 0,0-1 1 15,-1 0 1-15,2-3 0 0,0 0 6 16,1-1-7-16,2 2-2 0,3-2 25 15,-2-1-15-15,4 1-10 16,3-1-30-16,1 0 30 0,2 0 3 0,4-3 0 16,2 3-2-16,4-3-1 15,0 1-16-15,4 1 16 0,1-3-9 16,-1 4 9-16,3-1 1 0,3 0 11 16,-3 3-12-16,2 0 0 0,1 1 12 15,-4 1 3-15,2 0-3 0,-3 5 53 16,-10 1-25-16,-5 1-3 0,-21 2-23 15,-15 0-14-15,-13 0-40 0,-7 0-3 16,1 0-105-16,-2 0-142 0,-3-2-268 16,-7-18-1107-16</inkml:trace>
  <inkml:trace contextRef="#ctx0" brushRef="#br0" timeOffset="15205.796">8000 15584 728 0,'0'0'105'0,"0"0"1104"16,0 0-795-16,0 0-178 0,0 0-78 16,0 0 2-16,0 0 19 0,0 0-25 15,0 0-49-15,0 12-29 0,0-10-32 16,0 0-22-16,0 2 7 15,0 0-27-15,0 0-2 0,1 2-15 16,4 0-20-16,2 1 4 0,-2-1 2 16,7 5 4-16,-2-3 24 0,4 2 1 15,2 1 2-15,5-1 14 0,2 2 19 16,-2-1 6-16,8 1-25 0,2-3 15 16,4 1 10-16,10-2-15 0,11-3 18 15,12-4-9-15,3-1-17 0,-2 0 3 16,-7 0-20-16,-6 0 14 0,-1 3-14 15,1 3 2-15,-1 4 10 0,-1 2 12 16,-5 0 13-16,-10-1 9 16,8 3 9-16,6-1-27 0,9 0-26 15,8-3 0-15,-6-7 23 0,-6-3-10 16,-4 0-15-16,-7-4 21 0,-11 0 12 16,-5-1-3-16,-7 0 13 0,7 1-1 15,0-2 7-15,1 1-10 0,-2 0 4 16,-7 1-7-16,-5 0 6 0,-2 2-9 15,-2-1 0-15,-4 1-15 0,-4-1-18 16,-3 2 17-16,1-2-2 0,-3 1 5 16,-1 0 16-16,1-1 6 0,-1-1 10 15,0 1-35-15,0-2 1 0,0 1-19 16,1-2-18-16,1-1-16 0,2-1 13 16,0-1 2-16,5-3 1 0,-2 1 16 15,1-3-10-15,1 0 12 0,1-3 16 16,-4 0-13-16,1-2 19 0,-3-3-10 15,0 1 3-15,-3-4-15 0,-1 0 0 16,0-4-39-16,0-1-10 0,-1-4-10 16,1-2-8-16,0-13 30 0,6-9 9 15,4-14 6-15,1-1 10 0,-1 10 9 16,-2 16 3-16,-5 16 11 0,-1 5 4 16,-2-5 10-16,0 1 15 15,-5-3 16-15,-6 6 6 0,-4 3-19 16,-3 6 27-16,-4 1-2 0,-7 5-34 15,-2 4-32-15,-2 1-1 0,0 1 0 16,0 1-2-16,0-1-41 0,1-1 41 16,3-1-1-16,0 0-1 0,0-2-16 15,0 0 4-15,0 2 12 0,-1-3-12 16,-4 2 14-16,-2 1 1 0,-3 0-4 16,-3 1-26-16,-10 4 2 0,-9 2-9 15,-14 1 19-15,-2 4-26 0,3 3 32 16,5-1 9-16,8 0 3 0,0 0-31 15,-2-1 31-15,0 1-25 16,-3-1 7-16,-1 0-26 0,-2 2 29 16,-2 0-25-16,0 4-7 0,1 3 41 15,1 2-6-15,-3 5-7 0,4-2 19 16,7 3 21-16,9-3 3 0,11-2-8 16,12-6-4-16,5-2 26 0,-4 0-11 15,5-1 17-15,-2 3 45 0,8-7-15 16,7-1-27-16,2-2-26 0,6-1-20 15,2 0-1-15,0 0-34 0,0 0-21 16,0 0-22-16,0 0-16 0,0 0 3 16,0 0-6-16,4 0 40 0,0 4 34 15,4-2 21-15,-4 2-12 16,6 0-15-16,-4 1 0 0,4 1 0 16,-2 1 28-16,4 3 0 0,0-2 0 15,0 3 0-15,3-1 0 0,3 5 25 16,0-1 13-16,1 0 27 0,1 5-3 15,0 0 7-15,-3 4-10 0,2 5 3 16,-3 5 2-16,0 13-8 0,-2 16 3 16,-1 15-1-16,-7 5-6 0,-2-1 10 15,0-10-10-15,-1-11 6 0,0-4 21 16,0-9-11-16,-1-8-32 0,3-8 19 16,-3-4 3-16,1 1-24 0,-1 0-34 15,2 0-14-15,3-12-47 0,-2-16-198 16,2 0-299-16,0-50-910 0</inkml:trace>
  <inkml:trace contextRef="#ctx0" brushRef="#br0" timeOffset="17780.505">7753 8272 1380 0,'0'0'822'15,"0"0"-599"-15,0 0-45 0,68 13 25 16,-35-11-49-16,3-2-61 0,8 0-39 15,-1-3-25-15,1-2 3 0,1 0-32 16,1 2 0-16,-6 0 0 0,2 3 15 16,-5 0 4-16,1 4 39 0,-3 5 9 15,2 3 0-15,1 1-4 0,1 3 10 16,12 2-38-16,15 0-3 0,16-4-13 16,12-5-7-16,-2-9 4 15,-3-3 13-15,-9-8-4 0,-4-5-3 16,0 3-6-16,-6-1-13 0,-6-3 41 15,-3 4 6-15,-5-1 1 0,-11 2-4 16,-9 1 6-16,-6 3-25 0,-6 0 10 16,4-1-12-16,-2-1-23 0,0 1 10 15,-7 2 2-15,-4 2-15 0,-6 3 16 16,-5-2 3-16,-2 2 6 0,0-2 0 16,-1 0 18-16,0-5 26 0,3-6 5 15,1-7-9-15,-2-7-37 16,1-7-28-16,-3-5-18 0,2-2-10 15,-3-3 6-15,0 1 6 0,-3-1-5 16,-1 0 8-16,0 2 13 0,-2-1 0 16,1-7 0-16,4-10 0 0,1-10-19 15,0 7-25-15,4 12-9 0,1 16 28 16,0 9 7-16,-3-2 18 0,1-4 0 16,-1 1 0-16,1 3 0 0,-3 7 31 15,0 2 0-15,0 3-30 0,0 2 1 16,1 4-1-16,-1 0-1 0,1 2-21 15,1 0-22-15,-1 2-1 0,0 2 13 16,0 2 31-16,-1 2 6 16,0 1 35-16,0 1 43 0,0 0 0 0,-1 0 3 15,-4 0-59-15,-3 0-28 16,-5 0-22-16,-1 0-3 0,-7-1 13 16,-2 1-4-16,-6 0-12 0,-5 0 0 15,-3 0 28-15,-15 0-18 0,-13 0 15 16,-17 1-44-16,-7 5 9 0,3 1 17 15,2 0 21-15,9-2 2 0,-3 2 10 16,0-1-12-16,2 2-22 0,0-2 4 16,-2-1 15-16,3 3-22 0,-2-1-10 15,4 1 7-15,3-2-20 0,7-2 36 16,9-1 12-16,15-1 18 0,6-2-4 16,2 0-14-16,-3-2-56 0,-1-3 27 15,-6-1 29-15,4 1 7 0,5-2 11 16,5 1 39-16,0 1-40 0,9-1-5 15,2 2 41-15,4 0 10 0,6 2-4 16,2 0-19-16,1 0-34 0,3 2-6 16,0 0-59-16,0 0-12 0,0 0-29 15,0 0-8-15,3 6-11 0,1-1 103 16,-1 4 16-16,6 6 50 0,-3 6 1 16,0 7-1-16,3 17 19 0,-3 21 1 15,0 18 8-15,-2 8-1 0,-1 1 10 16,-2-7-65-16,3-10 22 0,0-3 2 15,-1-2-3-15,1-5 13 16,-3-1-10-16,-1 1 0 0,0-4 7 16,-6-4-10-16,-1 0-6 0,3-14-34 15,3-5-3-15,1-11-49 0,0-7-142 16,1-2-188-16,1-7-595 0,1-18-1635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4:37:37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7550 5127 891 0,'0'0'450'16,"0"0"-86"-16,0 0-10 0,0 0-20 15,0 0-89-15,0 0-77 0,0 0-40 16,0 0-15-16,0 0-5 0,0 12 7 16,0-6 13-16,0 5-7 0,0 4-17 15,0 8-12-15,-2 17 21 0,-3 21-31 16,-1 26-29-16,-3 13-9 0,-1 3-19 15,-1-8-22-15,4-11 11 0,-4-6-14 16,7-4-50-16,-2-4-110 0,2-7 2 16,1-3 3-16,2-13-4 0,1-11 44 15,0-9 48-15,0-8 35 0,0 0 7 16,0 1 6-16,0-4 3 0,0-6-4 16,0-6-2-16,0-4 20 0,0 0-40 15,0-3-109-15,0-4-120 16,0-8-120-16,0-6-21 0,0-4 25 15,0 2-53-15,0-11-218 0</inkml:trace>
  <inkml:trace contextRef="#ctx0" brushRef="#br0" timeOffset="502.838">7343 5945 688 0,'0'0'1646'15,"0"0"-1239"-15,0 0-89 0,0 0 24 16,0 0-85-16,0 0-184 0,0 0-58 16,0 0-15-16,0 0-47 0,-4 54 12 15,4-31 33-15,4 5-14 0,0 6 0 16,3-1 14-16,-4 3-1 0,5-1-25 15,-2-1 25-15,0 0-1 0,1-2 1 16,-4-2-9-16,2-1 9 0,-1-4 0 16,1-4 0-16,-1-3 0 0,0-5-22 15,2-5-10-15,-2-4 3 0,-1-4 7 16,3 0-23-16,3-4 19 16,-1-8-15-16,4-7 44 0,3-7 71 15,3-8-27-15,3-5 4 0,2-3-10 16,-4-1-19-16,0 1-17 0,3 1-2 15,-5 3-22-15,-1 2-121 0,-5 4-180 16,-1 7-340-16,-10-6-808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4:38:49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18054 11915 980 0,'0'0'303'0,"0"0"-62"0,0 0-75 0,0 0-30 15,0 0-22-15,0 0-4 0,0 0-6 16,0 0 3-16,0 0-23 0,0 6-51 16,0-5 2-16,0 0-33 0,0 0-2 15,0-1-22-15,0 0-20 0,0 1-17 16,0-1-5-16,0 0 2 15,0 0 4-15,1 0 9 0,0 1 10 16,0-1 36-16,2 0-13 0,-1 0 16 16,-1 2 16-16,-1 0 0 0,1-2 17 15,-1 1-7-15,0-1-4 0,0 0 1 16,2 0-22-16,-1 2-1 0,1-2 0 16,0 0-13-16,1 0-6 0,1 1 17 15,-1 0 2-15,-1 0-1 0,0 0 1 16,1 1 3-16,-1-2-3 0,1 1 2 15,0 0 9-15,-2 1-11 0,1-1-13 16,0 2 10-16,2-1-32 0,4 0 35 16,-2 2 0-16,6-1 19 0,2 0 17 15,3 0 9-15,0-1 23 16,3 0 20-16,0-1-4 0,1-1-13 16,1 0-26-16,-3 0 10 0,-2 0-10 15,1 2-42-15,-2-1-1 0,0-1 33 16,-1 3-9-16,0 0 3 0,-3 0-16 15,2 0-13-15,-1 0-4 0,4 1 4 16,-2 1 22-16,3-1-20 0,1-1 0 16,5 0 24-16,-3 0 3 0,6 0 0 15,-4-1 3-15,6-2-16 0,-4 1-3 16,2-1 6-16,2 0-19 0,-4 0-12 16,2 0 12-16,-1 0 17 0,-1 0-15 15,3 0 14-15,-1 0-16 0,1 1 3 16,-2-1-3-16,1 3 3 0,1 0-3 15,-4 0 0-15,3 1 0 0,2 1 0 16,-3 0-1-16,4-3 1 0,2 4 1 16,1-3 9-16,3 0 3 0,2-2 12 15,1 1-6-15,-3-2-16 0,3 0 25 16,2 0-25-16,-5 0 16 0,1-2-18 16,1 1 1-16,-2 1-2 0,-1 0 1 15,-1 0-1-15,0 0 0 16,0 0-13-16,3 0 13 0,-1 0 0 15,5 0-16-15,-3-2 16 0,5-2 3 16,0 1 14-16,1-2-15 0,4-3-2 16,-3 2-16-16,0 0 16 0,-1 1 3 15,0-1 0-15,-2 2-3 0,0 1 0 16,-3 0 15-16,1 2-15 0,-1 1-14 16,-4 0 12-16,1 0 4 0,-1 0-1 15,-1 3 0-15,2 0 11 0,-2 0-12 16,0-1-3-16,-2 2-23 0,1-1 26 15,1 1 0-15,-2-1-2 0,0 3-24 16,2-1 26-16,-1-1 0 16,0 0-10-16,0 2 10 0,0 0 16 15,-4-1-3-15,4-1-11 0,-1 2-2 16,0-1-4-16,-1 0 4 0,1 0 2 16,3-3-2-16,0 2 12 0,2-2-11 15,3 0-1-15,-1-1 16 0,4 0-16 16,-2 0 2-16,4-1-2 0,1 0 0 15,0 0-20-15,2 0 19 0,1 0 1 16,-1-1 0-16,1-1 0 0,0 0 0 16,1 0 1-16,0 2 19 0,-1-2-20 15,0 2 2-15,6 0-3 16,6 0 1-16,10 0 0 0,1 0 0 0,-6 3 1 16,-3 0-1-16,-4 1 0 15,3 2 0-15,2 0 22 0,3 0 13 16,5 1-6-16,3-1-10 0,1-2 16 15,3-2-33-15,-2 1 1 0,3-3 25 16,-4 0-8-16,-1 0-17 0,-3 0 10 16,-1-4-11-16,-2-1-2 0,-3-1-4 15,-3-2 4-15,0-3-99 0,-3-5-25 16,0-5-98-16,-11 1-58 0,-10-3-76 16,-11 8-251-16,1-15-371 0</inkml:trace>
  <inkml:trace contextRef="#ctx0" brushRef="#br0" timeOffset="9792.178">17897 12709 130 0,'0'0'1612'0,"0"0"-1216"15,0 0-344-15,0 0-39 0,0 0 3 16,0 0 20-16,0 0-10 15,0 0-14-15,0 0-12 0,46 0 2 16,-36 0 32-16,2-1 5 0,3 1 6 16,-3-2-16-16,4 2-6 0,0 0 19 15,1 0 6-15,2 0 1 0,2 2-14 16,1 2 17-16,3 0 6 0,-1 3-55 16,4 1 13-16,2 2-13 0,0 1 4 15,5 1 12-15,2 0-6 0,3 2-10 16,3-1 74-16,10 3-9 0,10 0 6 15,7 0 6-15,9-1-26 0,-8-1-16 16,0-3 4-16,-7 0 9 16,2-4 25-16,-5 2-18 0,3 1 2 15,-13-1-22-15,-14-1-3 0,-7-1-16 16,-2 0 32-16,0 3-13 0,0 3-18 16,5 1-20-16,-8-2-13 0,-5 1-6 15,-4-1-108-15,-6-1-79 0,0 0-85 16,1-1-140-16,-5-4-327 0,5-4-507 15</inkml:trace>
  <inkml:trace contextRef="#ctx0" brushRef="#br0" timeOffset="10663.174">20378 12900 924 0,'0'0'632'16,"0"0"363"-16,0 0-663 0,0 0-82 16,0 0 18-16,0 0-21 0,0 0-76 15,0 0-55-15,0 0-38 16,0 0 8-16,-44-36-36 0,44 36-50 16,0 0 0-16,0 0-50 0,0 0-26 15,0 0 1-15,5 0 25 0,3 0 12 16,0 0 19-16,7 0 17 0,3 0-9 15,7 0 11-15,1 0 22 0,6 0-22 16,3 0 3-16,10 0 0 0,13 2-3 16,13 2 1-16,8 0 1 0,1-1 0 15,-4-2 17-15,1 4-16 0,-3-2 0 16,7 2 19-16,1-1 9 0,3 1 7 16,3-2-10-16,2 0 3 15,4-1 21-15,3-2-52 0,6 0 62 16,5-5-37-16,5-5 9 0,5-2-15 15,5-1-17-15,-2-2 9 0,8 1-11 16,-6-1-3-16,1 1 1 0,-5 2 0 16,-4 3 2-16,-2-2-2 0,-9 5-29 15,-7 2 28-15,-10 2-7 0,-10 2 10 16,-20 0-12-16,-16 2-4 0,-13 1 15 16,-5-1-1-16,-2 2 1 0,1-2-2 15,-2 1-104-15,-5-2-88 16,-7-1-89-16,-3-8-184 0,-3-1-700 15,-10-16-747-15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4:42:36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11273 5947 2576 0,'0'0'1200'0,"0"0"-990"0,0 0 13 16,0 0 63-16,0 0-43 0,0 0-147 16,-59-12-93-16,28 12-6 0,-12 3-34 15,-15 12-15-15,-12 18 5 0,-4 9-14 16,3 8-26-16,6 6 13 15,6 0 6-15,-1 2 34 0,3-2-3 16,3 3-13-16,1-2-3 0,5 4 16 16,1 0 15-16,3 6 20 0,1-3 0 15,3 6 1-15,4 3 1 0,1 3 28 16,3 4 22-16,3 2-10 0,1 0-2 16,6 3-38-16,3-3-15 0,6 1-1 15,2-2-18-15,6-4 3 0,4 1-25 16,2 2-6-16,6-4 12 0,7 0 5 15,2-2 32-15,6-5-3 0,3-5 7 16,1-9 9-16,-4-15 0 0,1-10 19 16,1-3 63-16,5 2-38 0,7 1-43 15,4-1 65-15,5-2-4 0,4-2 16 16,10-3-4-16,13-7-15 0,3-5-10 16,-2-10-5-16,-3-7-43 0,-2-11 23 15,2-7-5-15,2-4 12 0,0-6 6 16,-2-1-14-16,-1 2-23 0,0 0-30 15,-3 2-41-15,-2 4-10 0,-1-1 38 16,-1-4 3-16,2-2 27 0,0-6 13 16,1-7 16-16,-1-6-13 0,2-9 0 15,-2-7 16-15,0-7-17 0,-3-5 16 16,-1-3 29-16,-7-6-23 16,-6-1 13-16,-8-1 7 0,-5 0 45 15,-7 6-37-15,-6-1-24 0,-9 5 27 16,-10 2 19-16,-4 2 11 0,-14 2 16 15,-9 0-6-15,-7 2-16 0,-11 3-18 16,-6 2-25-16,-10 5-27 0,-9 6-9 16,-6 3-12-16,-12 6-18 0,-6 6 14 15,-9 7-35-15,-8 7 8 0,-2 8-6 16,-5 5 7-16,1 7 25 0,3 8 17 16,0 2 28-16,1 9-27 0,2 9-1 15,-1 4-10-15,4 9 8 16,3 9 1-16,3 8-36 0,10 10-33 15,4 5-37-15,4 0-247 0,22-16-817 16,3-9-2023-16</inkml:trace>
  <inkml:trace contextRef="#ctx0" brushRef="#br0" timeOffset="1102.848">10906 8856 2669 0,'0'0'1183'0,"0"0"-896"16,-57-9-172-16,35 9 40 0,-8 4-19 15,-3 8-136-15,-6 12-68 0,-11 15-25 16,-12 23 19-16,-9 25 24 0,-2 14 3 15,6 10 1-15,6 1-71 0,5-2-2 16,2 7 3-16,-4 4 12 0,7 1-7 16,0 2 0-16,4-1 12 0,8-4 33 15,7-3 11-15,4 1 55 0,11-10 10 16,10-4 25-16,5-7 29 0,4-9 44 16,12-3 34-16,5-5-37 0,11-3-33 15,4-5 23-15,6-6-26 0,9-6-16 16,6-9-8-16,9-6-17 0,5-8-28 15,8-10 6-15,8-5-6 0,7-10 1 16,7-10-1-16,4-4 1 0,2-14-1 16,1-8 3-16,2-6 16 0,0-6-19 15,3-2 3-15,0-4 10 0,1-2-13 16,0-6 0-16,-2-2 0 0,-3-7 1 16,-2-8 13-16,-3-3 17 15,-8-8 4-15,-4-7 11 0,-8-4 7 16,-12-7 9-16,-7-4 13 0,-14-8-7 15,-11-6-40-15,-8-8 24 0,-11-7-6 16,-6-7 19-16,-8-7-13 0,-5-4-12 16,-3-3-40-16,-12 0 0 0,-1 0 0 15,-7 10 18-15,-13 10 4 0,-9 18 18 16,-18 16-37-16,-18 20-3 0,-18 20-28 16,-16 20-42-16,-21 25 5 0,-17 22-55 15,-17 28-56-15,-16 28-35 0,-12 22-65 16,46-11-335-16,-6 4-977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4:45:13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15376 6896 1525 0,'0'0'559'0,"0"0"-74"0,0 0-118 15,0 0-8-15,0 0-45 0,0 0-71 16,0 0-54-16,0 0-38 0,0 0-45 15,0-8-29-15,-2 8-9 0,1 0-15 16,-2 0-37-16,1 3-16 0,0-2-34 16,-2 1 33-16,0 2-2 15,-2 2-62-15,-5 3-31 0,-2 7 21 16,-4 2 38-16,-1 1 21 0,-2 1 15 16,0 1 1-16,2 1 0 0,0-4 0 15,0 1 0-15,1-1-1 0,3-1-11 16,-2 2 10-16,2-3 2 0,1 1 1 15,1-7-1-15,5 1 0 0,0-5-16 16,4-1 1-16,2-4-10 0,1 1-16 16,0-2-10-16,0 0-2 0,0 0 9 15,0 0 3-15,2 0 16 16,4 0 25-16,0 0 1 0,-1 0 21 0,6 3-22 16,-1-1-3-16,1 1-8 15,4-2 11-15,3 1 47 0,4-2 10 16,1 0-13-16,4 0-13 0,1 0 2 15,5-3-31-15,1-1-2 0,4 0 0 16,-3 0 0-16,-1-2 3 0,0 2-5 16,0-1 2-16,-2 1 0 0,-3 0-9 15,-2 2-3-15,-1-1 24 0,-5 1-4 16,-1 1-8-16,-3 1-2 0,-4-2 2 16,0 1 0-16,-6 1 2 0,0-1 1 15,-4 1 12-15,-1 0 1 16,-1 0 18-16,0 0 19 0,-1 0 22 15,0 0 21-15,0-2 19 0,0 2 27 16,0-2 39-16,-4 0 6 0,-6-3-28 16,-2-2-95-16,-7-4-64 0,-4-2 1 15,-5-2-1-15,-2-3 3 0,-5-3-3 16,0-1-52-16,-1-3-9 0,3 1-6 16,2-2-43-16,7 4-28 0,5-2-22 15,8 5-22-15,7-1-163 0,4 2-255 16,5 5-738-16,15-14-740 0</inkml:trace>
  <inkml:trace contextRef="#ctx0" brushRef="#br0" timeOffset="36232.706">12041 12205 14 0,'0'0'65'0,"0"0"239"16,0 0-187-16,0 0 4 16,0 0 19-16,0 0 10 0,0 0-10 15,0 0-26-15,0 0-29 0,-10 2-20 16,10-2-62-16,0 0-3 0,0 0-91 16,2 0-114-16,-2 0-86 0,0 0-61 15,0 0-27-15,8-2 379 0</inkml:trace>
  <inkml:trace contextRef="#ctx0" brushRef="#br0" timeOffset="38181.322">12041 12205 72 0,'8'-8'486'16,"-7"8"32"-16,-1 0-75 0,0 0-27 16,0 0-43-16,0 2-66 0,0 0-34 15,0-1-87-15,0 0-48 0,0-1-17 16,0 0-16-16,0 0-32 16,0 0-22-16,0 2 25 0,0-2 0 15,0 0-10-15,0 0-16 0,0 0-15 16,0 0-7-16,0 0 4 0,0 1-1 15,0-1-3-15,0 0-12 0,0 1-4 16,0 0-9-16,-1 0 0 0,-1 1 42 16,0 1-22-16,-4 1-23 0,0 2-13 15,-3 2 11-15,-3 3 2 0,-3 3 2 16,-3 2 17-16,2 0-16 0,-1 0 16 16,0 1-19-16,1 0-19 0,-1 0 0 15,1 2-3-15,-1 2-4 16,1 2 1-16,-1 1-9 0,1 1 15 0,-2 0 16 15,4 0-26-15,-2 0 26 16,2 1 0-16,0-2 0 0,1 1 3 16,2-4 15-16,0 0-14 0,3-4 2 15,1 0-3-15,2-5 0 0,2-2-2 16,-1-3 2-16,2 1 0 0,2-5 12 16,-1 0-12-16,1 0-11 0,0-2 11 15,0 1 1-15,0-1 15 0,0-1-14 16,0 1 20-16,1-1-10 0,-1 0 7 15,1 0 6-15,-1 0-3 0,0 0 4 16,0 0 5-16,0 0 4 0,0 0 2 16,0 0-9-16,1 0 0 0,0 0-12 15,2 0-16-15,-2 0-15 0,0 0-13 16,2 0 3-16,-1 0 3 0,0 0 21 16,3-1 1-16,2 0 2 0,0-1 20 15,4 2 25-15,2 0 15 0,3-2-34 16,0 0 3-16,5-1-6 0,2 0-3 15,3 0 3-15,5 0 2 0,1-3-8 16,5 1-3-16,1-3 5 0,2 2-5 16,-2-1-14-16,3 0-2 0,-2 4-11 15,-3-2 11-15,2 2 0 16,2 1-1-16,-6 1 1 0,-2-2 0 16,-2 3-1-16,-5 0-17 0,-3 0 7 15,0 0 11-15,-9 0 4 0,0 0-1 16,-4 0-2-16,-3 0 1 0,0 0 13 15,-3 0 7-15,-3 0 6 0,0-1 12 16,2 1 12-16,-2 0-6 0,0 0-3 16,0-2 0-16,0 2-9 0,0 0-19 15,0 0-3-15,0 0-12 0,0 0-3 16,0 0-16-16,0 0 1 0,0 0-10 16,1 0 1-16,-1 0 2 0,0 0 7 15,0 0 5-15,0 0-8 0,0 0 5 16,0 0 13-16,0 0 0 15,0 0 0-15,0 0 3 0,0 0 0 16,0 0 12-16,0 0 1 0,0 0-11 16,0 0 13-16,0 0 0 0,0 0-2 15,0 0 2-15,0 0-12 0,0 0 25 16,0 0-4-16,0 0 4 0,0 0-6 16,0 0 8-16,0 0 1 0,0-1 9 15,0-2 15-15,0 0 30 0,0-1 1 16,0 1-7-16,0-1 0 0,0-1-30 15,-3-3-13-15,-1-2-15 0,-3-3-17 16,2-3-1-16,-6-2 16 0,-1-2-19 16,1-4-2-16,-4 1-13 15,-2-4-16-15,-1 1 31 0,-1 1 9 16,-1 2-9-16,3 3 0 0,1 3 11 16,2 4-11-16,1 1-15 0,1 5-6 15,-2-1 6-15,4 3-16 0,1 0-5 16,-3 3 9-16,4-1-22 0,0 1 9 15,2 0 19-15,-1 2 18 0,2-3-18 16,2 1 5-16,1 1 1 0,1 1-6 16,0-3 19-16,0 2 2 0,0 0-16 15,1 1 14-15,0-1-13 16,0 1 3-16,0 0-16 0,0 0 1 16,0 0-13-16,0 0 6 0,0 0 1 15,0 0-1-15,0 0-3 0,0 0 6 16,0 0 4-16,0 0 8 0,0 0 16 15,0 0 3-15,0 0 14 0,0 0-11 16,0 0 15-16,0 0 13 0,0 0-1 16,0 0 4-16,0 0 0 0,0 0-10 15,0 0 13-15,0 0 6 0,0 0-6 16,0 0-34-16,-3-3 0 0,0 0 0 16,-2-2 12-16,3 3-14 0,-2-2-1 15,0 0 3-15,0 1-1 0,1 0 1 16,0-1 0-16,1 1 0 0,-3 0-1 15,1-1 17-15,0 0-7 0,2 0-10 16,-3-1-1-16,0 0 2 0,0-1-3 16,-2-1-1-16,0-1-14 0,2 2 15 15,-2-1-1-15,2 1-1 0,1 3-17 16,-2 0 18-16,2 0-14 0,1 0 12 16,2 3-24-16,0 0 2 0,0 0 1 15,0 0-4-15,1 0-6 0,0 0-8 16,-1 0 11-16,1 0 9 0,0 0 10 15,0 0 10-15,0 0 2 0,0 0 0 16,0 0 2-16,0 0 0 16,0 0 10-16,0-1 7 0,0 0 2 15,0 1-20-15,0 0 2 0,0 0 10 16,0-2-10-16,0 2-1 0,0 0 1 16,0 0-3-16,-2 0-2 0,2 0-1 15,-1 0-13-15,1 0 13 0,0 0-18 16,0 0 9-16,0 0-13 0,0 0-3 15,0 0 7-15,0-1 2 0,0 1 16 16,0-2-9-16,0 2 9 0,0-1 2 16,0 1-24-16,0-2-12 0,0-1 13 15,-2 2 8-15,0-2 16 0,0 0 0 16,0 1 13-16,1-1-10 16,0 2 18-16,0 0-2 0,0 1 5 15,1 0 10-15,0 0 22 0,0 0-13 16,0 0-19-16,0 0-24 0,0 0-2 15,0 0-26-15,0 0-11 0,0 0-20 16,0 0-12-16,0 0-21 0,1 0 5 16,1 1 7-16,1 3 36 0,2 1 27 15,2 1 17-15,2 3 18 0,1 1-5 16,4 3 2-16,1 3 10 0,0 2 3 16,2 1-25-16,0 1 28 0,3-1 0 15,-1 2-12-15,1-2 8 0,3 1-24 16,-2-1 0-16,-2-1 12 15,1 0-15-15,1-1 0 0,-1 1 8 16,0-1-8-16,-1 1-2 0,0-1 2 16,0-1 12-16,-1 1-8 0,-1-1-4 15,-3-3 0-15,-2 0-1 0,-1-1-2 16,-2 0 3-16,0-2 0 0,-5-1 11 16,0 1-8-16,-1-1 9 0,1 0 7 15,-3-2-1-15,-1 0-15 0,0-2-1 16,2-2 0-16,-2 0-2 0,0-1 16 15,0-2 5-15,0 0-18 0,0 0-3 16,0 0-15-16,0-5-84 0,0-4-58 16,0-9-145-16,-2 1-666 0,-5-29-896 15</inkml:trace>
  <inkml:trace contextRef="#ctx0" brushRef="#br0" timeOffset="50692.121">12570 11076 505 0,'0'0'502'0,"0"0"-124"0,0 0-91 16,0 0-11-16,0 0 9 0,0 0-23 16,0 0-55-16,0 0-63 0,0 0-25 15,0 2-16-15,0-2-20 0,0 0-29 16,0 0-30-16,0 0-24 0,0 0-26 15,0 0 1-15,0 0-4 16,0 0 10-16,0 0 19 0,0 0 18 16,0 0 17-16,0 0 23 0,0 0 21 15,0 0 1-15,0 0-10 0,0 0-13 16,0 0-25-16,0 0-4 0,0 0-9 16,0 0-7-16,0 0-12 0,0 0-2 15,0 0 2-15,0 0 11 0,0 0 11 16,0 0-6-16,0 0 6 0,0-2-4 15,0-1-18-15,0-1-31 0,0 3-10 16,1-2 6-16,1 2 25 16,-1-1 10-16,1-1 19 0,0 2 3 15,-1 0 10-15,0 0 0 0,1 0-1 16,-1-1-2-16,1 0 2 0,0 1-29 16,3-3-2-16,-1-1-1 0,7-4-11 15,2-2 9-15,7-4 3 0,3-6 10 16,8-4-8-16,3-4 20 0,9-5-20 15,8-6 0-15,11-5 20 0,13-8-22 16,4 3 0-16,-5 4-2 0,-6 7 1 16,-7 5 2-16,4 2-2 0,0 3 1 15,2 3-2-15,-1-1-11 16,1 2-27-16,3 0 40 0,3-2 0 16,4-1 12-16,5-3-10 0,0-2-1 15,7-2 28-15,-1-6-17 0,4 0-12 16,1-2 60-16,-1 1-57 0,-2-1 10 15,2 1 6-15,-1-2-7 0,3 0-12 16,1-4 44-16,-2-1-23 0,2 2-20 16,-5-1 20-16,0 1-21 0,-4 3 0 15,-6-2 2-15,1 0-1 0,-7 1 18 16,-1-4 7-16,-4-1-23 0,-4 0 28 16,-5-1-3-16,-11 7 0 0,-8 6-28 15,-12 9 3-15,-2 2 15 16,3-8-2-16,4-5 9 0,10-13 12 15,3-8-6-15,6-11-9 0,-1 0-22 16,-4 3-2-16,-12 14 2 0,-10 14 0 16,-8 8 2-16,0 3 14 0,1-9 11 15,-1-4 1-15,3-6 6 0,-5 2 4 16,-2 1-1-16,-1 0-3 0,-1-1-6 16,0-7 2-16,2-10-14 0,5-10-16 15,3-2-25-15,-1 4-15 0,2 6 12 16,-1 4-15-16,-1 2 24 0,1 0 10 15,2 1 9-15,1-2 0 0,4 1 2 16,0 0-1-16,0 5 15 0,-1-1-13 16,-7 10 18-16,-3 10-17 0,-5 7 26 15,0 5-27-15,0-5 41 0,0-1 2 16,-1-1-3-16,-4 2 16 0,0 6 5 16,-4 2 65-16,-1 3 6 0,-1 1-56 15,-1 0-51-15,1 4-25 0,-1 1-3 16,0 0-13-16,0 3 12 0,-1 4 1 15,0 2 1-15,0 2 15 0,0 1-1 16,0 0-12-16,0 0-3 16,0 0-18-16,0 0-13 0,0 0-5 0,0 1-10 15,0-1 3-15,0 0 0 16,0 1 0-16,0-1-6 0,0 2 12 16,0-2 16-16,0 0 2 0,0 0 1 15,0 0-10-15,0 0 1 0,0 0 2 16,0 0-43-16,0 0-18 0,0 0-4 15,0 0 16-15,0 0 18 0,0 0 28 16,0 0 6-16,0 0 7 0,0 0-23 16,0 0-27-16,0 0-23 0,0 0-19 15,0 0-10-15,0 0 4 0,0 0 37 16,0 0 19-16,0 0 0 16,0 0 0-16,0 0-13 0,0 0-6 15,0-3 2-15,0 0 55 0,0-1 19 0,0 2 38 16,0-1-3-16,0 1 20 15,0-1 18-15,0 2 41 0,0-3 6 16,0 0-12-16,0-1-23 0,0 2-7 16,-1 1 22-16,-1-2 20 0,0 2 5 15,-1 2-41-15,-1-2-25 0,-4 2 3 16,1 0 9-16,-4 0 12 0,-5 2-3 16,-5 8-3-16,-16 9 0 0,-18 13-76 15,-18 13 1-15,-6 7 28 0,2-4-30 16,19-9-2-16,18-11-19 0,10-9-10 15,3 0-43-15,-1 1-42 16,-3 1-26-16,3-1 15 0,6-4-97 16,5-6-160-16,9-2-88 0,7-6-95 15,1-2-249-15,10-10-243 0</inkml:trace>
  <inkml:trace contextRef="#ctx0" brushRef="#br0" timeOffset="50958.808">16779 6854 1881 0,'0'0'567'0,"0"0"-219"16,0 0-146-16,0 0 3 0,0 0 28 15,0 0-49-15,57 34-10 0,-36-16 27 16,3 7-35-16,5 3-60 0,0 7-22 15,0 3-12-15,1 4-13 0,-2 1-10 16,-4 1-15-16,0 2-3 0,-6-1-4 16,1-1-25-16,-2-4 10 0,0-1-12 15,1-6-18-15,1-3-176 0,1-8-281 16,-6-8-642-16,9-10-1617 0</inkml:trace>
  <inkml:trace contextRef="#ctx0" brushRef="#br0" timeOffset="89376.488">14173 11084 984 0,'0'0'472'16,"0"0"-297"-16,0 0-142 0,0 0-30 15,0 0-1-15,0 0-2 0,-39 53-65 16,36-50-52-16,0 0 16 0,-1 0-22 16,2 0 54-16,0-1 27 0,1 0 41 15,0 2 1-15,1-2 62 0,0-2 94 16,0 2 52-16,0-2 0 0,0 0 39 15,0 0-23-15,0 0 2 0,0 0-45 16,1 0-49-16,0 0-35 0,0 0-24 16,0-2-18-16,1 2-30 0,-1-2-8 15,1 2 2-15,-1-1 10 0,0 0-10 16,1-1-3-16,-1 0-14 0,1-2 17 16,3 0-6-16,2-2 16 0,2-5 18 15,4-3-43-15,5-2 24 0,2-4-28 16,5-1-3-16,-2-2-11 15,5 0 12-15,-3 3 1 0,2-4-18 0,4 3 19 16,-1-1-1-16,2-1 1 16,3-2-13-16,0-2 12 0,3 1 1 15,4-3 1-15,1-2 2 0,7-6-3 16,-1 1-3-16,0 1 2 0,9-6-12 16,-2-2-28-16,18-7 41 0,-11 6 0 15,-13 11 0-15,-13 10 0 0,-11 4 0 16,8 0 24-16,5-5-5 0,1-2 17 15,0 0 8-15,0 0 14 0,1-2 24 16,0 1-50-16,4-3-3 0,1-2-10 16,1-1 9-16,2-3 13 0,1 0-37 15,-1 3-2-15,0-2 8 16,-2 3-9-16,-1 1-1 0,1 4 2 0,-4-4 2 16,4 2-4-16,5-4-3 15,11-6 2-15,12-9-11 0,2 0-6 16,3 1 18-16,-4 4 0 0,-7 3-1 15,2 2-2-15,0-3 3 0,1 1-1 16,-1-2 2-16,0 0-1 0,1 0 2 16,-2 0 17-16,3 1-2 0,0 0-15 15,-2 0-2-15,1 1 0 0,-4-1 3 16,-2 2 16-16,-1 0-6 0,-5 4 25 16,-2-1 6-16,-2 1-22 15,1 0 22-15,-4-1 6 0,1-2 7 16,-1-2-19-16,3-3-10 0,-1-5 12 15,5 0-18-15,-3-5-18 0,3 0-4 16,-5-3 0-16,-2 0 0 0,-1-3 2 16,-4 1 0-16,-4 1 1 0,-3-3 0 15,-2 2 11-15,-6 0-4 0,1 0-10 16,-4-1-3-16,-2-2 0 0,0 1 2 16,-1-1 1-16,-1 0 0 0,3-1 2 15,1 2-2-15,1 0-20 0,-3 3-8 16,-1 0 6-16,2 3 6 0,-8 7 13 15,-1 7-13-15,-6 12-21 0,0-1 34 16,3-3-29-16,0-4 32 0,0-5 3 16,-2 4 26-16,0 2-1 0,-7 4-1 15,1 0-26-15,-2 6 1 0,-1 0 17 16,-3 8-7-16,-2 1-10 0,0 4-2 16,-1 4-11-16,1 2-20 0,-1 3-48 15,0 2-78-15,0 1-106 0,0 3-181 16,-2 5-520-16,1-1 311 0,-6 13-492 15</inkml:trace>
  <inkml:trace contextRef="#ctx0" brushRef="#br0" timeOffset="89724.328">19032 6913 722 0,'0'0'1355'0,"0"0"-1086"0,0 0 3 16,0 0 21-16,0 0-46 0,0 0-94 15,0 0 6-15,0 0-111 0,-61-35-48 16,36 41-89-16,-5 7 3 16,-5 7 31-16,-5 7 43 0,-5 4 12 15,2 3-3-15,2 1-29 0,3-1 16 16,6-3-45-16,5-2-218 0,5-2-282 16,7-7-238-16,0 0-31 15</inkml:trace>
  <inkml:trace contextRef="#ctx0" brushRef="#br0" timeOffset="89945.001">18927 6747 2387 0,'0'0'782'0,"0"0"-444"15,0 0-161-15,0 0-22 0,0 0-67 16,0 0-44-16,0 0 34 0,24 50 32 15,-11-23 37-15,5 6-5 0,6 4-49 16,1 3-53-16,4-3-12 0,3-1-28 16,1-1 0-16,0-3-108 0,0-3-109 15,-1-4-178-15,-11-8-405 0,7-1-1366 16</inkml:trace>
  <inkml:trace contextRef="#ctx0" brushRef="#br0" timeOffset="93677.785">15939 11020 1463 0,'0'0'511'0,"0"0"-281"15,0 0-191-15,0 0-4 16,0 0 59-16,58 1 6 0,-31-10-51 15,21-7-14-15,17-10-35 0,-4009-9-23 16,8079-6-145-16,-4029 0-7 0,0 3-7 16,-3 1 75-16,5 2 42 0,8-7 52 15,7-2 13-15,5-4 81 0,7-4 33 16,2-2-46-16,2-2-32 0,-1 1 45 16,-4-3 77-16,-1-1 1 0,-3-4-20 15,-3 1 31-15,-4-2 7 0,-5-1-1 16,-7-2 38-16,-8 0 17 0,-4-4-82 15,-5-1-14-15,-6 0 0 0,-4-3-31 16,-3-2-51-16,1-5-6 0,-7-3-4 16,2-1-21-16,0-7 6 0,-1-5-12 15,3-4-1-15,2-2 1 0,-1-2-16 16,-1 1-3-16,-5-1-37 0,2 2 6 16,-6 1 6-16,-3 4-12 0,-4 3 8 15,-7 5 14-15,-6 3 16 0,-4 8 1 16,-9 4-17-16,-3 7 18 0,-8 4 28 15,-7 14 6-15,-4 10 10 16,-7 8 2-16,1 5-5 0,1-6 21 16,0-4-37-16,2-5-13 0,-4 3-10 0,2-2-2 15,-2 2-1-15,0 5-14 16,-3 2 15-16,4 1-13 0,-5 1 11 16,1 4 2-16,0 0 10 0,-2 2 6 15,-1-1-1-15,0 1-11 0,0 0-4 16,3 1 0-16,-2 1-3 0,2 0-6 15,0 4-19-15,4 0-15 0,-1 3 18 16,3 0-18-16,1 0 2 0,1 2 16 16,-1 1 8-16,1 1 17 0,-3 4 0 15,-4 2 3-15,-3 3 22 16,-3 2 3-16,0 1 28 0,0 0-25 16,0 1-10-16,0 0-21 0,0-1-18 15,-1 2-4-15,0-2-3 0,1 0-21 16,0 0-20-16,0 0-21 0,2 0-42 15,1 0 6-15,3 0 29 0,2 0 34 16,1 0 41-16,-1-2 18 0,3 1 1 16,-6-1 22-16,-1 2-3 0,-1-1 13 15,-3 1 31-15,0 0 25 0,0 0 38 16,-2 0 30-16,-1 0 6 0,0 0-54 16,-2 1-65-16,-8 0-24 0,-2 3-19 15,-7 0-16-15,-8 2-8 16,-6 4 2-16,-7 1 3 0,-2 1 1 15,-9 1-22-15,-11 1-72 0,-7 5-47 16,-4 1-36-16,7-3-57 0,17-1-122 16,17-5-242-16,11-4-449 0,2 0 54 0</inkml:trace>
  <inkml:trace contextRef="#ctx0" brushRef="#br0" timeOffset="93831.986">20393 6884 1061 0,'0'0'771'15,"82"16"-233"-15,-31 6-167 0,15 15 31 16,0 3-68-16,-13-3-84 0,-18-6-89 16,-13-3-64-16,5 6-56 0,1 4-38 15,-1 6 19-15,0-2-22 0,-8-3-223 16,-4-10-357-16,0 0-1112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4:55:58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11081 11681 1486 0,'0'0'397'0,"0"0"202"0,0 0-238 16,0 0-120-16,0 0-100 0,0 0-65 16,0 0-66-16,0 0-10 0,0 0-58 15,5-3-18-15,-1 3 25 0,2 0 15 16,4 0 36-16,1 0 15 0,2 0-13 16,5 0-2-16,3 0-41 0,3 0-43 15,8 0 43-15,14-6 37 0,18-7-56 16,18-6-24-16,5-3-38 0,-1 2-27 15,-8 3 29-15,-11 8 72 0,-6 5 19 16,-2 4 29-16,-1 3 19 0,-7 9 85 16,-6 2 60-16,-8-3 14 0,-5 0-66 15,-3 1 4-15,15 4-17 0,17 5-64 16,11 0 7-16,4 2-17 0,-5-7 17 16,-6-1-17-16,-11-5 10 15,3-1 9-15,-3 1-43 0,0 0 20 16,5 0 43-16,-2-5-32 0,4 4-10 15,2-3 13-15,2 0-7 0,-2 0-12 16,5 1 16-16,-1 1-32 0,1-3 22 16,1 2 22-16,-1-2-9 0,3-2 12 15,6 0-15-15,1-3-10 0,4 0-19 16,3-4 25-16,-1-3-28 0,1 3-3 16,1-2 0-16,5 2-47 0,-2-2 50 15,7 1 0-15,-2 0 78 0,-3 2-40 16,4 1-16-16,-5 2-20 0,2 0 26 15,-4 0-3-15,4 5-9 16,-3-2-16-16,2 1-20 0,4-2 20 16,0-2 10-16,4 0 18 0,1 0-5 15,0 0-23-15,2 0-31 0,0-4 30 16,0 0 2-16,1 0-4 0,-3 0-62 16,2-2 30-16,2 1 32 0,-1-1 3 15,-2 2 0-15,-6 0 0 0,-7-2 2 16,-4 6 11-16,-8 0-12 0,-21 0 10 15,-9 1-11-15,-16 4 13 0,-7-1-7 16,-2 2 25-16,0 1-12 0,-3-1-19 16,-4-2-16-16,-7 0-90 15,-7-4-207-15,0 0-312 0,-16-9-913 0</inkml:trace>
  <inkml:trace contextRef="#ctx0" brushRef="#br0" timeOffset="922.517">9228 11523 307 0,'0'0'1785'0,"0"0"-1717"0,0 0-26 0,0 0-42 15,0 0 165-15,0 0-36 0,0 0-77 16,0 0-49-16,58 16 52 15,-48-15 26-15,2 1 25 0,2-1-42 16,-3 2-38-16,1 0-4 0,3 1 17 16,2 1-7-16,1 1-29 0,7-2 29 15,4 2 6-15,4-1-37 0,6 0 14 16,13 0 26-16,12 0-28 0,13 2 0 16,6 0-13-16,1-3 22 0,-1 0-15 15,-2-4 9-15,5 0 3 16,4-1-17-16,9-6 27 0,9-3-28 0,6-5 28 15,9-2-26-15,6-6 22 0,2 2-25 16,1 0 0-16,-2 4 1 16,-4 5 0-16,-5 7-2 0,-7 5-6 15,-8 7 7-15,-9 9 54 0,-14 6 29 16,-8 3 41-16,-9 6 21 0,-5-1-19 16,1-2-31-16,2-4-39 0,2-6-56 15,5-15-62-15,-15-3-346 0,-1-11-677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02-20T04:56:05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7437 6913 2070 0,'0'0'505'0,"0"0"-286"0,0 0-71 16,0 0 28-16,0 0-29 15,0 0-51-15,0 0-96 0,0 0-3 16,0 21-61-16,0-8 62 0,0 3 2 16,0 3 10-16,0 2-6 0,0-2-4 15,1-2-4-15,5-2-15 0,4-3 3 16,1-4 3-16,6-3 13 0,5-4 7 16,8-1 34-16,8-14 1 0,20-9-4 15,9-11-16-15,2-1 4 0,-16 5-7 16,-9 9 25-16,-19 13-25 15,0 2 16-15,4 3 9 0,6 1-40 16,4 2 37-16,0 6 6 0,2 5-44 16,-4 4 16-16,2 3-19 0,2 3-12 15,-4 1 12-15,1-2 38 0,3 1-13 16,-4-2-23-16,1-2-1 0,1-5 18 16,-3-1-16-16,1-2 25 0,2-2-9 15,0-3 10-15,1-3-27 0,6-1 20 16,2 0 19-16,7-7-29 0,9-3-11 15,13-5 0-15,-4-2 1 0,-2 2-2 16,-12 0 2-16,-6 5-2 0,4-2-1 16,-2 2-2-16,-8 3 3 0,-9 2 14 15,-11 2-12-15,-1 3-2 16,5 0-34-16,3 0 33 0,9 0 2 16,-5 0 21-16,4 0-22 0,-1 0 0 15,4 0-2-15,2 0 1 0,6 0 1 16,13-2-15-16,6-6-7 0,8-3-22 15,-3-1-48-15,-6-3-34 0,-6 2-1 16,1-5 29-16,-3 2 34 0,3-3 22 16,-1 2 42-16,-1 0 38 0,-1 2 9 15,2 3 23-15,1 1 10 0,0 4-1 16,-1 2 13-16,-1 3-1 0,4 0-12 16,5-3-29-16,4 2-12 0,2-1-13 15,5-2-6-15,3-3 2 0,-7-1-19 16,-11 2 30-16,-19 2 46 0,-14 3 65 15,-9 1 19-15,1 0-11 0,0 2 0 16,-5 0-13-16,-9 2-89 0,-3 3-49 16,-7 5-46-16,-1 4 3 0,-2 3-160 15,-1-3-283-15,-5-1-1186 0</inkml:trace>
  <inkml:trace contextRef="#ctx0" brushRef="#br0" timeOffset="1003.885">7514 10210 2504 0,'0'0'787'16,"0"0"-520"-16,0 0-236 0,0 0 83 15,0 0 31-15,0 0 9 0,0 0-31 16,0 0-36-16,0 0-87 0,-2 8-40 15,5-7-26-15,0 2-22 0,1 3 16 16,8 1 32-16,2 2 40 16,4 1 34-16,3 1-2 0,8-2 8 15,3-1 8-15,6-3-16 0,7 1-1 16,14 0-19-16,19-1-12 0,5 3-2 16,5-7-10-16,5-1-51 0,-4-5-16 15,6-4 19-15,6-2 13 0,0 2 25 16,-2 2 22-16,-2 3 16 0,-2 4-13 15,-5 1 0-15,0 11 38 0,-9 6 12 16,-7 5 4-16,-5 5-25 0,-5 4-7 16,-3 1-3-16,-5 3 16 0,-7-3 18 15,-10-6 3-15,-6-5-9 0,0-1 9 16,4 3-16-16,9 1-9 0,10 3 3 16,9-5-12-16,9-6-14 0,7-10-10 15,0-7 11-15,0-19 3 0,-1-8-15 16,2-6-60-16,4-4-46 0,1-3-15 15,2 4-19-15,-3 1 7 0,0 5 14 16,0 2 46-16,0-1 45 0,5-1 28 16,0 2 16-16,2 0 9 0,0 0 16 15,0 4-10-15,-2 4-15 0,-4 8 6 16,-9 9 10-16,-4 3 49 0,-4 10 26 16,-4 9 31-16,-3 5-2 15,1 4 37-15,3 1 52 0,6 2-14 16,2-4-61-16,7 1-40 0,4 0-19 15,5-6-3-15,5 1 12 0,3-7-30 16,2-2-7-16,-2-5-42 0,3-7-21 16,1-2-1-16,1-7-32 0,1-11-94 15,-6-12-177-15,-27 1-299 0,-11-19-1483 16</inkml:trace>
  <inkml:trace contextRef="#ctx0" brushRef="#br0" timeOffset="3244.158">2638 6478 1941 0,'0'0'1680'0,"0"0"-1541"0,0 0-139 0,0 0-35 16,0 0 35-16,39 72 136 16,-35-47-73-16,-3 4-45 0,-3 3-2 15,-16 12-16-15,-18 15-160 0,-25 19-134 16,-11 11-108-16,-12-3-190 0,-5 0-127 16,5-10 185-16,-2 1 62 0,2 1 244 15,3-2 228-15,6-1 211 0,3-4 132 16,6-2-63-16,8 3 61 0,6 3-139 15,8-4-144-15,7 5 75 0,9-1-58 16,11 1-1-16,9-3-19 0,8-3 3 16,9-3 36-16,11-4 6 15,9-5 32-15,4 3-25 0,13-1 24 16,5 5-12-16,9 3 28 0,11 6 38 16,6 4 37-16,9 8 40 0,4 3-20 15,12 7-39-15,6 7-76 0,1 4-31 16,2 5-32-16,-2 2-61 0,-7 4 28 15,-6 1 9-15,-5 1-18 0,-10-2 21 16,-6 0 21-16,-5-7-48 0,-11-7-16 16,-3-8-34-16,-9-15 3 0,-11-22-265 15,-14-21-382-15,-7-16-1991 0</inkml:trace>
  <inkml:trace contextRef="#ctx0" brushRef="#br0" timeOffset="4437.254">878 6172 1982 0,'0'0'641'0,"0"0"-380"15,0 0-260-15,0 0 31 0,0 0 39 16,0 0-20-16,0 0 16 0,0 0 64 16,0 0-108-16,17-22-23 0,-29 26-266 15,-6 2-46-15,-6 3-79 0,-2 6 15 16,-5 1 113-16,1 1 240 0,-5 2 23 15,7 2 72-15,1-3 74 0,4-1 49 16,5-2-43-16,3 2-38 0,5-3-17 16,4-1 19-16,5 0-19 0,1 1-97 15,2 0 9-15,10 1-9 16,0 0 75-16,5 2 69 0,3 3-70 16,0-4-32-16,2 3-7 0,1 1 7 15,0 0 3-15,0-1-7 0,1 0-18 16,-5-1 5-16,3 2-24 0,-2-1 12 15,-1 0-11-15,-1 2 17 0,-1-2-18 16,-3 2 12-16,-5-2-10 0,1 0 23 16,-6 0-23-16,-4 0 51 0,0 1 7 15,-3 2 41-15,-11 0 24 0,-1 2 29 16,-5 3-48-16,-7 0-50 0,-2 0-19 16,-4 1 6-16,-1-4-19 0,-2-1-22 15,-1-5-3-15,1-4-91 0,3-3-104 16,2-8-167-16,11-3-352 0,-9-14-843 15</inkml:trace>
  <inkml:trace contextRef="#ctx0" brushRef="#br0" timeOffset="5354.701">1436 6010 46 0,'0'0'2361'0,"0"0"-2013"0,0 0-120 16,0 0 112-16,0 0 94 0,0 0-142 15,0 0-154-15,0 0-94 0,-20 68-42 16,-1-6 1-16,-1 21-2 0,-1 12 18 16,0-2-19-16,6-7 0 0,5-10 0 15,2-2-3-15,4-8-13 0,1-13-2 16,3-14-26-16,2-13 16 0,0-4-6 16,0-3 12-16,0-3 3 15,2-1 18-15,-1-7 1 0,0-6 22 16,-1-2 31-16,1 0 37 0,-1-4 0 15,0-5 4-15,0-5-36 0,-3-9-58 16,-2-12-52-16,0-20-7 0,-3-15-44 16,1-10-46-16,-1-2-28 0,2 7 11 15,5 6-2-15,1 14 29 0,0 13 18 16,0 12 73-16,1 2 45 0,3-1 1 16,5-2-11-16,-2-4-3 0,5 4 16 15,4 3 25-15,0 1 49 0,3 8 2 16,0 3-3-16,0 3 3 0,1 5-28 15,1 3 2-15,-3 4 10 0,1 1-28 16,-2 4-20-16,4 4 1 0,2 4 3 16,-2 4 6-16,0 4 0 0,2 2 6 15,-1 4-3-15,-5 2 0 0,0 2-6 16,-4-1 6-16,-6 2-3 0,1-2-9 16,-8 2 2-16,0 0-2 0,-11-3 29 15,-3 3 8-15,-4-2-10 0,0 1-12 16,-8-3-28-16,2 0-42 0,-3-4-18 15,3-2-28-15,-3-3-13 16,6-7 19-16,1-1 7 0,3-6-58 16,1-1-28-16,4-3-34 0,4 0 122 15,3 0 47-15,2 0 10 0,3 0-22 16,0 0 19-16,4 1-49 0,6 4 68 16,2 0 39-16,6 4 169 0,2 2-30 15,7 2-48-15,0 0-16 0,5 2-7 16,0-1-28-16,2 1-35 0,-1 1-23 15,1 0-21-15,1 2 0 0,0 2-19 16,2 3-94-16,-2 3-200 0,-10-6-326 16,15 9-1223-16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3917 4169 8154,'-1'-12'-5,"-1"0"705,-2-4-343,0 4 1,0-5 45,0 6 1,-1 1 262,1 2 0,3-2 547,-3 2-534,3-2-344,1-1-97,-5-1 60,4 6-724,-4-4 368,5 8 168,0-3-919,0 5 628,-5 0 1,0 5-96,-3 3 0,-2 2 93,2 2 0,-2 4-165,-1 3 583,-1 3-137,1 6 0,-5-3-215,1 5 991,0 1-579,-1-2 0,3-1 148,-2-5 337,2 0-471,2 0 1,3-1 151,0 1 0,6-5 120,-2-3 0,-1-2 218,1-2-620,0 1 1,6-5 110,1 1 1,1-4 129,8 3 1,-4-3-262,8 4 0,1-6 80,2 2 1,4 1-28,4-1 0,1 1 21,2-1 1,2-3-130,-5 3 1,3-1 129,-3 0 0,-1 0-63,-3 4 1,-5-3 1,-3 4 0,-7 1 35,-4 6 1,-6 3-163,-5 5 1,-6 1 132,-10 2 0,-5 4-1299,-2 4 1,-7 4 418,-1 0 1,0-5-1740,4-6 1,5-5-2638,2-3 5077,3-7 0,5-4 0,0-1 0,0 6 0</inkml:trace>
  <inkml:trace contextRef="#ctx0" brushRef="#br0" timeOffset="1">9651 4134 7895,'-12'-11'704,"1"3"1053,-1 1-1156,6 4-17,1-7-24,5 9 1416,0-4 31,0 5 1,0 6-1337,0 5 1,0 10-219,0 5 0,-1 11-148,-3 1 1,-2 10-346,-6 6 1,1 9-207,5-27 0,0 1 0,0 0 0,1 2 142,-1 4 1,0 1-1,1-1 1,0-1 49,1 1 1,1-2 0,0-6-1,1-1-148,2 19 1,1-15-300,3-8 0,2-11-454,5-7 1,1-6-53,-1-6 0,1-6 441,-1-6 1,1-9 190,-1-10 1,0-7 117,1-4 0,-1-8 197,1-7 1,-7 24 0,0 0-124,-1-3 0,-1-1 0,0 0 0,-1 1-144,-1 0 1,-2-1-1,1-2 1,0 0 153,1-3 0,-2 0 0,1 1 0,-1 1 6,0 3 0,-2 1 0,-2-21 636,-2 15 1,-2 12-283,5 7 1808,0 5-984,4 12 657,5 1 0,2 5-699,4 0 0,2 5 302,2 3 0,-1-2-704,5 2 0,-4 3-196,4 4 0,-4 0-258,4-3 1,1 1 129,2 2 0,1-3-383,0 4 0,-5 0 178,-3-1 1,-2 4-301,-2-3 0,1 4-112,-1-1 1,-5 3-250,-2 0 0,-4 3-463,-4 1 1,-7 2 459,-8 3 1,-6 2 42,-2-3 0,-5 7 159,2 1 1,2-1 23,1-7 0,3-2 232,1-5 0,5-2 281,3-2 0,8-6 356,3-5 77,2-6 1,9 3 1191,4-5 1,4 0-799,5 0 0,1 0 603,-2 0 0,4 0-778,4 0 1,-3 5-247,2 3 1,0 2-144,0 2 1,0-1-721,4 1 0,-4-1-365,0 0 1,-2-3-626,-1 0 0,0-5-2210,0 5 1,0-5 3543,0 0 0,-6-6 0,0-4 0</inkml:trace>
  <inkml:trace contextRef="#ctx0" brushRef="#br0" timeOffset="2">4397 8726 8176,'-16'-11'458,"3"4"223,-2-8-642,7 7-148,3 3 1,10 1-72,3 0 1,6 0-367,1 4 1,6-1 160,2-3 0,0 2 385,4-6 0,2 1 0,0-5 0</inkml:trace>
  <inkml:trace contextRef="#ctx0" brushRef="#br0" timeOffset="3">5014 8440 8176,'18'-5'0,"3"0"-540,-2-3 0,-1-1 491,1 6 1,-5-1 547,1 4 0,2-2-308,-2-1 0,4 1-208,-4-1 0,5 1-277,-1 2 1,3-3 170,1-1 1,1-5-693,3 1 815,-3-2 0,14-6 0,-3-2 0</inkml:trace>
  <inkml:trace contextRef="#ctx0" brushRef="#br0" timeOffset="4">5870 8132 8176,'23'-12'-44,"0"1"1,-1-1 166,-3 1 0,3 0-84,1-1 1,0 5-50,4-1 1,2 4-65,1-4 0,5 1 237,3-5-163,-3-4 0,10-2 0,-5-5 0</inkml:trace>
  <inkml:trace contextRef="#ctx0" brushRef="#br0" timeOffset="5">6853 7789 8176,'22'-11'-344,"1"-1"0,4 1 138,-1-1 0,6 2 194,-1 3 0,3-4 9,4 4 0,3-5 3,4-3 0,1 2 0,0-3 0</inkml:trace>
  <inkml:trace contextRef="#ctx0" brushRef="#br0" timeOffset="6">7800 7515 8172,'28'-11'-549,"-2"-1"-68,4 1 0,1-1 411,3 1 0,4-1 206,0 1-338,5 0 0,3-6 0,6-1 0</inkml:trace>
  <inkml:trace contextRef="#ctx0" brushRef="#br0" timeOffset="7">8611 7275 8171,'35'-18'-190,"-1"3"1,4 1-238,0-1 1,1 2 283,-1-2 1,3-2 142,5 2-517,-1 0 0,1-1 0,0-2 0</inkml:trace>
  <inkml:trace contextRef="#ctx0" brushRef="#br0" timeOffset="8">9594 6978 8171,'-6'-11'0,"5"-1"1625,-3 1-1176,-2-1 1,5 5-450,-3-1 0,3 6 0,1-3 0</inkml:trace>
  <inkml:trace contextRef="#ctx0" brushRef="#br0" timeOffset="9">4625 8280 8039,'-10'6'0,"3"3"37,-9-5 0,4 1 88,0-1 1,1 2-182,0 6 0,-1-2 117,1-2 0,1 3-115,2 0 0,-2 2 6,2 6 1,-2-4-210,-1 4 0,-1-3 12,1 3 1,-1 0 119,1 4 1,-2-2 15,-2-2 0,2 3 28,-2-3 1,2-3 80,2-1 0,0 2-2,-1-2 1,2-3 34,2-5 67,-2 1-104,4 3 357,-1 1-270,2-1 1,7-3 171,1-1 1,5-3-8,7 4 1,-1-4-6,5 3 0,0-4-166,4 1 1,0 1 22,0-2 1,1 6-78,3-1 1,-3-2-172,2 2 1,4-4-38,0 3 1,2-3-13,-2 4 197,3-6 0,-4 8 0,6-3 0</inkml:trace>
  <inkml:trace contextRef="#ctx0" brushRef="#br0" timeOffset="10">3986 10153 8186,'0'-7'-140,"0"-1"0,0 0-508,0-3 204,0 5 76,0-5 368,0 10 0,5-4 0,1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8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7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7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6835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4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1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46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41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5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528" TargetMode="External"/><Relationship Id="rId2" Type="http://schemas.openxmlformats.org/officeDocument/2006/relationships/hyperlink" Target="https://datatracker.ietf.org/doc/html/rfc19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413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lly_Floyd" TargetMode="External"/><Relationship Id="rId2" Type="http://schemas.openxmlformats.org/officeDocument/2006/relationships/hyperlink" Target="https://datatracker.ietf.org/doc/rfc336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7: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14:cNvPr>
              <p14:cNvContentPartPr/>
              <p14:nvPr/>
            </p14:nvContentPartPr>
            <p14:xfrm>
              <a:off x="4424040" y="6311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7840" y="6294960"/>
                <a:ext cx="3276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A0810B-6881-47B3-8831-D2D0B936EBFE}"/>
                  </a:ext>
                </a:extLst>
              </p14:cNvPr>
              <p14:cNvContentPartPr/>
              <p14:nvPr/>
            </p14:nvContentPartPr>
            <p14:xfrm>
              <a:off x="2748960" y="2548080"/>
              <a:ext cx="2606760" cy="319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A0810B-6881-47B3-8831-D2D0B936EB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9600" y="2538720"/>
                <a:ext cx="2625480" cy="32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6B4586-9386-497A-AA6E-6EA7A27E0F4F}"/>
                  </a:ext>
                </a:extLst>
              </p14:cNvPr>
              <p14:cNvContentPartPr/>
              <p14:nvPr/>
            </p14:nvContentPartPr>
            <p14:xfrm>
              <a:off x="2642040" y="1845720"/>
              <a:ext cx="111600" cy="47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6B4586-9386-497A-AA6E-6EA7A27E0F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2680" y="1836360"/>
                <a:ext cx="13032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B2EB6D-1C5F-4C41-BDAE-2EC2FBAB3E18}"/>
                  </a:ext>
                </a:extLst>
              </p14:cNvPr>
              <p14:cNvContentPartPr/>
              <p14:nvPr/>
            </p14:nvContentPartPr>
            <p14:xfrm>
              <a:off x="6442920" y="4289400"/>
              <a:ext cx="2165400" cy="41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B2EB6D-1C5F-4C41-BDAE-2EC2FBAB3E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3560" y="4280040"/>
                <a:ext cx="218412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packet </a:t>
            </a:r>
            <a:r>
              <a:rPr lang="en-US" altLang="zh-CN" dirty="0"/>
              <a:t>reception</a:t>
            </a:r>
            <a:r>
              <a:rPr lang="en-US" dirty="0"/>
              <a:t>, receiver sends an ACK</a:t>
            </a:r>
          </a:p>
          <a:p>
            <a:pPr lvl="1"/>
            <a:r>
              <a:rPr lang="en-US" dirty="0"/>
              <a:t> If all data prior to X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en-US" dirty="0"/>
              <a:t>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</a:t>
            </a:r>
            <a:r>
              <a:rPr lang="en-US" altLang="zh-CN" dirty="0"/>
              <a:t>i.e.</a:t>
            </a:r>
            <a:r>
              <a:rPr lang="en-US" dirty="0"/>
              <a:t>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2F27A2-337C-4573-AD7A-C01E09595AF8}"/>
                  </a:ext>
                </a:extLst>
              </p14:cNvPr>
              <p14:cNvContentPartPr/>
              <p14:nvPr/>
            </p14:nvContentPartPr>
            <p14:xfrm>
              <a:off x="3563640" y="2136600"/>
              <a:ext cx="965880" cy="199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2F27A2-337C-4573-AD7A-C01E09595A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4280" y="2127240"/>
                <a:ext cx="984600" cy="20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</a:t>
            </a:r>
            <a:r>
              <a:rPr lang="en-US" altLang="zh-CN" dirty="0">
                <a:solidFill>
                  <a:srgbClr val="0000FF"/>
                </a:solidFill>
              </a:rPr>
              <a:t>order</a:t>
            </a:r>
            <a:r>
              <a:rPr lang="en-US" dirty="0">
                <a:solidFill>
                  <a:srgbClr val="0000FF"/>
                </a:solidFill>
              </a:rPr>
              <a:t>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100B packets:</a:t>
            </a:r>
          </a:p>
          <a:p>
            <a:pPr lvl="1"/>
            <a:r>
              <a:rPr lang="en-US" dirty="0" err="1"/>
              <a:t>Seqnos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DE94AA-9044-4795-8C4B-7DE369845770}"/>
                  </a:ext>
                </a:extLst>
              </p14:cNvPr>
              <p14:cNvContentPartPr/>
              <p14:nvPr/>
            </p14:nvContentPartPr>
            <p14:xfrm>
              <a:off x="4202280" y="2428920"/>
              <a:ext cx="3331440" cy="215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DE94AA-9044-4795-8C4B-7DE3698457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2920" y="2419560"/>
                <a:ext cx="3350160" cy="21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 can buffer out-of-</a:t>
            </a:r>
            <a:r>
              <a:rPr lang="en-US" altLang="zh-CN" dirty="0"/>
              <a:t>order</a:t>
            </a:r>
            <a:r>
              <a:rPr lang="en-US" dirty="0"/>
              <a:t>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95C46E-C467-4520-967C-51D90B61DA44}"/>
                  </a:ext>
                </a:extLst>
              </p14:cNvPr>
              <p14:cNvContentPartPr/>
              <p14:nvPr/>
            </p14:nvContentPartPr>
            <p14:xfrm>
              <a:off x="3322080" y="4128120"/>
              <a:ext cx="2854080" cy="1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95C46E-C467-4520-967C-51D90B61D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2720" y="4118760"/>
                <a:ext cx="287280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</a:t>
            </a:r>
            <a:r>
              <a:rPr lang="en-US" altLang="zh-CN" dirty="0"/>
              <a:t>with</a:t>
            </a:r>
            <a:r>
              <a:rPr lang="en-US" dirty="0"/>
              <a:t>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altLang="zh-CN" dirty="0">
                <a:solidFill>
                  <a:srgbClr val="D60093"/>
                </a:solidFill>
              </a:rPr>
              <a:t>Is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this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always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right?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  <a:p>
            <a:pPr lvl="2"/>
            <a:r>
              <a:rPr lang="en-US" dirty="0"/>
              <a:t>Faster than waiting for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missing packet and move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missing packet, and wait for ACK to move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sliding window</a:t>
            </a:r>
          </a:p>
          <a:p>
            <a:pPr lvl="2"/>
            <a:r>
              <a:rPr lang="en-US" dirty="0"/>
              <a:t>Is slowed down by </a:t>
            </a:r>
            <a:r>
              <a:rPr lang="en-US" altLang="zh-CN" dirty="0"/>
              <a:t>lost</a:t>
            </a:r>
            <a:r>
              <a:rPr lang="en-US" dirty="0"/>
              <a:t>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37F3E2-2B9D-46E2-A39C-71B5AB95609E}"/>
                  </a:ext>
                </a:extLst>
              </p14:cNvPr>
              <p14:cNvContentPartPr/>
              <p14:nvPr/>
            </p14:nvContentPartPr>
            <p14:xfrm>
              <a:off x="195840" y="2159640"/>
              <a:ext cx="4630680" cy="168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37F3E2-2B9D-46E2-A39C-71B5AB9560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480" y="2150280"/>
                <a:ext cx="4649400" cy="17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14:cNvPr>
              <p14:cNvContentPartPr/>
              <p14:nvPr/>
            </p14:nvContentPartPr>
            <p14:xfrm>
              <a:off x="1311480" y="1434960"/>
              <a:ext cx="2360520" cy="222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280" y="1418760"/>
                <a:ext cx="2392920" cy="22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C23210-C530-4663-8060-0607DCE32A94}"/>
                  </a:ext>
                </a:extLst>
              </p14:cNvPr>
              <p14:cNvContentPartPr/>
              <p14:nvPr/>
            </p14:nvContentPartPr>
            <p14:xfrm>
              <a:off x="4876200" y="770040"/>
              <a:ext cx="2768760" cy="128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C23210-C530-4663-8060-0607DCE32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6840" y="760680"/>
                <a:ext cx="2787480" cy="13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F45B40-C8C1-422F-A49B-E5B4C92145BD}"/>
                  </a:ext>
                </a:extLst>
              </p14:cNvPr>
              <p14:cNvContentPartPr/>
              <p14:nvPr/>
            </p14:nvContentPartPr>
            <p14:xfrm>
              <a:off x="2452320" y="2855520"/>
              <a:ext cx="472680" cy="51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F45B40-C8C1-422F-A49B-E5B4C9214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2960" y="2846160"/>
                <a:ext cx="491400" cy="5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18473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28C55E-7EC9-4805-A63D-58F158903A78}"/>
                  </a:ext>
                </a:extLst>
              </p14:cNvPr>
              <p14:cNvContentPartPr/>
              <p14:nvPr/>
            </p14:nvContentPartPr>
            <p14:xfrm>
              <a:off x="995760" y="994320"/>
              <a:ext cx="7223760" cy="321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28C55E-7EC9-4805-A63D-58F158903A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400" y="984960"/>
                <a:ext cx="7242480" cy="32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en-US" dirty="0"/>
              <a:t>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A1E936-C555-47DA-932A-2D890BD45DE4}"/>
                  </a:ext>
                </a:extLst>
              </p14:cNvPr>
              <p14:cNvContentPartPr/>
              <p14:nvPr/>
            </p14:nvContentPartPr>
            <p14:xfrm>
              <a:off x="2764440" y="2195280"/>
              <a:ext cx="5118480" cy="463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A1E936-C555-47DA-932A-2D890BD45D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5080" y="2185920"/>
                <a:ext cx="5137200" cy="46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72FD-BA80-A222-1505-36FB4C15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2A2-A2F0-00B9-550D-BAA62617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6629400" cy="4419600"/>
          </a:xfrm>
        </p:spPr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RFC1948</a:t>
            </a:r>
          </a:p>
          <a:p>
            <a:pPr lvl="1"/>
            <a:r>
              <a:rPr lang="en-US" altLang="zh-CN" dirty="0"/>
              <a:t>obsoleted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RFC6528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pPr lvl="1"/>
            <a:r>
              <a:rPr lang="en-US" altLang="zh-CN" dirty="0">
                <a:hlinkClick r:id="rId2"/>
              </a:rPr>
              <a:t>https://datatracker.ietf.org/doc/html/rfc1948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https://datatracker.ietf.org/doc/html/rfc6528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cryptographic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ports,</a:t>
            </a:r>
            <a:r>
              <a:rPr lang="zh-CN" altLang="en-US" dirty="0"/>
              <a:t> </a:t>
            </a:r>
            <a:r>
              <a:rPr lang="en-US" altLang="zh-CN" dirty="0"/>
              <a:t>addresses,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secret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endParaRPr lang="en-HK" altLang="zh-CN" dirty="0"/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random!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7248-D62D-9EF4-55E8-C5B26FE7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2116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EA6AB-6F23-4D4E-F11C-1A3D4EE66172}"/>
              </a:ext>
            </a:extLst>
          </p:cNvPr>
          <p:cNvSpPr txBox="1"/>
          <p:nvPr/>
        </p:nvSpPr>
        <p:spPr>
          <a:xfrm>
            <a:off x="4038600" y="6138446"/>
            <a:ext cx="205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Steven</a:t>
            </a:r>
            <a:r>
              <a:rPr lang="zh-CN" altLang="en-US" dirty="0"/>
              <a:t> </a:t>
            </a:r>
            <a:r>
              <a:rPr lang="en-US" altLang="zh-CN" dirty="0"/>
              <a:t>M.</a:t>
            </a:r>
            <a:r>
              <a:rPr lang="zh-CN" altLang="en-US" dirty="0"/>
              <a:t> </a:t>
            </a:r>
            <a:r>
              <a:rPr lang="en-US" altLang="zh-CN" dirty="0" err="1"/>
              <a:t>Bellovin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27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altLang="zh-CN" sz="2700" dirty="0">
                <a:solidFill>
                  <a:srgbClr val="232323"/>
                </a:solidFill>
              </a:rPr>
              <a:t>Both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parties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need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to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send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their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ISN</a:t>
            </a:r>
            <a:endParaRPr lang="en-US" sz="23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685375-72C1-41B8-8916-A901114C2851}"/>
                  </a:ext>
                </a:extLst>
              </p14:cNvPr>
              <p14:cNvContentPartPr/>
              <p14:nvPr/>
            </p14:nvContentPartPr>
            <p14:xfrm>
              <a:off x="7131240" y="4019400"/>
              <a:ext cx="219240" cy="37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685375-72C1-41B8-8916-A901114C28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1880" y="4010040"/>
                <a:ext cx="237960" cy="3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759230" y="4499999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  <a:stCxn id="42" idx="0"/>
          </p:cNvCxnSpPr>
          <p:nvPr/>
        </p:nvCxnSpPr>
        <p:spPr bwMode="auto">
          <a:xfrm flipH="1" flipV="1">
            <a:off x="5291138" y="3986213"/>
            <a:ext cx="1344644" cy="5137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732866" cy="5222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5CA004-E07F-4899-A1D4-5B7C106B3EDF}"/>
                  </a:ext>
                </a:extLst>
              </p14:cNvPr>
              <p14:cNvContentPartPr/>
              <p14:nvPr/>
            </p14:nvContentPartPr>
            <p14:xfrm>
              <a:off x="7229880" y="2370960"/>
              <a:ext cx="562320" cy="40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5CA004-E07F-4899-A1D4-5B7C106B3E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520" y="2361600"/>
                <a:ext cx="581040" cy="4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40F531-DA13-46D5-A951-6D13DE76D84A}"/>
                  </a:ext>
                </a:extLst>
              </p14:cNvPr>
              <p14:cNvContentPartPr/>
              <p14:nvPr/>
            </p14:nvContentPartPr>
            <p14:xfrm>
              <a:off x="5074200" y="5173920"/>
              <a:ext cx="1247400" cy="40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40F531-DA13-46D5-A951-6D13DE76D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4840" y="5164560"/>
                <a:ext cx="1266120" cy="4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the SYN </a:t>
            </a:r>
            <a:r>
              <a:rPr lang="en-US" altLang="zh-CN" dirty="0"/>
              <a:t>is</a:t>
            </a:r>
            <a:r>
              <a:rPr lang="en-US" dirty="0"/>
              <a:t> Lost?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</a:t>
            </a:r>
            <a:r>
              <a:rPr lang="en-US" altLang="zh-CN" dirty="0"/>
              <a:t>will</a:t>
            </a:r>
            <a:r>
              <a:rPr lang="en-US" dirty="0"/>
              <a:t>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strained</a:t>
            </a:r>
            <a:r>
              <a:rPr lang="zh-CN" altLang="en-US" dirty="0"/>
              <a:t> </a:t>
            </a:r>
            <a:r>
              <a:rPr lang="en-US" altLang="zh-CN" dirty="0"/>
              <a:t>server…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CDC5-346D-8E45-9502-F25B0CDF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1446-BA05-47F3-2E0A-2E3E1B2B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(TFO)</a:t>
            </a:r>
          </a:p>
          <a:p>
            <a:pPr lvl="1"/>
            <a:r>
              <a:rPr lang="en-US" dirty="0">
                <a:hlinkClick r:id="rId2"/>
              </a:rPr>
              <a:t>https://datatracker.ietf.org/doc/html/rfc7413</a:t>
            </a:r>
            <a:endParaRPr lang="en-US" dirty="0"/>
          </a:p>
          <a:p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34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</a:t>
            </a:r>
            <a:r>
              <a:rPr lang="en-US" altLang="zh-CN" sz="2400" dirty="0"/>
              <a:t>end</a:t>
            </a:r>
            <a:r>
              <a:rPr lang="en-US" sz="2400" dirty="0"/>
              <a:t> acks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BD1D7D-A62C-4573-90AC-5EEF84207BAF}"/>
                  </a:ext>
                </a:extLst>
              </p14:cNvPr>
              <p14:cNvContentPartPr/>
              <p14:nvPr/>
            </p14:nvContentPartPr>
            <p14:xfrm>
              <a:off x="1346400" y="4539240"/>
              <a:ext cx="2224440" cy="147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BD1D7D-A62C-4573-90AC-5EEF84207B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7040" y="4529880"/>
                <a:ext cx="224316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/>
              <a:t>reset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8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5E3-84AF-CC41-A08F-7927B893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5E7F-628C-8544-9752-22E9EE5C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RFC3360,</a:t>
            </a:r>
            <a:r>
              <a:rPr lang="zh-CN" altLang="en-US" dirty="0"/>
              <a:t> </a:t>
            </a:r>
            <a:r>
              <a:rPr lang="en-US" altLang="zh-CN" dirty="0"/>
              <a:t>“Inappropriate TCP Resets Considered Harmful”,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devised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HK" altLang="zh-CN" dirty="0"/>
              <a:t>prevent old duplicate connection initiations from causing confusion in TCP's three-way handshake. The reset is also used when a host receives data for a TCP connection that no longer exists.</a:t>
            </a:r>
            <a:endParaRPr lang="en-US" altLang="zh-CN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HK" altLang="zh-CN" dirty="0"/>
              <a:t>a number of firewalls and load-balancers send a reset in response to a TCP SYN packet that use flags from the Reserved field in the TCP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3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A98A-2455-1A42-9216-51C7DC3A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39E4-E0A2-2349-AF83-EAC64A92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81200"/>
          </a:xfrm>
        </p:spPr>
        <p:txBody>
          <a:bodyPr/>
          <a:lstStyle/>
          <a:p>
            <a:r>
              <a:rPr lang="en-US" dirty="0"/>
              <a:t>RFC 793 and RFC 1122 both include Jon </a:t>
            </a:r>
            <a:r>
              <a:rPr lang="en-US" dirty="0" err="1"/>
              <a:t>Postel's</a:t>
            </a:r>
            <a:r>
              <a:rPr lang="en-US" dirty="0"/>
              <a:t> famous robustness principle, also from RFC 791: "</a:t>
            </a:r>
            <a:r>
              <a:rPr lang="en-US" dirty="0">
                <a:solidFill>
                  <a:srgbClr val="0000FF"/>
                </a:solidFill>
              </a:rPr>
              <a:t>Be liberal in what you accept, and conservative in what you send."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98763-A58D-934D-A6C8-D5300251EA0B}"/>
              </a:ext>
            </a:extLst>
          </p:cNvPr>
          <p:cNvSpPr txBox="1"/>
          <p:nvPr/>
        </p:nvSpPr>
        <p:spPr>
          <a:xfrm>
            <a:off x="3352800" y="3593812"/>
            <a:ext cx="586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https://datatracker.ietf.org/doc/rfc3360/</a:t>
            </a:r>
            <a:endParaRPr lang="en-US" dirty="0"/>
          </a:p>
          <a:p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Floyd,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https://en.wikipedia.org/wiki/Sally_Floyd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7138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1490460512</TotalTime>
  <Pages>7</Pages>
  <Words>2467</Words>
  <Application>Microsoft Office PowerPoint</Application>
  <PresentationFormat>On-screen Show (4:3)</PresentationFormat>
  <Paragraphs>569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Courier</vt:lpstr>
      <vt:lpstr>Gill Sans</vt:lpstr>
      <vt:lpstr>Helvetica Neue</vt:lpstr>
      <vt:lpstr>Monotype Sorts</vt:lpstr>
      <vt:lpstr>ＭＳ Ｐゴシック</vt:lpstr>
      <vt:lpstr>Arial</vt:lpstr>
      <vt:lpstr>Arial Black</vt:lpstr>
      <vt:lpstr>Helvetica</vt:lpstr>
      <vt:lpstr>Symbol</vt:lpstr>
      <vt:lpstr>Tahoma</vt:lpstr>
      <vt:lpstr>Times New Roman</vt:lpstr>
      <vt:lpstr>Wingdings</vt:lpstr>
      <vt:lpstr>CSCI4430</vt:lpstr>
      <vt:lpstr>CSCI4430 Computer Networks  Lecture 7: Transport Layer – TCP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is Lost?</vt:lpstr>
      <vt:lpstr>SYN loss and web downloads</vt:lpstr>
      <vt:lpstr>TCP Fast Open</vt:lpstr>
      <vt:lpstr>TCP connection teardown</vt:lpstr>
      <vt:lpstr>Normal termination, one side at a time</vt:lpstr>
      <vt:lpstr>Normal termination, both together</vt:lpstr>
      <vt:lpstr>Abrupt termination</vt:lpstr>
      <vt:lpstr>Summary</vt:lpstr>
      <vt:lpstr>Additional material on TCP reset</vt:lpstr>
      <vt:lpstr>TCP reset</vt:lpstr>
      <vt:lpstr>TCP reset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English</cp:lastModifiedBy>
  <cp:revision>1424</cp:revision>
  <cp:lastPrinted>1999-09-08T17:25:07Z</cp:lastPrinted>
  <dcterms:created xsi:type="dcterms:W3CDTF">2014-01-14T18:15:50Z</dcterms:created>
  <dcterms:modified xsi:type="dcterms:W3CDTF">2023-02-20T06:18:44Z</dcterms:modified>
  <cp:category/>
</cp:coreProperties>
</file>