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/tree/2022_spring/tutorial/T04/select_examp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/tree/2022_spring/tutorial/T04/select_example" TargetMode="External"/><Relationship Id="rId2" Type="http://schemas.openxmlformats.org/officeDocument/2006/relationships/hyperlink" Target="https://man7.org/linux/man-pages/man2/select.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4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4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980916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master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do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something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A6165-3079-C843-99F1-388D235A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45" y="1879600"/>
            <a:ext cx="773257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95930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/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client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do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something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8F3F8-3E6F-B04D-9261-0A9C4BEB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95" y="1837038"/>
            <a:ext cx="6287305" cy="47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r>
              <a:rPr lang="en-US" b="1" dirty="0"/>
              <a:t>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code: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echo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server</a:t>
            </a:r>
            <a:endParaRPr lang="en-US" altLang="zh-CN" dirty="0"/>
          </a:p>
          <a:p>
            <a:r>
              <a:rPr lang="en-HK" dirty="0"/>
              <a:t>Linux or Mac OS.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netcat</a:t>
            </a:r>
            <a:r>
              <a:rPr lang="zh-CN" altLang="en-US" dirty="0"/>
              <a:t> </a:t>
            </a:r>
            <a:r>
              <a:rPr lang="en-US" altLang="zh-CN" dirty="0"/>
              <a:t>(“</a:t>
            </a:r>
            <a:r>
              <a:rPr lang="en-US" altLang="zh-CN" dirty="0" err="1"/>
              <a:t>nc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“echo</a:t>
            </a:r>
            <a:r>
              <a:rPr lang="zh-CN" altLang="en-US" dirty="0"/>
              <a:t> </a:t>
            </a:r>
            <a:r>
              <a:rPr lang="en-US" altLang="zh-CN"/>
              <a:t>server”.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elect</a:t>
            </a:r>
            <a:r>
              <a:rPr lang="en-US" b="1" dirty="0"/>
              <a:t> Programming</a:t>
            </a:r>
            <a:r>
              <a:rPr lang="zh-CN" altLang="en-US" b="1" dirty="0"/>
              <a:t> </a:t>
            </a:r>
            <a:r>
              <a:rPr lang="en-US" altLang="zh-CN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“s</a:t>
            </a:r>
            <a:r>
              <a:rPr lang="en-HK" dirty="0"/>
              <a:t>elect</a:t>
            </a:r>
            <a:r>
              <a:rPr lang="en-US" altLang="zh-CN" dirty="0"/>
              <a:t>”</a:t>
            </a:r>
            <a:r>
              <a:rPr lang="en-HK" dirty="0"/>
              <a:t> document: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HK" altLang="zh-CN" dirty="0">
                <a:hlinkClick r:id="rId2"/>
              </a:rPr>
              <a:t>https://man7.org/</a:t>
            </a:r>
            <a:r>
              <a:rPr lang="en-HK" altLang="zh-CN" dirty="0" err="1">
                <a:hlinkClick r:id="rId2"/>
              </a:rPr>
              <a:t>linux</a:t>
            </a:r>
            <a:r>
              <a:rPr lang="en-HK" altLang="zh-CN" dirty="0">
                <a:hlinkClick r:id="rId2"/>
              </a:rPr>
              <a:t>/man-pages/man2/select.2.html</a:t>
            </a:r>
            <a:endParaRPr lang="en-HK" dirty="0"/>
          </a:p>
          <a:p>
            <a:r>
              <a:rPr lang="en-US" altLang="zh-CN" dirty="0"/>
              <a:t>“select”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github.com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henryhxu</a:t>
            </a:r>
            <a:r>
              <a:rPr lang="en-US" altLang="zh-CN" dirty="0">
                <a:hlinkClick r:id="rId3"/>
              </a:rPr>
              <a:t>/CSCI4430-ESTR4120/tree/2022_spring/tutorial/T04/</a:t>
            </a:r>
            <a:r>
              <a:rPr lang="en-US" altLang="zh-CN" dirty="0" err="1">
                <a:hlinkClick r:id="rId3"/>
              </a:rPr>
              <a:t>select_example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US" altLang="zh-CN" sz="2800" dirty="0"/>
              <a:t>“</a:t>
            </a:r>
            <a:r>
              <a:rPr lang="en-HK" sz="2800" dirty="0"/>
              <a:t>man s</a:t>
            </a:r>
            <a:r>
              <a:rPr lang="en-US" altLang="zh-CN" sz="2800" dirty="0"/>
              <a:t>elect”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r>
              <a:rPr lang="zh-CN" altLang="en-US" sz="2800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details</a:t>
            </a:r>
            <a:r>
              <a:rPr lang="zh-CN" altLang="en-US" sz="2800" dirty="0"/>
              <a:t> </a:t>
            </a:r>
            <a:r>
              <a:rPr lang="en-US" altLang="zh-CN" sz="2800" dirty="0"/>
              <a:t>about</a:t>
            </a:r>
            <a:r>
              <a:rPr lang="zh-CN" altLang="en-US" sz="2800" dirty="0"/>
              <a:t> </a:t>
            </a:r>
            <a:r>
              <a:rPr lang="en-US" altLang="zh-CN" sz="2800" dirty="0"/>
              <a:t>select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S</a:t>
            </a:r>
            <a:r>
              <a:rPr lang="en-US" altLang="zh-CN" sz="3200" dirty="0"/>
              <a:t>un</a:t>
            </a:r>
            <a:r>
              <a:rPr lang="en-US" sz="3200" dirty="0"/>
              <a:t>, 2</a:t>
            </a:r>
            <a:r>
              <a:rPr lang="en-US" altLang="zh-CN" sz="3200" dirty="0"/>
              <a:t>7</a:t>
            </a:r>
            <a:r>
              <a:rPr lang="en-US" sz="3200" dirty="0"/>
              <a:t> </a:t>
            </a:r>
            <a:r>
              <a:rPr lang="en-US" altLang="zh-CN" sz="3200" dirty="0"/>
              <a:t>Fe</a:t>
            </a:r>
            <a:r>
              <a:rPr lang="en-US" sz="3200" dirty="0"/>
              <a:t>b. 11:59 p.m.</a:t>
            </a:r>
          </a:p>
          <a:p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“select”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handle</a:t>
            </a:r>
            <a:r>
              <a:rPr lang="zh-CN" altLang="en-US" sz="3200" dirty="0"/>
              <a:t> </a:t>
            </a:r>
            <a:r>
              <a:rPr lang="en-US" altLang="zh-CN" sz="3200" dirty="0"/>
              <a:t>multi-connection</a:t>
            </a:r>
            <a:r>
              <a:rPr lang="zh-CN" altLang="en-US" sz="3200" dirty="0"/>
              <a:t> </a:t>
            </a:r>
            <a:r>
              <a:rPr lang="en-US" altLang="zh-CN" sz="3200" dirty="0"/>
              <a:t>programming</a:t>
            </a:r>
            <a:endParaRPr lang="en-US" sz="3200" dirty="0"/>
          </a:p>
          <a:p>
            <a:r>
              <a:rPr lang="en-US" sz="3200" dirty="0"/>
              <a:t>START EARLY!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programming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“select”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066007"/>
            <a:ext cx="7023100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select(): I/O Multiplexing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828800" y="3615035"/>
            <a:ext cx="915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</a:rPr>
              <a:t>Allow a program to monitor multiple file descriptors, waiting until one or more of the file descriptors becomes "ready" for some class of I/O operation.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81FE7-3292-E84E-809F-382F61CB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802"/>
            <a:ext cx="9375321" cy="39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7CBD2-E246-BC4E-8E61-596B90F7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8680450" cy="36115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838200" y="1771412"/>
            <a:ext cx="3351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</a:rPr>
              <a:t>Some useful macros: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1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A67BA4-99EE-0E47-8026-DB17C66F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7" y="-320228"/>
            <a:ext cx="5173853" cy="74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A40565-D564-D443-82E0-A70E961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9" y="1863801"/>
            <a:ext cx="6993301" cy="44407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5745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1: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initialize(FD_ZERO)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set(FD_SET)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sockets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055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282955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2: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call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select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2CADC-A63C-A24A-BB31-52FB3D6E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988810"/>
            <a:ext cx="12192000" cy="38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303</Words>
  <Application>Microsoft Macintosh PowerPoint</Application>
  <PresentationFormat>宽屏</PresentationFormat>
  <Paragraphs>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CSCI 4430 - Spring 22</vt:lpstr>
      <vt:lpstr>Assignment 2 is out!</vt:lpstr>
      <vt:lpstr>Outline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Select Programming: A Demo</vt:lpstr>
      <vt:lpstr>Select Programming Links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99</cp:revision>
  <dcterms:created xsi:type="dcterms:W3CDTF">2022-01-09T08:27:06Z</dcterms:created>
  <dcterms:modified xsi:type="dcterms:W3CDTF">2022-02-09T13:33:57Z</dcterms:modified>
</cp:coreProperties>
</file>