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5.xml" ContentType="application/inkml+xml"/>
  <Override PartName="/ppt/notesSlides/notesSlide31.xml" ContentType="application/vnd.openxmlformats-officedocument.presentationml.notesSlide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78"/>
  </p:notesMasterIdLst>
  <p:handoutMasterIdLst>
    <p:handoutMasterId r:id="rId79"/>
  </p:handoutMasterIdLst>
  <p:sldIdLst>
    <p:sldId id="638" r:id="rId2"/>
    <p:sldId id="531" r:id="rId3"/>
    <p:sldId id="533" r:id="rId4"/>
    <p:sldId id="532" r:id="rId5"/>
    <p:sldId id="514" r:id="rId6"/>
    <p:sldId id="515" r:id="rId7"/>
    <p:sldId id="516" r:id="rId8"/>
    <p:sldId id="520" r:id="rId9"/>
    <p:sldId id="521" r:id="rId10"/>
    <p:sldId id="534" r:id="rId11"/>
    <p:sldId id="523" r:id="rId12"/>
    <p:sldId id="527" r:id="rId13"/>
    <p:sldId id="536" r:id="rId14"/>
    <p:sldId id="528" r:id="rId15"/>
    <p:sldId id="529" r:id="rId16"/>
    <p:sldId id="540" r:id="rId17"/>
    <p:sldId id="542" r:id="rId18"/>
    <p:sldId id="543" r:id="rId19"/>
    <p:sldId id="544" r:id="rId20"/>
    <p:sldId id="640" r:id="rId21"/>
    <p:sldId id="545" r:id="rId22"/>
    <p:sldId id="546" r:id="rId23"/>
    <p:sldId id="553" r:id="rId24"/>
    <p:sldId id="554" r:id="rId25"/>
    <p:sldId id="555" r:id="rId26"/>
    <p:sldId id="556" r:id="rId27"/>
    <p:sldId id="559" r:id="rId28"/>
    <p:sldId id="560" r:id="rId29"/>
    <p:sldId id="561" r:id="rId30"/>
    <p:sldId id="562" r:id="rId31"/>
    <p:sldId id="564" r:id="rId32"/>
    <p:sldId id="565" r:id="rId33"/>
    <p:sldId id="566" r:id="rId34"/>
    <p:sldId id="567" r:id="rId35"/>
    <p:sldId id="569" r:id="rId36"/>
    <p:sldId id="557" r:id="rId37"/>
    <p:sldId id="645" r:id="rId38"/>
    <p:sldId id="642" r:id="rId39"/>
    <p:sldId id="646" r:id="rId40"/>
    <p:sldId id="647" r:id="rId41"/>
    <p:sldId id="537" r:id="rId42"/>
    <p:sldId id="538" r:id="rId43"/>
    <p:sldId id="539" r:id="rId44"/>
    <p:sldId id="648" r:id="rId45"/>
    <p:sldId id="649" r:id="rId46"/>
    <p:sldId id="652" r:id="rId47"/>
    <p:sldId id="653" r:id="rId48"/>
    <p:sldId id="654" r:id="rId49"/>
    <p:sldId id="655" r:id="rId50"/>
    <p:sldId id="656" r:id="rId51"/>
    <p:sldId id="563" r:id="rId52"/>
    <p:sldId id="663" r:id="rId53"/>
    <p:sldId id="664" r:id="rId54"/>
    <p:sldId id="665" r:id="rId55"/>
    <p:sldId id="666" r:id="rId56"/>
    <p:sldId id="667" r:id="rId57"/>
    <p:sldId id="570" r:id="rId58"/>
    <p:sldId id="512" r:id="rId59"/>
    <p:sldId id="639" r:id="rId60"/>
    <p:sldId id="535" r:id="rId61"/>
    <p:sldId id="525" r:id="rId62"/>
    <p:sldId id="526" r:id="rId63"/>
    <p:sldId id="547" r:id="rId64"/>
    <p:sldId id="548" r:id="rId65"/>
    <p:sldId id="549" r:id="rId66"/>
    <p:sldId id="550" r:id="rId67"/>
    <p:sldId id="551" r:id="rId68"/>
    <p:sldId id="552" r:id="rId69"/>
    <p:sldId id="541" r:id="rId70"/>
    <p:sldId id="657" r:id="rId71"/>
    <p:sldId id="658" r:id="rId72"/>
    <p:sldId id="659" r:id="rId73"/>
    <p:sldId id="660" r:id="rId74"/>
    <p:sldId id="661" r:id="rId75"/>
    <p:sldId id="558" r:id="rId76"/>
    <p:sldId id="662" r:id="rId7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5"/>
    <p:restoredTop sz="96327"/>
  </p:normalViewPr>
  <p:slideViewPr>
    <p:cSldViewPr snapToGrid="0">
      <p:cViewPr varScale="1">
        <p:scale>
          <a:sx n="128" d="100"/>
          <a:sy n="128" d="100"/>
        </p:scale>
        <p:origin x="1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2:44:57.532"/>
    </inkml:context>
    <inkml:brush xml:id="br0">
      <inkml:brushProperty name="height" value="0.053" units="cm"/>
      <inkml:brushProperty name="color" value="#FF0000"/>
    </inkml:brush>
  </inkml:definitions>
  <inkml:trace contextRef="#ctx0" brushRef="#br0">9207 5708 7853,'-8'-17'505,"-3"0"0,-7 5 1,-3 3-1,-2 1 0,2 2 1,2 1 905,2-1 0,0 0 0,0 6 1649,-1 0-2426,1 0 1,6 0-231,-1 0 1,10 0-327,2 0 0,4 6 0,11 2-71,5 1 0,10-3-104,5 5 105,-1-7 1,16 9-58,-4-7 1,9 6-26,2-7-87,8 1 1,4-6 13,12 0 1,3 0-191,2 0 1,-37 0 0,1 0 326,1 0 0,1 0 0,7-2 0,1-2-79,-3 2 1,1-1 0,-1-3 0,0 0 0,-4 3 0,-2 0 0,44-4-463,-3 1 0,-6 4-35,-6-4 1,-3 10-53,-8 2 1,1 2-11,5-3 1,3-3 233,8 4 0,-5-6 321,-1-6 1,2-3-160,10-8 1,2-6 215,-45 11 0,-1 1 1,40-12-132,-7 6 0,-11 1 198,-1 5 0,-2-3 122,-10 9 1,1-1 133,-7 6 1,-5 0 4,0 0 0,0 0-82,6 0 1,-6 6 125,-1-1 1,-4 7-362,4-6 0,-6 1 297,1-1 0,-4-4-242,-1 4 0,-1-3 159,0 3 1,1-4-116,-1 4 0,-7-2 304,-4 1 0,-4-3-170,-2 4 0,1-4-138,-1-2 1,0 0-491,0 0 1,2 0 249,4 0 1,-4 0-740,4 0 0,2 0 453,-2 0 1,6-6-1326,-6 1 0,11-9 1781,-5 3 0,15-5 0,-8-1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2:44:57.534"/>
    </inkml:context>
    <inkml:brush xml:id="br0">
      <inkml:brushProperty name="height" value="0.053" units="cm"/>
      <inkml:brushProperty name="color" value="#FF0000"/>
    </inkml:brush>
  </inkml:definitions>
  <inkml:trace contextRef="#ctx0" brushRef="#br0">9981 3765 8125,'10'-7'130,"3"3"1,-7-8 394,-2-1-142,-3-2 58,-8-2 0,-1 5 292,-3 1-656,-5 7 1,7-6 0,-8 4 1,5 5-181,1-5-140,-1 4 0,-5 4 197,0 4 1,0 3-32,-1 8 1,1 1 97,0-1 1,-6 8 155,0 3 0,-2 7-179,2 5 0,-2-4 544,-3 4 1,1-2 55,4 2 0,4-3 229,-4 3 1,6-6 1,5-5 1,-1 1-321,7-7 0,-5 0 597,5-5-719,0-1 0,8-2-69,4-4 1,-2-1-66,7-4 0,1-4-107,5 3 1,2 3 30,4-2 0,-2-1-115,8-5 0,-6 2-103,5 4 0,1-4 102,5 4 0,1 1-214,-1-1 1,-1 2 64,-5-2 0,-3 3-26,-8 8 1,1 0 29,-1 1 1,-8 5-27,-3-1 0,-12 11-14,-5 1 1,-6 3-216,-6 8 1,-4-6-250,-7 1 0,-1 2 204,1-2 1,-1-2-389,1-9 0,5-1 281,1-10 0,7 1-391,-2-13 0,9-1 357,3-5 0,7-9-431,-2-9 1,12-1 269,5-9 1,5 1 103,1-2 1,6-3-546,0 3 1126,7-3 0,-11-10 0,6-2 0</inkml:trace>
  <inkml:trace contextRef="#ctx0" brushRef="#br0" timeOffset="1">10050 4298 8125,'0'17'0,"0"1"1066,0-1 0,0 0-428,0 0 1,0-5 2327,0-1-2201,0 1 1,2-3 483,4-3 0,5-4-441,12-2 1,-2-2-212,8-4 1,-1-5-335,7-12 0,1-4 6,4-7 0,-3-1-217,3 1 1,-4-2 124,-2-5 0,-7 5-487,-4-4 1,0 4 259,-6 1 1,2 7-734,-13-1 0,0 8 100,-6-2 0,-2 0-67,-4 6 0,-3-4 175,-9 10 0,-6 3 129,-5 2 0,-4 4 228,-1 2 0,-6 14-21,0 3 0,-6 11 177,6 1 0,-6 9-108,6 2 1,-1 6 750,7-6 1,7 8 21,4-2 0,6 4 331,6 1 0,5-5-88,12 0 1,5-6-326,12 6 1,4-10-438,7-1 1,8-9 44,4-8 0,-2-7-606,2 0 1,-2-7 360,2 2 1,4-6-463,-4-6 0,-2-11-292,1-12 0,-4 3-648,4-3 1,-6 0 31,1-5 1,-4-2 759,-1-4 1,-3 9-317,-3-3 1,-2 3 449,-4-3 1,-4 5-220,4 0 811,-12 1 0,4-7 0,-5 1 0</inkml:trace>
  <inkml:trace contextRef="#ctx0" brushRef="#br0" timeOffset="2">10945 3903 9806,'-12'0'2750,"1"0"-836,7 0-751,-4 0 1113,8 0-1647,0 7 0,0 3-21,0 7 1,0 2-182,0 4 0,0 2-377,0 4 0,2 5-85,4 1 0,-4-1-101,4 6 0,-3-4-354,3-1 0,-4-1 342,4 0 1,-2-5-1067,1 0 417,-3-8-280,14 4 1,-13-16 414,9-3 0,-3-12-24,3-5 1,3-6 296,-3-6 0,1-4 167,-1-8 0,-3 3 337,-3 3 0,-4-3-148,3 3 1,3 4 75,-2 2 0,0-1-77,-6 1 1,5-6 525,1 6 0,6-6-211,-7 7 1,7-3 339,-7 2 1,9 4 189,-3-4 0,-1 6 112,1 5-177,1-3 0,3 15-285,-3 0 0,1 13-318,-7 10 0,-1 13 79,-5-1 0,2 11-217,4-1 1,-4 3 93,4-2 0,-2 2-1173,1-8 1,3 0-102,3-6 0,5-7-614,-5-4 1,10-6 164,2-5 1,2-5 872,-2-7 1,-2-9 20,8-8 1,-8-2 729,2-10 0,-4 0 0,-2-5 0</inkml:trace>
  <inkml:trace contextRef="#ctx0" brushRef="#br0" timeOffset="3">11736 3697 8125,'0'-18'0,"0"1"-424,0 0 1,-2 2-1,-1 1 1,-5 3 618,-2-3 1,5-1 79,-7-2 1,8 6-365,-1-1 1,-5 6-430,-1-5 1,1 7 226,-1-2 235,7 12 1,-12 6 62,5 10 0,1-1-7,-1 8 0,5 0 0,-5 5 0,1 1 0,-1-1 0,-5 6 587,5 0 1,-2 6-295,1-6 0,-3 2 1129,3-2 0,3-9-615,-3 3 0,8-5 412,-1 0 0,3-5-594,2-6 0,0-7 704,0 0-885,0-7 1,2 4 272,3-8 1,5 0-343,7 0 1,0-6-240,1 0 0,6-7-388,5 2 0,2-5 238,-3-1 0,5 6-579,-4-1 1,-3 3 358,3-3 0,-2 5-700,2 7 0,-5-6 368,-6 0 0,1 2-63,4 10 0,-10-2 95,4 7 0,-11 3-32,0 9 0,-4-2-96,-2 7 1,-8 1 215,-4 5 0,-3 3-128,-2 3 0,-8-4 128,-4 4 0,3-4 189,-3-1 1,0-1 2,-5 1 0,5-7 139,1 1 1,1-14-66,-2 2 1,4-11 179,8 0 0,6-4 0,-1-2 0,10-10 0,2-7 0,4-2 0,13-10 0,-3-7 0,18-8 0,-5-8 0</inkml:trace>
  <inkml:trace contextRef="#ctx0" brushRef="#br0" timeOffset="4">11943 4075 8125,'7'-17'0,"1"-1"-49,4 1 1,1 6 132,-7-1 1,1 8 969,-1-1 1,-2 3-419,7 2 0,-5 0-126,6 0 0,-7 2-366,7 3 1,-8 5 77,1 7 0,-1 6-297,2 0 1,-4 2 125,4-2 1,-5-4-1079,-1 4 1,2-6-35,4-6-1865,-4 5 1739,6-7 1187,-8 1 0,7-18 0,3-11 0</inkml:trace>
  <inkml:trace contextRef="#ctx0" brushRef="#br0" timeOffset="5">12046 3507 8125,'0'-11'-530,"0"-1"1,0 7-104,0-7 479,0 8 0,2-3 154,4 7 0,3 0 0,8 6 0,1-1 0,-1 9 0,0 3 0,0 10 0</inkml:trace>
  <inkml:trace contextRef="#ctx0" brushRef="#br0" timeOffset="6">12407 4023 8099,'-7'-27'234,"5"8"178,-4 8 0,4-1 0,2-5 1,0 0 1835,0 0-1091,0 7-1046,8-5 0,1 15 57,9 0 0,-7 8-366,1 9 0,-7 2 224,7 4 1,-6-2-621,5 8 0,-5-3 23,5 3 0,-5 2-397,5-9 0,-7 1 182,2-5 1,2-1 253,-3 0 1,3-6-230,-2 1 761,-4-8 24,5 3 1,-7-14-25,0-5 0,0-3 181,0-2 0,0 0 106,0-1 1,0-5 335,0 1 1,0-1 167,0 5 1,0 1-320,0 0 0,0 0 188,0 0 1,0-1-210,0 1 1,6 0 298,0 0 1,7 0-273,-1-1 1,-3 3-75,3 4 1,-1-3-288,6 9-300,1-1 1,-1 6-612,0 0 0,0 8 503,0 3 0,-5 10-405,-1 2 0,-1 7 218,1-1 1,5-4-769,-5-2 0,4 2 580,3-2 1,-1-2 22,0-10 1,0 3 642,1-9 0,-1 1 0,0-6 0,2-2 0,4-4 0,-4-5 0,4-12 0,2 2 0,-2-8 0,6 1 0,-7-7 0,1 1 0,-5-1 0,-1 1 0,0 0 0,-7-1 0,-5 1 0,3 5 0,-2 1 0,5-1 0,-5-5 0,0 5 36,-6 0 0,5 6 183,1-5 0,0 1 753,-6-2 0,6-1-416,-1 7 0,1 0 1907,-6 6-1810,0-8 1,0 6-60,0-4 1,-2 11-352,-4 7-131,-3-5 1,-8 8-740,-1-4 0,1 6 504,0 6 1,0 4-747,0 7 1,-1 0 370,1 0 1,0 6 36,0 0 1,2 8 420,3-3 0,-3 5 600,3 1 1,5-1 117,1-5 0,-2 3-371,2-8 0,1 5 1266,5-5 1,0 0 284,0-5-953,7-1 0,3-2-374,7-4 1,0 3-207,1-8 0,5 5-89,-1-5 1,9 5-1,-2-5 1,1 5-549,-1-5 0,9 8 259,-3-3 1,-3 12-607,-3 6 1,-2 5 307,1 6 1,-3 6 38,-8 11 1,-7 6 63,-4 12 1,-4-5 228,-2 5 0,0-6-33,0-6 0,-2-6 444,-4-11 1,-4-6-124,-7-11 0,0-6-6,0-12 1,0-3-1592,-1-8 1,1-12 665,0-11 0,7-7-1041,5-22 0,3-13 1703,2-21 0,3 37 0,1-3 0,1-4 0,0-1 0</inkml:trace>
  <inkml:trace contextRef="#ctx0" brushRef="#br0" timeOffset="7">9878 6258 7979,'-35'-26'972,"5"-1"1,7 6 0,11-2-159,9 2 0,6 0 1,9-2-1,13-6 302,11-3 0,18-3-540,14 1 1,17 5 0,-36 15-1,3 0 1,3-1 0,3 1 91,4 0 1,2 1 0,4 3 0,2 1-319,4 2 0,1 3 0,0 1 1,1 2-210,7-2 0,0 0 0,-5 2 0,-1 0-29,-2 1 1,-1 0-1,-5 0 1,-2 0-466,-9 0 1,-1 0-1,-5 3 1,-1 0 290,41 3 1,-8 5-2025,-10-5 1,-7 0 370,-15-6 0,-10 0 1715,-8 0 0,-5 0 0,-6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2:44:59.203"/>
    </inkml:context>
    <inkml:brush xml:id="br0">
      <inkml:brushProperty name="height" value="0.053" units="cm"/>
      <inkml:brushProperty name="color" value="#FF0000"/>
    </inkml:brush>
  </inkml:definitions>
  <inkml:trace contextRef="#ctx0" brushRef="#br0">7383 14975 8215,'-18'-7'240,"1"-1"0,2-5 1442,3 1-1205,5 8 1,9-3-546,3 7 0,7 2-277,11 3 0,-4 3 175,4 3 0,2 3-93,-2-9 0,7 7 293,-1-6 0,-2 1-16,1-1 1,1-4 404,5 4 1,3-4-178,3-2 0,4 0 213,8 0 1,7-2-161,4-4 0,11 2-74,7-7 0,5 5-302,6-6 1,3 3 49,-43 3 0,-1 0 0,2-1 0,0 1-97,1 3 0,1 0 0,-3 0 0,1-1 94,1 1 1,1 0 0,0 2 0,1 0-62,-2-2 0,1 0 0,-1 2 0,1 0 17,-3 1 0,-1 0 1,0 0-1,-1 0 25,48 0 0,-46 0 1,1 0 36,44 0 1,-47 0 0,0 0 17,42 0 1,-4 0-74,3 0 0,-5 0-85,-5 0 0,-5 0-244,-7 0 0,-8 2 138,-3 4 1,-1-4-1157,-5 4 1418,3-4 0,-13-2 0,4 3 0,-6 5 0,-4 4 0,-1-1 0</inkml:trace>
  <inkml:trace contextRef="#ctx0" brushRef="#br0" timeOffset="1">5455 13651 9778,'-27'-7'299,"4"-3"402,4 1 1,10-1-105,3 4-326,4 4 0,4-5-336,4 7 1,3 0-33,9 0 0,-7 0 119,0 0 1,1 0 207,5 0 0,0 0 200,1 0 1,-1 2 225,0 3 1,6-3-180,0 4 1,7-4-50,-1-2 1,9 6-260,3-1 0,8 7-257,3-6 1,9 1-1,14-3-552,5 2 1,12 5 410,-44-7 1,1-2-115,2 1 0,0 0 0,1-2 0,1 0 24,1 2 0,1-1 1,-1-1-1,1 0-979,5 2 0,0 0 1298,-9 2 0,0 0 0,10-3 0,0 1 0,-9 3 0,-1 2 0,0 0 0,-1 1 0,44 10 0,-10 4 0</inkml:trace>
  <inkml:trace contextRef="#ctx0" brushRef="#br0" timeOffset="2">19859 13875 9300,'17'-10'463,"2"3"1,4 1 0,8 0-353,7 2 1,14 1-61,11-3 1,5 4-261,7-4 1,3 2-98,8-1 0,2 1 331,4-8 0,-2 9-62,-41 0 1,0 0 0,40-5 102,3 2 1,-43 0-1,0-1-5,2 1 0,1 1 0,-1 0 0,-1 0 50,2-1 1,0 1-42,3-1 1,1 0 0,-8 0-1,1 1 43,5-1 1,1 0 0,3 1 0,1 1-39,-2-2 0,0 0 1,5-1-1,-1 1-1,-4 3 1,0 0-1,3-3 1,-1 1-213,1 2 0,0 0 1,6-3-1,0 0 169,0 4 1,0-1 0,1-3 0,-2 0-265,-4 3 1,-1 1-1,3-4 1,2 0 293,0 3 0,2 0 0,2-3 0,1-1-51,-1 1 0,0 0 0,1 2 0,0 1 1,-6-1-1,0 0 95,1 0 0,0 1-70,0 2 1,2 0 0,3-6-1,1 0 35,-2 4 0,0 1 1,-2-2-1,0 2 0,-7 2 0,0 0 0,1-3 0,1 0-16,1 1 0,0-2 0,0-2 1,0-1-34,0 1 1,0 1-1,-3 0 1,-1 0-1,-7 0 1,-1-1 2,1-1 1,-1 0-1,-1 0 1,-32 4 30</inkml:trace>
  <inkml:trace contextRef="#ctx0" brushRef="#br0" timeOffset="3">13474 13840 8320,'-7'-26'724,"3"-5"1,-4 8 0,6 4 427,10 6 0,9-1-851,12 9 1,5-1-43,12 6 0,12-2-652,-1-4 1,8 4 77,4-3 1,0 3-158,-1 2 1,7 5-121,0 1 1,-1 6-607,-5-7 872,15 9 1,-4-5 0,14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7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1633 5642 8018,'-23'0'689,"2"0"1,2 1-172,4 3 1,8-3-1,8 3 1,10-3-1,8-1 1,6 0-436,5 0 0,7-5 0,3-2 0,0-4 0,5-1 0,2-2-478,2-1 1,1-4 0,-4 2 0,4-1 0,3-3-1,1-3-325,-5-3 0,-1-1 1,-11 3-1,-4-2 1,-5 2 719,-4 1 0,-6 1 0,-2 0 0</inkml:trace>
  <inkml:trace contextRef="#ctx0" brushRef="#br0" timeOffset="1">2124 5162 8049,'-5'-11'0,"-1"-2"1834,-6-2 1,6 2-989,2-2 0,8 7 1,5 5-1,4 1-563,2 2 1,5 0 0,1 0 0,3 0-440,2 0 1,6 0 0,-2 2 0,3 1-252,2 5 1,-1-2 189,0 2 1,-1 1 0,-2 5 0,-5 2-88,-2 2 1,-6 1 0,-3 4 0,-3 0 228,-5 0 1,-1 5 0,-9 2 0,-5 3 146,-7 1 1,-6 2 0,-6 2 0,-4 5-68,-2 5 1,-1-1 0,0 4 0,0 0-537,-1 2 0,1-1 1,0-1 186,0-4 0,-1-4 0,1-9 1</inkml:trace>
  <inkml:trace contextRef="#ctx0" brushRef="#br0" timeOffset="2">17828 12323 8049,'0'-23'134,"0"2"1,0 2-1,0 3 1,3 5-1,3 3 1,7 5 446,3 1 0,7 2 0,6 2 0,3 1-662,3 5 0,7 3 0,0 5 0,4 3 1,3 2-2354,5 2 2434,-24-11 0,0-1 0,2 0 0,0 1 0,2-1 0,0 1 0</inkml:trace>
  <inkml:trace contextRef="#ctx0" brushRef="#br0" timeOffset="3">21368 13557 8465,'-11'0'-467,"0"0"1,2 0 553,5 0 0,9 0 0,11 0 0,2 0 1,3 0-1,0 0 141,2 0 0,1-4 1,3 0-1,4 0 0,5 0 1,3 1-80,2 0 1,6-3 0,5-2-1,2-2-67,4-2 0,-4 1 0,8-2 1,-1-1-90,0-1 1,0-5 0,-4 1 0,-1-4-76,-3-4 0,-6 2 1,-5-7-1,-1-2 76,-4-3 0,-1-2 1,-8-1 30,1-5 0,-3-2 1,0-5-1,-3 1-19,-4 3 0,-3-3 0,-9 2 0,-4-1-9,-6-1 1,-10 8 0,-9-1 82,-8 3 0,-9 3 0,-7 4 0,-7 1 7,24 17 1,-1 1 0,-2 1 0,0 2 0,-3 1-1,-1 3 1,-1 0 0,-1 2-60,-1 1 1,-2 1 0,-4 1-1,0 2 1,1 3 0,-1 1 31,1 2 1,-1 2 0,1 3 0,1 2 0,-1 4 0,0 3 0,1 1 0,1 2 0,1 1 0,1 2 1,1 1 0,2 1 0,0 1 0,3 1 0,5 1 0,3 1-74,1 1 0,1 1 0,-1 2 0,2 2 0,4 1 0,3 0 1,2 1-1,2 1 0,3 0 0,2 1-223,2 1 1,3 0 0,4 0 0,3 1-1,4 1 1,3 1 13,2-1 0,3-1 0,5-4 1,2-2-1,4 0 0,3-2 221,1-5 0,3-1 0,0 1 0,1 0 0,3-3 0,2-1 0,0 1 0,0-1 0</inkml:trace>
  <inkml:trace contextRef="#ctx0" brushRef="#br0" timeOffset="4">12780 2193 8117,'-29'0'1094,"2"0"1,7 5 0,3 4-924,5 5 1,-2 3 0,7 8-1,-2 1 1,-1 7 0,-4 7 0,-1 7 437,-1 3 0,-1 5 0,4 5 0,1 3 1,3 0-1,2 1 94,5-6 0,7-8 0,6-5 0,7-5 0,4-6-559,1-4 0,3-7 1,2-7-1,1-5-255,3-3 0,-3-3 1,0-5-1,-1-2 0,-3-1-790,-5-5 1,1-7 0,-2-4 0,2-3-504,-2-1 1,1-5 0,-5-1 0,-2-1 110,-4-1 0,0 3 1,-7 0 1292,-3 6 0,-9 1 0,-8-2 0</inkml:trace>
  <inkml:trace contextRef="#ctx0" brushRef="#br0" timeOffset="5">12266 2695 7939,'-23'-11'1456,"0"-1"0,4 2 0,2 1-783,0 2 0,8 3 1,10-2-1,10-1-203,6 1 1,14-2 0,4-3 0,5 0-538,3-1 1,6 1 0,5-1 0,0 1-483,-1-1 0,3 6 0,-4 2 0,0 3-680,-2 1 1,-1 1-1,-3 3 1,-5 4-1501,-5 2 2729,-6 1 0,3 6 0,-4 1 0</inkml:trace>
  <inkml:trace contextRef="#ctx0" brushRef="#br0" timeOffset="6">13191 2570 7939,'-5'-18'443,"2"1"0,-3 6 377,1 0 1,1-5 0,6 1 0,1 1 0,5 1-579,2 2 0,2 0 0,0 0 0,2 3-53,1 0 1,6 5 0,-2 0 0,2 1-344,2 2 1,0 0-1,1 0 1,1 2-367,2 1 1,0-1 0,-4 2-1,-1-2-227,1 2 1,0-3-1,0 3 1,-1-3 193,-3-1 1,2-1-1,-3-3 1,-2-3 552,-4-4 0,4 0 0,-3 0 0</inkml:trace>
  <inkml:trace contextRef="#ctx0" brushRef="#br0" timeOffset="7">13568 2136 7939,'-13'-18'1393,"-2"3"0,6 7-71,-2 4 0,7 4 0,-1 7 0,1 8-559,0 10 0,-1 13 1,3 8-1,-3 9-440,-2 8 1,4-31 0,-1 1-321,-2 3 0,0 0 1,1 1-1,0 0 1,1-2-1,0 1 1,2-2-1,1 0-806,0 0 0,0-2 0,3 16 1,1-6-1,6-14-5624,5-11 6427,-1-2 0,14-14 0,-3 4 0</inkml:trace>
  <inkml:trace contextRef="#ctx0" brushRef="#br0" timeOffset="8">14208 2490 7939,'-18'-12'-102,"-3"2"1,5 1 0,-1 3 0,1 1 0,1 2 1422,-2 2 0,5 1 0,-5 0 1,2 1-671,0 3 0,-4 4 1,3 6-1,2 2-428,2 2 0,0 1 0,2 5 1,1 3-1,3 3 0,0 4-78,-1 5 1,5 0 0,-2 4 0,3-2-375,1-2 0,5-6 1,2-8-1,3-4-203,2-6 1,3-4 0,2-3 0,0-6-109,4-4 1,0-9 283,2-9 0,1-7 0,2-6 0,0-6-132,0-1 1,2-7-1,-1-8 1,1-3 90,-13 28 1,-2-1 0,-1-3 0,-1-2 0,-1 2-1,-1-2 1,1 0 0,-1-1 69,0-2 0,0 0 0,0 1 0,-2 0 0,-1 2 0,0 0 0,5-27 94,1 7 1,-2 6-1,-1 7 1,-2 1 39,2-1 0,-4 9 0,-1 5 0,-3 7 960,-1 7 1,-1 3 0,-3 5 375,-3 3 1,-3 8 0,-2 3 0,1 5-269,-1 3 1,1 8 0,-1 9-1,0 6-22,-3 7 0,2 10 0,-2 7 0,2 2-635,7-32 0,1 2 0,0 0 0,2 0 0,0 1 0,0 1 1,0 0-1,0 0-125,2 0 0,0 0 0,1-1 1,0-1-1,1 0 0,2 0 1,0-1-1,0 0-79,0-1 0,0 0 1,8 22-1,-4-5 1,2-8-57,-1-6 0,2-4 1,-4-2-1,2-2-514,-1-6 1,-3-3 0,3-7 0,-1 1-1977,0-1 0,-2-5 869,4-2 0,-5-8 0,5-6 1563,1-7 0,-4-8 0,0-9 0</inkml:trace>
  <inkml:trace contextRef="#ctx0" brushRef="#br0" timeOffset="9">7321 16240 8080,'0'-19'310,"0"2"1,1 0 0,4 4-138,7 5 0,5 3 0,10 5 0,5 0 0,4 1-110,6 3 0,3-2 0,2 6 1,2-1-1,3 1 181,0 0 0,4-5 0,-3 4 1,5-1-1,2-1-125,-27-2 1,-1-1-1,2 0 1,-1 0-1,2-2 1,0 0 0,1 0-1,1 0-43,0 0 0,2 0 0,2 0 0,0 0 0,2 0 0,-1 0-121,1 0 1,0 0 0,-1-2-1,0 0 1,2 0 0,0-1-1,1 1 1,1-1-33,3 0 0,0 1 0,-2 0 0,0 0 0,3 2 0,0 0 78,-1 0 1,0 0-1,0 0 1,1 0-1,3 0 1,2 0-1,1 0 1,0 0-1,2 0 1,0 0 32,-2 0 0,1 0 0,0-1 0,0-2 1,-1 1-1,0 1-111,2-1 1,1 1 0,-1 0 0,2 1-1,-1-1 1,1 1 0,-3-2 0,-1 1 75,-2-1 0,1 0 0,0 0 0,0-1 0,-1 2 0,-1 0 1,-1-1-1,-1 0-17,-3 0 1,0 1 0,-2 0 0,-2 1 0,-4 0 0,-1 0-294,-1 0 0,0 0 0,-3 2 0,-1 1 0,24 6 311,-7 5 0,-6 4 0,-9 4 0,-2 1 0,-2 0 0</inkml:trace>
  <inkml:trace contextRef="#ctx0" brushRef="#br0" timeOffset="10">15110 2490 7826,'-12'0'1556,"6"0"-1153,-4 0 0,5-2 1,-2 0-1,7-2-121,7 2 1,8 0 0,4 2 0,4 0 0,4-1-401,3-3 1,4 3 0,3-3 0,2 2-259,2-2 0,0 3 0,2-3 0,-3 2 0,1 2-186,0 0 0,-8-3 0,-2-1 0,-4 1-192,-5 2 1,-7 1 753,0 0 0,-7 5 0,-3 1 0</inkml:trace>
  <inkml:trace contextRef="#ctx0" brushRef="#br0" timeOffset="11">15464 2204 7805,'-18'-16'297,"-1"3"0,6-1 578,3 5 1,1 4 0,-1 6 0,3 4-233,3 7 1,1 7-1,1 11 1,-3 11-465,-2 10 1,1 3 0,-2 10 0,4-1 0,3 1-372,1-31 1,0 0 0,2-1 0,1 0 0,6 28-1578,5-11 1,4-12 1768,5-10 0,5-13 0,1-4 0</inkml:trace>
  <inkml:trace contextRef="#ctx0" brushRef="#br0" timeOffset="12">16537 2318 7845,'-22'0'177,"0"2"0,2 2 0,2 3 0,0 3 0,0 4 621,-2 5 1,4 2-1,0 10 1,4 4 477,0 1 1,2 8-917,2-3 0,6 3 0,10-4 1,7-6-1,5-6 839,3-4-1177,5-1 0,1-9 34,5-2 1,-3-9-57,-1 1 1,2-2 0,3-5 0,1-3-65,-3-6 0,-1-8 1,2-3-1,0-6-310,1-4 0,-4-1 1,-3-1-1,-8 0-119,-6-3 0,-5 1 0,-9-4 0,-4 2 74,-7 2 1,-9 7 0,-21 3 0,-7 6 414,-8 5 0,-4 6 0,2 10 0,0 1-200,1 3 1,-4 6 0,12 6 0,11-2-1919,12-2 2122,8 0 0,7-1 0,-1 1 0</inkml:trace>
  <inkml:trace contextRef="#ctx0" brushRef="#br0" timeOffset="13">17257 2547 8035,'-5'-28'422,"0"5"1,-3 0 242,4 7 1,4 3 0,5 2-1,7 0 1,6 3 0,4 1-1,4 2-197,0 3 0,7 0 0,0 2 0,4 0 1,1 2-1,2 1-947,2 5 1,-1 2-1,3 2 1,-1-1-371,-4 0 0,-2 1 1,-3-2-1,-1-2 0,-2-5-1704,-5-1 2553,-2 3 0,-6-4 0,-1 4 0</inkml:trace>
  <inkml:trace contextRef="#ctx0" brushRef="#br0" timeOffset="14">17668 2113 7934,'-21'-18'0,"1"4"753,5 5 1,6 4 0,3 6-1,1 3 1,4 5 327,3 5 1,3 9-1,4 9 1,-1 4-1029,1 6 0,0 8 1,-1 4-1,-1 6-263,-5-28 0,1 1 1,-1 2-1,0 1-93,-2 0 1,0 0 0,0 0 0,0 0 0,0-1 0,0-1 0</inkml:trace>
  <inkml:trace contextRef="#ctx0" brushRef="#br0" timeOffset="15">18650 2547 8368,'-15'-10'6,"-1"1"1,-1 2-1,-1 2 1,1 3-1,-3 1 1,1 2 344,0 3 0,0 2 1,-3 7-1,0 1 1,2 2-1,2 2 146,1 2 0,1 3 0,2 4 1,0 3-1,3 4-325,2 5 1,6-3 0,1 6 0,4 0 0,7-1-116,5-3 0,4-4 1,3-4-1,0-3-371,-2-3 0,0-7 1,2-6-1,0-6-66,-2-4 1,-5-1 0,1-2 140,-3-6 0,4-4 0,-1-12 1,-1-3-78,-1-4 1,-2-10-1,0-6 1,1-5 176,-1-7 0,1-4 0,-7 26 0,1 0 0,0-2 0,0-1 64,-1-1 0,1 0 1,-1-2-1,0 1 1,0 1-1,-1-1 1,0 1-1,0-1 118,0 0 0,0 1 0,-1 4 1,0 1-1,-1 3 0,1 1 1,0-21 181,1 8 0,0 11 1,-4 6-1,0 3 254,0 2 1,-1-1 0,-2 8 181,-1 3 1,-4 5-124,0 4 1,2 3 0,-1 2-336,2 3 1,0 2-1,3 7 1,-2 2-1,1 5 102,2 6 0,-3 3 0,0 7-109,2 2 1,1 6-1,1 8 1,-2 4-66,-2 6 1,4-29-1,-1 0 1,-1 2-1,0 0-26,2 1 0,-1 0 0,1 4 0,0 0 0,0 3 0,0-1-101,0 0 0,0-1 1,0 0-1,0-1 0,0-5 1,0-2-1,1 30-38,3-8 1,-3-6 0,3-11 0,-2-8-228,-2-4 0,3-13-1440,1-1 480,0-8 0,-3-6 1221,3-9 0,2-5 0,6-7 0</inkml:trace>
  <inkml:trace contextRef="#ctx0" brushRef="#br0" timeOffset="16">5174 17531 8161,'7'0'-174,"1"0"0,1-1-59,1-3 1,-2 3-1,-1-3 349,2 3 1,-3 1-1,2 0 21,1 0 0,1 0-63,1 0 0,1 0 63,-1 0 1,-3 0 0,0 0 66,0 0 1,-1 0-95,0 0 1,1 0-1,3 0-71,1 0 0,-2 1 0,-1 1 0,-2 2 43,2-1 1,1-2 0,3-1-1,1 0-89,1 0 0,2 4 1,-2 0-1,4-2 104,3-1 1,-2-1 0,2 2-29,2 2 0,1-3 0,-2 3 1,0-3 20,0-1 0,3 0 0,2 0 0,0 0-26,0 0 1,0 0 0,-3 0-1,3 0 22,1 0 0,1 0 1,1 0-1,0 0-65,0 0 0,-1 0 0,1 0 1,4-1-16,1-3 0,-1 3 0,-5-3 1,3 2-31,4 2 1,-1 0 0,2-1-1,-3-1-9,-1-2 0,6 0 0,0 3 1,1-2 33,-3-1 0,-1 1 1,0 3-1,2 0 28,2 0 0,-5 0 0,2 0 0,-1 0-22,1 0 1,-1 0 0,4 0 0,-1 0 31,1 0 0,-4 0 0,2 0 0,0 0-35,3 0 1,-2 0 0,-2 0-1,-3 0 22,-1 0 1,6 0-1,0 0 1,1 0 9,-3 0 0,-2 0 0,-1 0 1,2 0-18,1 0 1,4 0 0,-4 0 0,-1 0 5,-2 0 1,5 0 0,0 0 0,2 0-21,0 0 1,-4 0 0,3 0 0,-1 0-15,1 0 0,-1 0 0,2 0 1,-2 0-25,-1 0 1,-2 0 0,3 0 0,0 0 123,-3 0 1,2 0 0,0 0 0,2 0 18,2 0 1,-2-2 0,-1 0 0,1-2-77,-1 1 1,2 2 0,3 1 0,-2 0-45,-1 0 0,-5 0 1,2 0-1,0 0-8,3 0 1,-3 0 0,0 0 0,-4 0-28,-1 0 0,2 0 0,1 0 34,1 0 0,1 0 0,-2 1 0,1 2 16,-1 1 0,6 0 0,-1-4-2,-3 0 0,2 0 0,-2 0 1,2 0 10,2 0 1,0-4 0,0 0 22,-1 1 1,0 2 0,4 1 0,-1 0 4,1 0 0,-4 0 1,0 0-25,1 0 1,0 0 0,0 0 0,-1 0-22,1 0 1,2 0 0,0 0 0,1 0-2,0 0 0,-1-1 0,0-2 1,-2 0 42,-1 0 1,3-2 0,5 1-1,-2 0-3,-1-1 1,-1 3 0,-1-5 0,1 2 11,0 3 1,-1-3 0,0 0-1,-2 0-42,-1-1 1,2 3 0,3 3-31,-2 0 0,-6-2 0,2 0 0,-1-2-42,1 2 0,-4 0 0,1 2 0,-2 0 58,3 0 1,-3 0-1,5 0 86,-2 0 0,-1 0 0,-2 0 1,1 0 16,1 0 0,4 0 1,-3 0-82,2 0 0,-3-4 0,2 1 1,1 0-25,-1 2 1,1 1 0,1 0 7,-4 0 0,1 0 0,1 0 0,-1 0-12,0 0 1,-1 0-1,-3 0 1,0 0 15,3 0 1,-2 0 0,3 0-1,-1 0 60,0 0 1,2 4-1,-2-1 1,2 0-42,1-2 0,0-1 1,-5 0-1,4 0-19,0 0 1,1 0 0,1 0-1,-3 0 2,0 0 1,-2 4 0,4 0-18,-2-2 0,3 0 0,-4-1 1,-1 1 1,-1 2 1,2 1 0,1-2 0,0 1 9,1-2 0,-1 3 0,-2-1 0,3-1 14,5-2 0,-7 3 0,5 0 0,-2-2 17,0-1 1,4-1 0,1 0 0,-2 2 19,-2 1 1,2-1 0,-1 1 0,3-1-32,0-2 0,2 4 1,-7 1-1,0 0-26,1 0 0,0 0 1,3-3-1,-2 3 17,-1 2 0,0-5 0,3 3 1,1-1 49,0 0 1,-5 1 0,1-2 0,1 0 18,2 0 1,4-2 0,1-1-1,-2 0-17,-1 0 0,-1 0 0,1 0 0,1 0-56,1 0 1,1 0-1,-4 0 1,-1 0-27,1 0 0,2 0 0,0 0 0,-1 0-17,2 0 1,-1 0 0,-1 0-1,0 0-58,-2 0 0,4 0 1,-6 0-1,4 0 26,2 0 0,1 0 1,-5 0-1,1 2 53,0 1 0,-1-1 1,2 1-1,3 0 39,3 1 1,-2-3 0,0 3-1,-1-3 116,4-1 0,0 0 1,1 0-1,-2 0-37,2 0 1,-3 0 0,2 0 0,3 0-29,3 0 1,-3 0 0,-4 0 0,2 0 0,1 0-71,1 0 1,-4-4-1,-1 1 1,-1 0-79,-3 2 1,-1-3 0,-4 0 0,-3 2-156,-6 0 1,-9 2-1,-2 0 1,-6 0-1808,-5 0 2036,-5 0 0,-2 5 0,-5 2 0</inkml:trace>
  <inkml:trace contextRef="#ctx0" brushRef="#br0" timeOffset="17">18707 17143 7828,'0'-12'411,"-5"2"1,-1 1 0,-2 2 0,2-2 1322,1-1 1,1 2-1,5 2-1613,3 1 1,-1 1 0,3 5 0,0 3-461,1 3 0,-3 7 0,2 3 0,-1-1-220,-2 1 0,-2 3 1,-1-2-1,0 1-394,0 0 0,0-1 0,0 2 0,0-2 953,0-2 0,-5 0 0,-2-5 0</inkml:trace>
  <inkml:trace contextRef="#ctx0" brushRef="#br0" timeOffset="18">18707 16697 7848,'0'-7'1628,"0"-1"-240,0 6-1271,0-9 1,5 15-1,3 0-446,2 5 0,5 6 0,2 2 0,1-1-1792,2 1 2121,2-2 0,0 1 0,1 2 0</inkml:trace>
  <inkml:trace contextRef="#ctx0" brushRef="#br0" timeOffset="19">19061 16983 7875,'0'-18'0,"-1"3"1202,-3 2 1,2 3 1471,-6 2-2462,6 3 0,-3 7 0,5 3 0,-2 5 0,0 4 37,-2 0 0,0 3 0,3 3 0,-2 1-405,0 2 1,-5 0-1,3 0 1,-1-1-427,-3 1 1,2-1-1,1-2 1,0-2 1050,-1-2 1,5 0 0,-3-6-1164,0-3 369,3-1 0,2-15 1,8-4 4,2-4 1,1-2-1,1-3 1,-1 0 166,1 3 1,-1 1 0,-1 4 0,-1-1 676,-1 1 1,-1 3-1,4 2 1,-3 1 252,0-1 0,0 0 0,2 0 1,-1 3 144,-2 1 1,1-3-1,3 5-331,1 0 0,-1 2 0,1 1-762,-1 0 0,-3 6 0,-1 4 0,1 6-824,-2 1 0,4 2 0,-2 4 995,2 0 0,7 5 0,0 1 0</inkml:trace>
  <inkml:trace contextRef="#ctx0" brushRef="#br0" timeOffset="20">20112 16823 7948,'6'-23'827,"3"-2"1,-5 2 0,-1 5-1,-2 4 392,-1 3 0,0 6-1086,0 5 0,-4 6 1,0 9-1,1 4 1,-1 4-592,0 4 0,-5 3 1,3 7-1,-2 2 0,2 2-406,1 2 1,-3-4 0,3 0 0,0-4-304,0-1 1,1 1 1166,4-1 0,-5-5 0,-1-1 0</inkml:trace>
  <inkml:trace contextRef="#ctx0" brushRef="#br0" timeOffset="21">19929 17063 7948,'-17'-18'247,"1"2"0,8 5 406,0 4 0,5-3 0,1 2 1,6-1-208,7 1 1,7-2 0,8 4-472,5 0 0,2-7 1,2 4-1,2 0-289,1-1 1,7 1 0,-1 0 0,4 2-315,1-2 1,-6 4 0,-4 1 0,-2 3-296,-4 1 1,-8-4 922,-2 0 0,-5 0 0,-7 4 0</inkml:trace>
  <inkml:trace contextRef="#ctx0" brushRef="#br0" timeOffset="22">20478 16652 7948,'0'-18'169,"0"-2"1,0 3-1,1 1 844,3-1 1,-3-2 58,3 4 1,-3 7-720,-1 12 0,-5 11 0,-4 14 1,-4 4-127,-2 7 1,-4 3 0,4 3-1,1-2-90,1-2 0,2 2 1,-1-3-1,1-1-185,0-1 0,4-4 0,3-2 1,3-2-161,1-5 1,0-7-40,0-4 1,5-7 103,3-4 1,1-4-1,0-4 1,-3-4-111,-1-2 0,0-5 0,-2 0 0,0 1 70,0 1 1,-2-2-1,-1 0 1,0 1 189,0 1 1,0 2-1,2-1 1,0 1 191,2-1 0,1 1 51,-1 0 1,-2 0 0,5 3 0,-1 1 1,0 2 0,2 1 0,3 4-146,1 0 0,-1 2 1,1 0 32,-1 2 1,-3 5 0,-1-2 0,1 4 130,-2 0 0,3 2 0,-4 1 1,0 1 6,0-1 0,4 2 0,-2 0 0,0-2-54,1-2 0,-1 0 1,5-2-1,-1-1-86,1-2 0,-1-4 1,2 1-1,1-3-326,1-1 1,4-5-1,-3-3 1,2-2-53,3-1 1,-1-2 0,0-2 0,-1-3 0,0-1-522,-1 0 0,-2 5 1,-4-1-1,-1 1-48,1-2 1,-2 4-1,-2-3 534,-5 2 1,-3 3-1,-3 2 418,-5 4 1,-2-1 0,-2 1 311,1 2 0,-1 1 1,1 1-1,0 0 533,-1 0 1,0 1 0,-1 3 0,0 3-37,3 3 1,2 2-1,0-1 1,1 2-1,2 1-762,3 1 1,0 2-1,4-3-1195,1 1 1,9 1 0,7-2 0,4 2-2754,3-2 3759,3 3 0,11-4 0,0 3 0</inkml:trace>
  <inkml:trace contextRef="#ctx0" brushRef="#br0" timeOffset="23">21654 16869 7933,'0'-17'1511,"-1"4"1,-2-2-405,-1 3 1,1 6 0,4 6 0,1 7-770,2 3 0,4 1 0,-3 2 0,1 1-541,3 1 0,-3 0 1,1-3-1,-1 1 36,0 2 0,-2-3 1,3 4-1,-1-4 0,0-1-218,3-4 1,-2 2 0,-1-4 0,0 0-12,1 0 0,0-2 1,5-7-1,-1-5 141,0-5 0,1 0 0,-1-4 0,1 1 72,-1-1 1,-5 4 0,0-1 0,-3 2 214,1 2 0,0 3 1260,-4 0-634,0 1 0,5 0 0,3 4 384,2 1 0,1 4 0,2 1-450,2 5 0,-6-2 0,2 2 0,0 1-72,-1 1 1,1 5-1,-1 0 1,-1-1 71,-1-1 1,-1 2-1,5 1 1,-1-2-573,1-2 0,-1-5 0,2-4 0,1-1-677,1-2 0,1-5 0,-2-4 0,3-5-724,1-5 1,-3-4 0,3-3 189,-2 0 1,2-1 0,-5 4 0,-3 2-2335,0 2 3525,-5 2 0,5 1 0,-3-2 0</inkml:trace>
  <inkml:trace contextRef="#ctx0" brushRef="#br0" timeOffset="24">22373 16823 7933,'7'0'3912,"-2"0"5918,-5 0-8419,5 0 0,-2 5-1160,4 3 0,-3-2 0,4 2-443,0 0 1,-1-1 0,0-1-678,2-1 0,1 3 0,2-4-348,-1-2 1,2-1-1,1-1 1,1-1-500,-1-3 0,-1-3 0,-2-7 1082,1-1 0,-6-6 0,-2 1 0,-3-4 11,-1-3 0,-2-3 0,-5 3 1,-6 2 340,-3 1 1,-3 6-1,-3 3 236,3 2 1,-1 7 0,5 2 0,1 3 0,2 2 45,5 3 0,2 2 0,6 5 0,3 1 0,7 4 0,7 2 0</inkml:trace>
  <inkml:trace contextRef="#ctx0" brushRef="#br0" timeOffset="25">22842 16652 7827,'-12'-12'445,"2"1"1,3-1 2096,3 1 0,2 3-1659,2 1 0,2 4 1,2-1-1,3 4-501,3 4 0,-2 3 0,0 5-346,0 3 0,-1-1 1,-1 5-1,-1 2-244,-2 0 1,-1 2-1,1 0-189,1 0 1,-1-2 0,-3 0 0,-1-2-31,-3 1 0,2-2 1,-5 0-1,1-2-257,0-2 1,2-5 369,-4-1 0,6-12 1,-2-5-1,4-11-220,4-10 0,2 1 0,6-1 195,-1-2 0,-1 0 1,-1 1-1,-3 1 471,-1 2 1,-1 6 0,-4 4 0,0 1 2153,0 3-1588,0 2 0,2 5-939,1 4 0,4 3 0,4 2 0,2 3-540,2 1 1,2 1 0,3 2 780,-1-2 0,5 1 0,5 3 0</inkml:trace>
  <inkml:trace contextRef="#ctx0" brushRef="#br0" timeOffset="26">23436 16560 7859,'0'-11'-414,"0"-1"922,0 1 1,-4 0-1,-1-1-4,-2 1 0,0-1 0,-5 2-642,1 3 1,0 1 0,-1 6-1,1 2-13,-1 2 0,1-2 0,-2 6 0,-1 1 200,-1 1 0,-2 1 1,3 1-1,-1-1 193,1 0 1,2 1 0,0-1 0,1 1 176,-1-1 0,2-3 0,3-1 0,3 2 118,3 1 1,1-2 0,0 0-94,0 0 1,0-1 0,1-1 0,1 1 160,2-1 1,5-4 0,-3 3-200,1 1 1,3-5 0,-3 4 0,4-1-194,0-1 1,-3 3-1,-1-4 1,1 3 0,-1 0-313,1 0 0,0 4-303,3-1 0,-5-2 0,0 2-121,-1 1 1,-4 1-1,3 1 1,-3 1-56,-1-1 1,-1 1 0,-2 0 0,-3 2 273,-4 1 0,0 1 0,-10-5 1,-1 2 81,-4 2 1,-1-4-1,-3 2 1,1-4-43,3 0 0,2-4 0,4-3 264,4-4 0,2-10 0,1-5 0</inkml:trace>
  <inkml:trace contextRef="#ctx0" brushRef="#br0" timeOffset="27">23892 16435 7882,'-11'-12'0,"0"5"0,-1 0 685,1 2 0,-1 1 1,0 4-1,-2 2 1,-2 1 94,3 5 1,0 7-1,1 4 1,1 3 0,1 1-331,2 0 1,-1 3-1,4 2 1,0 0-419,0 0 0,1 2 0,6-3 0,0-2-213,2 0 0,5-4 0,0-2 1,3-4-510,4-2 1,0-5-1,-1-2 1,3-1-1,1-2-497,0-2 1,-4-1 0,3 0-947,-1 0 2133,3-5 0,-7-1 0,3-6 0</inkml:trace>
  <inkml:trace contextRef="#ctx0" brushRef="#br0" timeOffset="28">23607 16629 7915,'-11'-31'0,"-1"3"2809,1 4 0,4 4-402,4 9 1,8 4 0,5 3 0,5 3-2389,3 1 0,6 0 0,6 0 0,3 0-1378,2 0 0,4 0 0,4 0 1359,5 0 0,4 5 0,5 2 0</inkml:trace>
  <inkml:trace contextRef="#ctx0" brushRef="#br0" timeOffset="29">19256 17908 7939,'0'-18'266,"0"-3"0,0 4 0,0-2 0,-2 4 0,-1 2 176,-5 2 1,-4 4-1,-3 4 1,-4 1 0,-2 4-1,-3 1 44,-3 5 1,3 7-1,-4 6 1,1 4 0,1 5-514,0 3 0,2 5 0,4 2 0,3-1 0,7 2-555,4-1 1,3-3 0,10 1 0,7-4-714,7-3 1,11-4-1,1-8 1295,4-4 0,6-8 0,-3-2 0</inkml:trace>
  <inkml:trace contextRef="#ctx0" brushRef="#br0" timeOffset="30">19827 17885 7939,'-13'-21'743,"-1"1"-340,-1 5 1,0 6-1,3 3 1,-1 1 153,-2 2 0,-3 2 0,-4 1 0,-3 0-202,-1 0 1,2 0 0,-3 1 0,3 3 0,1 4-131,0 2 0,4 3 0,1 2-285,2 4 1,1 2 0,3 2 0,1 0-229,-1 0 0,1 1 0,0 3 0,-1 2-2,1 0 1,4-1 0,4-5 0,1 1 88,2 3 0,0-8 1,2 0-1,1-5-33,5-3 1,7-1 0,4-2 0,4-4 55,4-3 1,1-4 0,3-3-1,0-7 65,1-3 0,1 1 0,0-4 0,-3-2 29,-3 0 1,-2-2 0,-1-1 0,-1-2 233,-5 0 1,-8-1 0,-4 4 0,-1-1 426,-2-2 0,-7 5 0,-3 0 0,-4 3-59,0 4 0,-2 1 0,-1 3 1,-1 2 409,1 5 1,1 1-1,3 4-688,3 1 1,-2 4-1,5 6 1,1 2-443,2 4 0,-3 2 0,1 3 0,0 2-164,2 0 0,1 1 0,1-3 0,2 2-439,0 0 0,6 1 0,-1-4 1,1 0-19,-2-1 1,7 1 0,-2-1 0,2-2-151,2-1 1,-2-5 972,5 1 0,0-2 0,4-2 0</inkml:trace>
  <inkml:trace contextRef="#ctx0" brushRef="#br0" timeOffset="31">20204 17851 7939,'0'-31'178,"0"2"14,0 1 0,1 5 0,1 6 1,2 0 409,-1 3 1,2-2-15,-1 0-686,-1 6 1,-4 7-1,-1 6-220,-2 5 1,-4 2 0,3 1 0,-1 1 164,-3-1 1,-1 5 0,-2 0 0,1 2 29,-1 2 0,0-2 0,-2 1 402,-1 1 1,-5 2 0,5 2 0,0 0-1,0 0 489,0-2 1,-4-2 0,2 2 0,1-2 170,-1-1 0,-2-6 0,5-1 1,3-3 284,2 0 1,5-4-966,-4-1 1,11-4 0,2-3-1,8-2-456,6-1 1,6 2 0,3-3 0,1-1-267,3 2 0,0-3 1,-2 5-1,-3 1-148,-3 2 0,-5 2 0,-1 3 1,-2 4 185,-2 2 0,-6 8 0,-4 3 0,-4 7-6,-4 5 1,-4-1 0,-6 6 0,-1-2-36,1-2 1,-3-1-1,1-3 1,-1-3-78,1-3 1,1-2-1,5-3 1,1-4 542,1-2 0,0-2 0,-3 0 0</inkml:trace>
  <inkml:trace contextRef="#ctx0" brushRef="#br0" timeOffset="32">20455 18034 8106,'-7'-6'369,"-1"4"1,2-4 1152,0 1 1,5 1-980,1 4 0,5 0 0,8 1 1,1 2-1,2 0-269,2 0 1,-3-2 0,4-1 0,1 0-249,2 0 0,5 0 1,1-1-222,1-3 0,1 2 0,4-7 0,1-3-62,-1-2 0,-1-2 0,-3 1-167,-3-5 1,-4-1 0,-4-3 0,-4-2-214,-2 0 0,-7-1 1,-3 4 468,-6 0 1,-9 2-1,-11 2 1,-7 5 428,-3 5 0,-2 0 1,-2 5-1,-2 2 194,-2 0 0,3 4 0,-2 3 304,0 6 0,-2 6 0,4 7 0,1 4 120,2 6 0,8 2 0,7 5 0,9 1 0,5 0-644,8 0 0,5-5 1,12 0-982,8-6 0,5-3 0,3-5 0,3 0-273,4 0 1,4-7 0,2-4 0,2-7 1018,-2-4 0,4-1 0,0 0 0</inkml:trace>
  <inkml:trace contextRef="#ctx0" brushRef="#br0" timeOffset="33">21186 18353 7939,'-16'-15'9830,"1"0"-9159,5 5 1,6 5-1,8 3 1,4 0-4436,2-2 3764,1-5 0,6-2 0,1-7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8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4191 7629 8083,'-5'-11'1694,"-2"-1"-1169,2 6 0,-2-3 1,5 7-96,-2 3 0,0 4 0,4 8 0,-1 2 0,-2 5 0,0 5 0,0 6 0,2 3-289,1 4 1,0 3-1,0 5 1,0 1-1,0 2-312,0 4 1,0 2-1,0-1 1,0-2-1,0-1-413,0-3 1,0-6 0,0-5 0,0-5 4,0-6 0,0-6 0,0-5 1,0-3-467,0 0 0,1-6 724,3-2 0,-3-4 0,3-4 0,-3-5 0,-1-5 321,0-5 0,0-7 0,0-4 0</inkml:trace>
  <inkml:trace contextRef="#ctx0" brushRef="#br0" timeOffset="1">4146 7846 8083,'0'-23'35,"0"0"1,0 2 0,0 2 755,0 4 0,0 2 336,0 2 0,-1 4-652,-3 3 0,-3 3 0,-4 2 0,0 3-275,-1 4 1,-4 3-1,-3 3 1,-3 3-296,-1 0 0,0 4 0,0 4 0,-1 2-478,-2-2 1,3 3 0,-1-1 0,3-2-306,1-1 0,4-2 0,0-3 0,5-4-1143,3-2 2021,3-7 0,10-1 0,2-5 0</inkml:trace>
  <inkml:trace contextRef="#ctx0" brushRef="#br0" timeOffset="2">4066 7709 8431,'0'-8'1764,"0"1"-1382,0 4 0,5-2 1,3 5-1,2 0 347,1 0 0,1 4 1,0 1-1,2 3-505,1 4 1,4 0-1,-2 4 1,1 0-382,2-1 0,2 1 1,2-2-250,2 1 0,-2 5 0,3-5 0,-3-1-2124,-1-2 2530,0 5 0,0-4 0,0 3 0</inkml:trace>
  <inkml:trace contextRef="#ctx0" brushRef="#br0" timeOffset="3">11287 7705 7958,'6'-5'1691,"-2"-1"-899,-4 0 1,0-2-398,0 8 0,2 4 0,0 10 0,2 6 0,-2 4 1,-1 6-257,-1 5 0,0 7 0,0 7 0,0 3 0,0 3-569,0 0 0,0 4 0,0-2 0,0-3 0,0-5-243,0-4 1,0-6 0,0-11 0,0-6 0,0-7-417,0-3 1,0-8 1088,0-8 0,0-3 0,-1-12 0,-3-4 0,-2-3 0,-4-7 0</inkml:trace>
  <inkml:trace contextRef="#ctx0" brushRef="#br0" timeOffset="4">11330 7715 7958,'6'-21'280,"-1"3"1737,-5 0-895,5 4 0,-5 4-682,0 6 0,-2 4 1,-5 4-1,-3 3-272,-3 2 1,0 2 0,-5 1 0,0 1-419,1 2 0,-3 3 1,0-2-1,-1 0-523,-1 4 1,-2-1 0,7 0 0,-1-1 0,1 0-2331,2-1 3103,0 3 0,5-8 0,-1 4 0</inkml:trace>
  <inkml:trace contextRef="#ctx0" brushRef="#br0" timeOffset="5">11211 7802 7958,'28'-18'0,"-3"1"580,-2 1 0,-5 2 0,0 3 1,0 0 1710,-1 1-1835,3 3 0,-4 3 0,2 4 0,-3 0 154,1 0 1,-4 4-1,4 5 1,-2 3-1,0 2-501,0 0 0,-2 1 1,-1 1-923,-1 1 0,5-3 0,-1 4 813,-1 1 0,4-3 0,0 0 0</inkml:trace>
  <inkml:trace contextRef="#ctx0" brushRef="#br0" timeOffset="6">16332 16412 8221,'-18'-7'-123,"-2"-3"1,3 3-67,0-3 1,4-2-1,0 1 1,4-1 0,2 1-1,-1-1 1,2 1-423,1 0 669,-4-1 1,7 1 0,-1-1 0,0 1-1,1-1 372,-2 1 0,0 0 1,3 0-27,-3 4 0,4 2-351,0 5 0,5 0 0,8 1 1,2 2-1,5 2 0,6 0-3,4 0 1,8 4-1,5-3 1,5 2-38,6-1 0,-22-3 0,2 0 1,3 1-1,2 1 0,4 0 0,3 0 0,4 0 1,2-1-1,6 1 1,1 0-1,4-1 1,1 0 0,-19-2-1,1-1 1,0 0-186,3 0 0,0-1 1,0 0-1,4 0 1,1-1-1,1 0 1,1 1-1,0-2 1,0 1 199,1 0 1,-1 0 0,0 0 0,1 0 0,-1 0 0,1 0 0,2 0 0,0 0 0,1 0 0,1 0 0,0 0 0,1 0 14,1 1 0,0-1 1,0-1-1,1 0 1,0 0-1,1 0 0,-2-1 1,0 1-1,1 0 1,-15 0-1,1 0 0,-1 1 1,1-1-105,1 1 1,-1 0 0,1-1-1,0 1 1,2-1 0,-1 0-1,1 0 1,0 0 0,-1 0 0,0 0-1,0 0 1,0-1 0,-1 1-1,0-1 1,-1 0 0,1 1 0,0-1-1,-1 0 1,1 0 0,0 0 59,0 1 1,0-1 0,-1 1-1,1-1 1,-1 0 0,1-1 0,-1 1-1,1 0 1,-1 1 0,1 0 0,-1 0 0,1 0 0,-2 0 0,0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8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15315 6156 8118,'12'-5'47,"-2"-3"1,-1-2 0,-3-1 0,1-1 0,-2 1-1,1-1 1,0 1 91,3-1 1,1 1 0,2 0-1,-1 0 1,1 3 0,-1 1 0,0 2-1,1 3 1,-1 2 0,1 3-85,-1 5 0,1 2 0,-1 2 1,2 0-1,1 2 0,2 2-212,2-3 0,1-1 1,4-3-1,1-3 1,3-1-1,3-2 5,3-2 0,1-1 0,2-1 0,2-3 151,4-4 0,2-3 1,3-3-1,1-1 45,2 1 1,1-3 0,-3 2 0,1 2 94,-1 4 1,-1 1 0,-1 4-1,1 1 1,0 2-43,-1 1 1,2 0-1,-6 0 1,2 0-112,2 0 1,3 0 0,1 0-1,-2 1 26,-1 3 1,-1-3-1,-1 3 1,1-1-1,-1 0 111,-4 5 0,0-2 1,-4 2-1,2 1-41,2 1 0,-4 3 1,2 1-1,0 1-182,3-1 0,0-1 0,2-2 1,3 0-107,0 1 0,2-6 0,0-2 1,6-3 39,4-1 1,0 0 0,1-1 142,-1-3 1,2-2-1,1-6 1,1 1 0,-30 5-1,-1 1 134,32-7 1,-2 5 0,-3 0-1,4 1-32,-31 2 1,0 2-1,1 0 1,-1 1 0,25-3-1,1 3-52,3 1 1,2 0-1,-30 0 1,0 0-1,30 0-45,-1 0 0,-29 0 0,0 0 1,0 0-1,0 0 0,2 0 0,0 0-87,1 0 1,0 0 0,1-1 0,0 1 0,-2-1 0,1-1 0,1 0 0,0-1 84,0 0 0,0 0 0,1 1 1,-1 0-1,2-2 0,0 0 0,-2 0 1,1 1 158,-2 0 0,1-1 0,2-1 1,0 0-1,-1 1 0,0 1 1,0-2-1,1 1 0,-1 0 1,0 0 85,-1 2 0,-1 0 1,-1 0-1,-1-1 1,1 1-1,-1 0 1,1 1-1,0-1-4,1-1 1,0 0-1,-3 3 1,0-1-1,1-1 1,-1-1-1,0 1 1,-1 0 34,31-2 0,-2 1 1,2 1-1,-4 0-702,-3-2 0,-6 0 1,0 4-1,1 0 446,2 0 0,-2-4 0,1 1 0,0 0 0,1 2 0,1 1 0</inkml:trace>
  <inkml:trace contextRef="#ctx0" brushRef="#br0" timeOffset="1">2547 7104 8201,'0'-18'312,"0"2"1,1 4-1,4 1 1,5-1 0,7 2 22,4 2 1,5 0-1,9 4 1,3 1-1,3 2-359,0 1 0,2 5 0,-4 3 0,0 2 0,2 3 14,0 2 0,-5-1 0,1 5 1,-4 1-1,-2 0-66,0-1 1,6 2-1,1-6 1,0-2 23,2-5 0,0-2 0,9-6 1,3-2 20,5-2 1,4-3 0,-1-10 0,-27 7 0,0-1 0,3-2 0,0-1-16,2 0 1,0-1 0,-1 2 0,-1-1 0,0-1 0,-1 0 0,-1 0 0,0-1 77,-2 1 1,0 1 0,0 1 0,0 2-1,0 2 1,0 2 0,28-7 234,-5 4 1,-5 6-1,-4 1 1,0 4-117,0 3 0,0 5 0,3-3 1,3 1-133,4-3 0,-1-3 0,10-1 0,0 0-70,-2 0 1,-29-3 0,0 0 0,-2-2 0,2-1-1,0-1 1,1-1 26,2-1 1,-1 0 0,-2 2 0,-1 0 0,28-8 0,-3 4 0,-2 3 271,-3 4 1,2 3-1,-7 1 1,-2 3 43,-3 4 0,-5 1 1,4 7-1,1-2-85,1-2 1,3 1-1,3-2 1,4-3-138,6-3 1,-2-4 0,3-5 0,-2-5 66,-2-4 1,-26 4 0,0-2 0,0 2 0,0-1-1,0-2 1,-1 0 44,27-12 0,-7 5 0,-2 3 0,-6 3-726,-8 4 1,-7 8 543,-12 2 0,-5 10 0,-10 8 0</inkml:trace>
  <inkml:trace contextRef="#ctx0" brushRef="#br0" timeOffset="2">6693 13876 8260,'-8'-11'292,"2"0"-164,1-1 1,1-3-1,4 0 1,0 1-1,1 1 1,4 2-50,7-1 0,0 5 0,7 0 1,2 1-1,0 1-162,2 0 1,4 1 0,1 4 0,1-1 0,2-2 7,2-1 0,2 0 0,-1 4 0,2 0 0,2 0 1,1 0 0,4 0 0,-1 0 0,0 0 121,-2 0 1,6 0 0,-1 0-1,4 0 0,3 0 0,-2 0 1,3 0-32,1 0 1,6 4 0,1 1-1,0 0-11,1 0 1,-2 3 0,-28-5-1,2-1-22,0 1 1,1 1 0,0-1 0,-1 0 0,2 1 0,0 1 0,0-2 0,-1 0 53,1 0 1,1-1 0,0 2 0,2 0 0,2-2 0,0 0 0,1-1 0,0 0 37,-1 0 0,1-1 0,0 2 0,2 0 1,1 0-1,0 0 0,2-1 0,1 1-95,1-2 1,1 1 0,2-1 0,0 0-1,-2 0 1,0 0 0,2 0 0,0 0 76,1 0 1,1 0-1,3 0 1,0 0-1,-1 0 1,-1 0-1,-1 0 1,1 0-69,-1 0 0,1 0 0,-1 0 0,1 1 0,3 0 0,0 1 1,-1 0-1,1 1-46,-1 0 1,0 0-1,2-2 1,-1 1-1,-3 0 1,-1 1 0,1-1-1,1-1-62,-1 1 0,0 0 0,1 2 0,1 1 0,0-1 0,-1 0 0,-3 1 1,0 0-246,-2 0 1,0 1-1,-2 2 1,0 0 363,0-1 0,1 1 0,-1 0 0,1 0 0,-2 0 0,0 0 0,2 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22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5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85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8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4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66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8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67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5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69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8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71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0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9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17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ds.acm.org/award-recipients/metcalfe_396815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Link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Ethernet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719B5F-BEBD-CC6C-3DBC-3C0F8DBF7A2A}"/>
                  </a:ext>
                </a:extLst>
              </p14:cNvPr>
              <p14:cNvContentPartPr/>
              <p14:nvPr/>
            </p14:nvContentPartPr>
            <p14:xfrm>
              <a:off x="1932840" y="4835880"/>
              <a:ext cx="7211160" cy="56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719B5F-BEBD-CC6C-3DBC-3C0F8DBF7A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3480" y="4826520"/>
                <a:ext cx="7229880" cy="5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3 Mbit/s to 100 Gbit/s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5C0EC31-23D6-1D42-99D7-2B6C49252C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A799-4DD8-88DC-D669-001D99C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  <p:pic>
        <p:nvPicPr>
          <p:cNvPr id="6" name="Content Placeholder 5" descr="A person with white hair&#10;&#10;Description automatically generated with medium confidence">
            <a:extLst>
              <a:ext uri="{FF2B5EF4-FFF2-40B4-BE49-F238E27FC236}">
                <a16:creationId xmlns:a16="http://schemas.microsoft.com/office/drawing/2014/main" id="{2A6FCFE0-1652-53FA-D835-01583698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90" y="1600200"/>
            <a:ext cx="2380810" cy="31149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929A-CA7C-349C-6BB9-4B0140B1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E42A0-9791-63DB-EAA9-B3272450D3BD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5168348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ACM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named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Robert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Metcalfe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receipt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2022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Turing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Award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for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“leading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invention,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standardization,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and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commercialization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Ethernet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local-area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networking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technology”</a:t>
            </a:r>
            <a:r>
              <a:rPr lang="zh-CN" altLang="en-US" b="0" kern="0" dirty="0"/>
              <a:t> </a:t>
            </a:r>
            <a:endParaRPr lang="en-US" b="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9F383-0D71-35F7-7CB5-1989D5BB8C2B}"/>
              </a:ext>
            </a:extLst>
          </p:cNvPr>
          <p:cNvSpPr txBox="1"/>
          <p:nvPr/>
        </p:nvSpPr>
        <p:spPr>
          <a:xfrm>
            <a:off x="2939497" y="5154256"/>
            <a:ext cx="591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https://awards.acm.org/award-recipients/metcalfe_3968158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</a:t>
            </a:r>
            <a:r>
              <a:rPr lang="en-US" altLang="zh-CN" dirty="0"/>
              <a:t>Intel</a:t>
            </a:r>
            <a:r>
              <a:rPr lang="en-US" dirty="0"/>
              <a:t>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HK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en-US" dirty="0"/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</a:t>
            </a:r>
            <a:r>
              <a:rPr lang="en-US" altLang="zh-CN" dirty="0">
                <a:solidFill>
                  <a:srgbClr val="0000FF"/>
                </a:solidFill>
              </a:rPr>
              <a:t>or</a:t>
            </a:r>
            <a:r>
              <a:rPr lang="en-US" dirty="0">
                <a:solidFill>
                  <a:srgbClr val="0000FF"/>
                </a:solidFill>
              </a:rPr>
              <a:t>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dirty="0"/>
              <a:t>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C1667E8F-4C46-A54F-A59E-8662EF14361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1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evolved from a broadcast medium to switched</a:t>
            </a:r>
          </a:p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0FDF-AD8C-E4C0-4E5A-E7F4F0E1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7B39-0613-4AF3-9505-0E3A5CB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14863-8991-F550-D4F6-30A4C8187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1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14:cNvPr>
              <p14:cNvContentPartPr/>
              <p14:nvPr/>
            </p14:nvContentPartPr>
            <p14:xfrm>
              <a:off x="557280" y="613080"/>
              <a:ext cx="8073000" cy="60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080" y="596880"/>
                <a:ext cx="810540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3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33C3D9-9DAE-C64E-92C2-1FFE12C17510}"/>
                  </a:ext>
                </a:extLst>
              </p14:cNvPr>
              <p14:cNvContentPartPr/>
              <p14:nvPr/>
            </p14:nvContentPartPr>
            <p14:xfrm>
              <a:off x="1360800" y="2732040"/>
              <a:ext cx="6182640" cy="317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33C3D9-9DAE-C64E-92C2-1FFE12C17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2715840"/>
                <a:ext cx="621504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6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0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CF3CA7-465B-A94A-98F1-9B1A998D2293}"/>
                  </a:ext>
                </a:extLst>
              </p14:cNvPr>
              <p14:cNvContentPartPr/>
              <p14:nvPr/>
            </p14:nvContentPartPr>
            <p14:xfrm>
              <a:off x="916920" y="2138040"/>
              <a:ext cx="6837840" cy="288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CF3CA7-465B-A94A-98F1-9B1A998D2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20" y="2121840"/>
                <a:ext cx="6870240" cy="29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5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</a:t>
            </a:r>
            <a:r>
              <a:rPr lang="en-US" altLang="zh-CN" dirty="0"/>
              <a:t>s</a:t>
            </a:r>
            <a:r>
              <a:rPr lang="en-US" dirty="0"/>
              <a:t>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77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9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7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9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73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6E49D-9D63-F131-237F-A70B4EDE0C7F}"/>
                  </a:ext>
                </a:extLst>
              </p14:cNvPr>
              <p14:cNvContentPartPr/>
              <p14:nvPr/>
            </p14:nvContentPartPr>
            <p14:xfrm>
              <a:off x="3231000" y="1986840"/>
              <a:ext cx="1582920" cy="6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6E49D-9D63-F131-237F-A70B4EDE0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1640" y="1977480"/>
                <a:ext cx="160164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CSMA:</a:t>
            </a:r>
            <a:r>
              <a:rPr lang="zh-CN" altLang="en-US" dirty="0"/>
              <a:t> </a:t>
            </a:r>
            <a:r>
              <a:rPr lang="en-US" altLang="zh-CN" dirty="0"/>
              <a:t>Carrier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endParaRPr lang="en-US" dirty="0"/>
          </a:p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idle: transmit entire frame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busy</a:t>
            </a:r>
            <a:r>
              <a:rPr lang="en-US" altLang="zh-CN" dirty="0"/>
              <a:t>:</a:t>
            </a:r>
            <a:r>
              <a:rPr lang="en-US" dirty="0"/>
              <a:t>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BC9D7B-98BF-BF67-0F71-427516541AF1}"/>
                  </a:ext>
                </a:extLst>
              </p14:cNvPr>
              <p14:cNvContentPartPr/>
              <p14:nvPr/>
            </p14:nvContentPartPr>
            <p14:xfrm>
              <a:off x="3419640" y="1170360"/>
              <a:ext cx="1437840" cy="108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BC9D7B-98BF-BF67-0F71-427516541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0280" y="1161000"/>
                <a:ext cx="1456560" cy="11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1490453897</TotalTime>
  <Pages>7</Pages>
  <Words>3518</Words>
  <Application>Microsoft Macintosh PowerPoint</Application>
  <PresentationFormat>On-screen Show (4:3)</PresentationFormat>
  <Paragraphs>743</Paragraphs>
  <Slides>76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 teaching</vt:lpstr>
      <vt:lpstr>Clip</vt:lpstr>
      <vt:lpstr>CSCI4430 Computer Networks  Lecture 16: Link Layer – Ethernet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</vt:lpstr>
      <vt:lpstr>CSMA collisions</vt:lpstr>
      <vt:lpstr>CSMA/CD (Collision Detection)</vt:lpstr>
      <vt:lpstr>Three key ideas of random access</vt:lpstr>
      <vt:lpstr>Three key ideas of random access</vt:lpstr>
      <vt:lpstr>How long should you wait?</vt:lpstr>
      <vt:lpstr>Ethernet: CSMA/CD Protocol</vt:lpstr>
      <vt:lpstr>Switched Ethernet</vt:lpstr>
      <vt:lpstr>Broadcast vs. switched Ethernet</vt:lpstr>
      <vt:lpstr>Why switched Ethernet?</vt:lpstr>
      <vt:lpstr>The evolution of Ethernet</vt:lpstr>
      <vt:lpstr>Turing Award 2022</vt:lpstr>
      <vt:lpstr>Topics</vt:lpstr>
      <vt:lpstr>Ethernet “Frames”</vt:lpstr>
      <vt:lpstr>Topics</vt:lpstr>
      <vt:lpstr>Medium Access Control (MAC) Address</vt:lpstr>
      <vt:lpstr>MAC address vs. IP address</vt:lpstr>
      <vt:lpstr>Topics</vt:lpstr>
      <vt:lpstr>“Routing” with broadcast Ethernet</vt:lpstr>
      <vt:lpstr>“Routing” with broadcast Ethernet</vt:lpstr>
      <vt:lpstr>Why does Ethernet not use LS/DV? </vt:lpstr>
      <vt:lpstr>Routing in extended LANs</vt:lpstr>
      <vt:lpstr>Easiest way to avoid loops</vt:lpstr>
      <vt:lpstr>Consider a graph</vt:lpstr>
      <vt:lpstr>A spanning tree</vt:lpstr>
      <vt:lpstr>Another spanning tree</vt:lpstr>
      <vt:lpstr>Spanning tree protocol (Perlman’85)</vt:lpstr>
      <vt:lpstr>Routing with switched Ethernet?</vt:lpstr>
      <vt:lpstr>Flooding on spanning tree</vt:lpstr>
      <vt:lpstr>Ethernet topics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Contrast</vt:lpstr>
      <vt:lpstr>Link layer topics</vt:lpstr>
      <vt:lpstr>Discovery</vt:lpstr>
      <vt:lpstr>ARP and DHCP</vt:lpstr>
      <vt:lpstr>ARP and DHCP</vt:lpstr>
      <vt:lpstr>DHCP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Additional slides</vt:lpstr>
      <vt:lpstr>CSMA/CD (Collision Detection)</vt:lpstr>
      <vt:lpstr>Limits on CSMA/CD network length</vt:lpstr>
      <vt:lpstr>Limits on CSMA/CD network length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Self learning: Handling misses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1297</cp:revision>
  <cp:lastPrinted>1999-09-08T17:25:07Z</cp:lastPrinted>
  <dcterms:created xsi:type="dcterms:W3CDTF">2014-01-14T18:15:50Z</dcterms:created>
  <dcterms:modified xsi:type="dcterms:W3CDTF">2023-04-17T13:08:19Z</dcterms:modified>
  <cp:category/>
</cp:coreProperties>
</file>