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notesSlides/notesSlide5.xml" ContentType="application/vnd.openxmlformats-officedocument.presentationml.notesSlide+xml"/>
  <Override PartName="/ppt/ink/ink2.xml" ContentType="application/inkml+xml"/>
  <Override PartName="/ppt/notesSlides/notesSlide6.xml" ContentType="application/vnd.openxmlformats-officedocument.presentationml.notesSlide+xml"/>
  <Override PartName="/ppt/ink/ink3.xml" ContentType="application/inkml+xml"/>
  <Override PartName="/ppt/notesSlides/notesSlide7.xml" ContentType="application/vnd.openxmlformats-officedocument.presentationml.notesSlide+xml"/>
  <Override PartName="/ppt/ink/ink4.xml" ContentType="application/inkml+xml"/>
  <Override PartName="/ppt/notesSlides/notesSlide8.xml" ContentType="application/vnd.openxmlformats-officedocument.presentationml.notesSlide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notesSlides/notesSlide9.xml" ContentType="application/vnd.openxmlformats-officedocument.presentationml.notesSlide+xml"/>
  <Override PartName="/ppt/ink/ink9.xml" ContentType="application/inkml+xml"/>
  <Override PartName="/ppt/notesSlides/notesSlide10.xml" ContentType="application/vnd.openxmlformats-officedocument.presentationml.notesSlide+xml"/>
  <Override PartName="/ppt/ink/ink10.xml" ContentType="application/inkml+xml"/>
  <Override PartName="/ppt/notesSlides/notesSlide11.xml" ContentType="application/vnd.openxmlformats-officedocument.presentationml.notesSlide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notesSlides/notesSlide12.xml" ContentType="application/vnd.openxmlformats-officedocument.presentationml.notesSlide+xml"/>
  <Override PartName="/ppt/ink/ink19.xml" ContentType="application/inkml+xml"/>
  <Override PartName="/ppt/notesSlides/notesSlide13.xml" ContentType="application/vnd.openxmlformats-officedocument.presentationml.notesSlide+xml"/>
  <Override PartName="/ppt/ink/ink20.xml" ContentType="application/inkml+xml"/>
  <Override PartName="/ppt/ink/ink21.xml" ContentType="application/inkml+xml"/>
  <Override PartName="/ppt/notesSlides/notesSlide14.xml" ContentType="application/vnd.openxmlformats-officedocument.presentationml.notesSlide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08" r:id="rId1"/>
  </p:sldMasterIdLst>
  <p:notesMasterIdLst>
    <p:notesMasterId r:id="rId57"/>
  </p:notesMasterIdLst>
  <p:handoutMasterIdLst>
    <p:handoutMasterId r:id="rId58"/>
  </p:handoutMasterIdLst>
  <p:sldIdLst>
    <p:sldId id="638" r:id="rId2"/>
    <p:sldId id="487" r:id="rId3"/>
    <p:sldId id="513" r:id="rId4"/>
    <p:sldId id="564" r:id="rId5"/>
    <p:sldId id="565" r:id="rId6"/>
    <p:sldId id="577" r:id="rId7"/>
    <p:sldId id="566" r:id="rId8"/>
    <p:sldId id="567" r:id="rId9"/>
    <p:sldId id="568" r:id="rId10"/>
    <p:sldId id="578" r:id="rId11"/>
    <p:sldId id="579" r:id="rId12"/>
    <p:sldId id="518" r:id="rId13"/>
    <p:sldId id="622" r:id="rId14"/>
    <p:sldId id="517" r:id="rId15"/>
    <p:sldId id="516" r:id="rId16"/>
    <p:sldId id="621" r:id="rId17"/>
    <p:sldId id="589" r:id="rId18"/>
    <p:sldId id="588" r:id="rId19"/>
    <p:sldId id="520" r:id="rId20"/>
    <p:sldId id="596" r:id="rId21"/>
    <p:sldId id="521" r:id="rId22"/>
    <p:sldId id="623" r:id="rId23"/>
    <p:sldId id="522" r:id="rId24"/>
    <p:sldId id="597" r:id="rId25"/>
    <p:sldId id="523" r:id="rId26"/>
    <p:sldId id="524" r:id="rId27"/>
    <p:sldId id="592" r:id="rId28"/>
    <p:sldId id="526" r:id="rId29"/>
    <p:sldId id="527" r:id="rId30"/>
    <p:sldId id="528" r:id="rId31"/>
    <p:sldId id="624" r:id="rId32"/>
    <p:sldId id="639" r:id="rId33"/>
    <p:sldId id="595" r:id="rId34"/>
    <p:sldId id="598" r:id="rId35"/>
    <p:sldId id="599" r:id="rId36"/>
    <p:sldId id="617" r:id="rId37"/>
    <p:sldId id="618" r:id="rId38"/>
    <p:sldId id="619" r:id="rId39"/>
    <p:sldId id="602" r:id="rId40"/>
    <p:sldId id="603" r:id="rId41"/>
    <p:sldId id="604" r:id="rId42"/>
    <p:sldId id="605" r:id="rId43"/>
    <p:sldId id="606" r:id="rId44"/>
    <p:sldId id="607" r:id="rId45"/>
    <p:sldId id="608" r:id="rId46"/>
    <p:sldId id="609" r:id="rId47"/>
    <p:sldId id="610" r:id="rId48"/>
    <p:sldId id="611" r:id="rId49"/>
    <p:sldId id="612" r:id="rId50"/>
    <p:sldId id="613" r:id="rId51"/>
    <p:sldId id="620" r:id="rId52"/>
    <p:sldId id="614" r:id="rId53"/>
    <p:sldId id="615" r:id="rId54"/>
    <p:sldId id="616" r:id="rId55"/>
    <p:sldId id="594" r:id="rId56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D3A600"/>
    <a:srgbClr val="333399"/>
    <a:srgbClr val="FFCB05"/>
    <a:srgbClr val="FF9900"/>
    <a:srgbClr val="00274C"/>
    <a:srgbClr val="009900"/>
    <a:srgbClr val="D60093"/>
    <a:srgbClr val="FF330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02"/>
    <p:restoredTop sz="96327"/>
  </p:normalViewPr>
  <p:slideViewPr>
    <p:cSldViewPr>
      <p:cViewPr varScale="1">
        <p:scale>
          <a:sx n="128" d="100"/>
          <a:sy n="128" d="100"/>
        </p:scale>
        <p:origin x="2024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14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fld id="{B29687F7-08B4-A54B-BC56-F290ADA497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747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07:24:44.259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3472 12392 8360,'11'0'-1054,"1"0"1546,-1-5 1,1-1-89,-1-1 1,0 2-488,1 5 0,1-4-119,2 0 0,3 0-88,4 4 1,3-3 175,1-1 0,2-4 36,3 4 0,0-5 165,-4 2 0,3 0 112,-3 0 1,5-1 33,-2-3 0,-1 1-144,2 2 0,-5-2 224,5 2 1,-1 2-19,5-2 0,-5 5-178,1-5 1,0 5 5,7 0 1,-2 0-131,2-1 1,1 3 94,-1-3 0,2 3-130,-2 1 1,-3 0 22,3 0 0,-2 0 74,-2 0 0,2 0-37,2 0 1,1 0 62,3 0 1,-1 0 11,-3 0 0,-2-4 24,6 0 1,-1 0 5,1 4 0,2-3-67,-2-1 1,3-4 0,0 4 1,-3-1-58,0 2 1,-1 1 73,0-2 1,4 3-69,-3 1 1,-3 0 46,-1 0 0,-1 0-60,1 0 0,-1 5-15,5 3 1,-4-2-7,4 2 1,-4-1-31,4 5 0,-1-4-11,5-1 0,-4-3 36,0 4 0,0-6 21,3 2 0,2-3 92,3-1 0,-3 4-179,2 0 1,-2 0 158,-1-4 1,2-2 1,6-1 1,-6 1 108,5-2 1,-5-1-83,-2 2 1,1-1-2,2 4 1,-2 0-18,3 0 0,-3 0 5,-2 0 0,2 0-155,3 0 0,-4 0 64,-1 0 1,2 0-9,-1 0 0,-3 1 15,7 3 1,-6-3-12,5 3 1,-2 1-46,-1-1 0,1 0-6,3-4 1,-4 0 44,4 0 1,-2 0 0,2 0 1,2-4 163,5 0 0,-1-4-27,-3 5 1,3-5 97,-3 4 1,4-1-131,4 1 1,-3 3-295,3-3 0,-1 3 283,1 1 0,0 0-22,-27 0 0,0 0 1,-1 0-1,0 0-75,3 0 1,1 0 0,0 0 0,1 0 38,-1 0 1,2 0 0,2 0 0,0-1-71,1-1 1,0 0-1,0 1 1,1 1-169,-1-2 0,0 0 0,1-1 1,0 1 256,2 0 0,1 0 0,1-1 0,0 1 6,-1 0 1,0 0-1,1 1 1,0 1 62,-4-2 1,1 0 0,2 1 0,-1 1-63,3 0 0,0 0 0,2 0 0,1 0 7,2 0 1,1 0 0,-2 0 0,0 0-350,-1 0 0,1 0 1,-2 0-1,1 0 353,4 0 1,1 0 0,-2 0 0,1 0-81,0 0 0,0 0 1,1-2-1,0 0 35,-3 0 0,0 0 1,3-2-1,0-1-67,-1 1 1,0 1 0,3-2 0,-1-1-13,-2 1 1,0-1 0,1 0 0,-2 1-71,-4-1 1,-1 0 0,0 0 0,0 1-59,1-1 1,-1 0 0,-1 1 0,1-1-318,-2 0 0,1 0 0,-5 3 1,-1 0 519,-6 1 0,0 0 0,-1 3 0,0 1 0,-2 0 0,0 0 0,28 0 0,-5-1 0</inkml:trace>
  <inkml:trace contextRef="#ctx0" brushRef="#br0" timeOffset="1">14596 12369 9152,'-12'-36'1700,"5"-1"-2064,-1 11 25,1 9 1,-1 7-86,0 10 2655,6 0-1452,-8 0 0,3 9 348,-4 2-736,-1 14 0,-3-4-85,0 13 0,-5-1-224,1 9 1,1 0-92,-1 4 0,1 5-100,-1 2 1,-1 7 47,5 0 0,-3 1-271,6-4 0,0-3-404,8-1 1,0-6 194,4-1 0,1-12-292,3-11 1,3-3 110,4-8 0,4 0 130,0-8 0,6 0-25,-2-4 0,2-7 143,2-4 1,0-2 473,0-6 0,0 0 0,-1-4 0,1 1 0,0-1 0,0 0 0,0 0 0</inkml:trace>
  <inkml:trace contextRef="#ctx0" brushRef="#br0" timeOffset="2">14630 12906 8471,'0'-7'1062,"0"1"183,0 2 138,0 3-356,0-4 336,0 5 159,5 0 0,-2 0-739,4 0 0,1 5 203,3 2 1,5 4-377,-1 0 1,1 0-430,0 1 1,1-5 108,6 1 1,1-4-364,3 3 0,-3-4-221,3 1 0,-3-8-202,-1-4 1,-1-7 161,1-4 0,-9-4-471,-2-3 0,-8 0-985,-1-4 1,-8-1 792,-6-3 1,-7 5-637,-9 2 0,-2 8 590,-5 4 0,-4 4 1043,0 3 0,-5 3 0,2 5 0</inkml:trace>
  <inkml:trace contextRef="#ctx0" brushRef="#br0" timeOffset="3">15190 12711 8471,'-12'0'759,"5"0"823,-1 0-94,6 0-651,-4 0 0,6 2-158,0 1 0,0 0-209,0 5 0,4-5-349,0 5 1,5-2 112,-1 2 0,-2 2-222,2-2 1,-6 2 60,2 1 0,-3 5 36,-1-1 1,0 1-80,0 0 0,0 0-164,0 3 0,-5 3 56,-3-3 1,-5 1 130,-3-1 0,1 1-87,4-4 0,3-2 165,0-7-264,6 3 200,-3-8 0,6-2-125,3-8 1,2-7 91,6-4 0,3 1-14,0-1 1,4-3 260,-4-1 0,4-2-160,-3 6 1,0 1 151,-1-1 0,-1 1-104,5-1 1,-5-1 99,2 5 1,-3 0-23,3 3 1,-4 1-10,4-1 1,-4 2-103,0 3 0,-1 2 13,1 5 1,-1 0-74,0 0 1,-4 5 72,-3 2 0,-3 10-226,-1 6 0,0-1 54,0 5 1,0 1-867,0-1 0,0-1 438,0-3 1,0 3-1035,0-4 0,0 2 348,0-8 1,1-2 99,3-7 0,2 2 336,6-5 0,3 0 220,0-4 0,2-5-220,-2-3 0,-2-2 191,2-1 1,-3 3 509,0 0 0,-1 1 0,1-5 0,4-4 0,2-2 0</inkml:trace>
  <inkml:trace contextRef="#ctx0" brushRef="#br0" timeOffset="4">15784 12837 8471,'5'-11'204,"2"-1"0,0 1 408,0-1 1,0 0-195,0-4 1,2 4 119,-5-3 0,4-2 66,-5 2 0,2-4-133,-1 4 1,-2-6-557,1 2 1,-1-1 122,-2 1 0,0 2-93,0 6 1,0 0-246,0-1 1,-5 2-394,-3 2 0,-4 3 193,-3 5 0,-3 2-248,-4 1 0,-1 7 794,0 6 0,4 4-145,0-1 0,0 4 480,-4 4 0,1-2-39,3 5 0,3-4 121,4 0 0,1 2-104,0-1 1,4-2-124,3-6 0,3-2 845,1-6 1,7-1 77,4-2 1,0 1-546,5-5 0,0 1-177,-1-1 1,1-2-400,-5 6 1,0-4 83,1 3 1,-2 1 84,-2 3 1,0 2 83,-4 2 0,0-1-185,-4 5 0,0 4-206,0 4 0,-1 6 77,-3 1 0,-1 5-89,-3 7 0,-2 0-39,3-1 0,-7 2-57,-2 3 0,0-3 65,1 2 0,-3-2-473,-5-1 1,0-6 218,0-1 1,1-9-917,-1-3 0,5-8-941,3-4 2254,2-8 0,3-1 0,2-6 0</inkml:trace>
  <inkml:trace contextRef="#ctx0" brushRef="#br0" timeOffset="5">16183 12871 8471,'-6'-7'6870,"2"-1"-5572,3 6 0,6-5 133,3 3 0,7 3-925,4-3 1,2-2-199,2-2 0,4 2-979,0-2 1,3 2-665,-3-2 0,4 0-1205,0 4 0,1 0 2540,-2 4 0,-2-5 0,-5-1 0</inkml:trace>
  <inkml:trace contextRef="#ctx0" brushRef="#br0" timeOffset="6">17246 12563 8471,'0'-23'0,"0"0"0,0 0 0,0 6 3702,0 1-2380,0 9 0,-2-2 1016,-2 5-1779,3 0 1,-9 9-67,2 3 1,2 3-364,-2 5 0,0 7 107,-8 7 1,2 4-193,-5 4 1,4 7-24,-4 4 0,1 7-624,-1 1 1,-1-4-263,5 5 0,1-10-671,6-3 1,3 0 475,5-7 0,0-10-328,0-9 0,5-6 94,3-6 0,-2-3 243,2-8 1050,-1-7 0,0-7 0,-2-5 0</inkml:trace>
  <inkml:trace contextRef="#ctx0" brushRef="#br0" timeOffset="7">16869 12746 8471,'-30'-7'0,"-3"-3"0,14 9 0,3-4 0,12 5 0,8 0 0,4 0 0,7 0 0,4 0 0,7 0 0,5 0 0,7 0 0,-3-1 0,4-3 0,1 2 0,2-1 0,2 1 0,2 2 0,4 0-159,-1 0 1,1 0 158,-5 0-241,6 0 0,-9 11 0,2 1 1</inkml:trace>
  <inkml:trace contextRef="#ctx0" brushRef="#br0" timeOffset="8">17645 12871 8471,'0'-11'225,"0"-1"1,-4 1 440,1 0 1,-5-1 80,4 1 0,-3-1-257,3 1 0,-4 0-217,4-1 1,-5 4 34,2 1 0,1-1 725,-2-3 1,0 3-381,-3 1 1,-1 3-415,1-4 0,0 6-86,-1-2 0,-3 3-96,0 1 1,-2 1 21,2 3 0,2 2 50,-2 5 1,-1 2 315,0 2 1,1-1-216,4 5 0,-5 4 551,1 4 1,-1 1-137,1-2 1,2 2 22,-2 3 1,-2 2-305,2-3 0,3 2-73,5-2 1,4-2-149,0-5 1,1-1 75,2-3 1,5-8-294,3-7 0,7-3 167,4-1 1,7-1-371,0-3 1,5-7-123,-5-8 0,5-3-269,-5-1 1,5 0 269,-4 1 0,-2 3-124,-6 0 0,1 1 42,-5-1 0,3-2-44,-6 6 0,0 0-13,-8 4 0,0-1 53,-4 1 1,0 3-301,0 1 300,0 4 195,0-2-121,0 5 729,0 5 1,0-2-245,0 4 0,0 1 179,0 3 0,0 1-75,0-1 0,0 0-124,0 1 1,0-1-175,0 1 0,0 0-201,0 4 0,1-5 172,3 0 0,-1 1 9,4-5 1,-3 0-76,4 0 0,-1-4 30,5 1 1,3-3-122,0-1 1,2 0 82,-2 0 1,-1-5-86,5-3 0,-5-2 141,1-1 1,-1-1 39,1 1 0,-6 3-21,3 1 1,-4-1 137,4-3 0,-1 3 203,1 0 1,-1 1-77,0-5 1,1 5 216,-1-1 0,1 2-128,-1-2 0,1-1 138,-1 6 1,0-1 254,1 4-455,-1 0 0,-1 2 3,-2 6 1,-3 1-141,-5 10 1,0 1-179,0 7 0,-4-3 130,1 3 0,-3-3-468,3-2 1,1-2 235,-1-1 1,1-9-1536,2 1 903,5-7 1,6-8-321,4-7 0,1-12 615,-1 0 1,-2-7 136,2-1 0,-2-7 472,-2-4 0,-4 3 0,3-11 0,-4 3 0</inkml:trace>
  <inkml:trace contextRef="#ctx0" brushRef="#br0" timeOffset="9">18056 12700 8073,'-12'0'-293,"-4"0"1,4 0 1206,-3 0 1,2 1 220,1 3-1069,6-3 0,6 6-437,8-4 0,3-1 320,4 2 1,3-3-2017,5-1 2067,0 0 0,0 0 0,-1 0 0</inkml:trace>
  <inkml:trace contextRef="#ctx0" brushRef="#br0" timeOffset="10">18502 12277 7954,'-12'0'3162,"6"6"-1858,2 1 0,-1 10 17,1 5 0,-5 9-636,2 11 0,-8 7-314,6-17 0,-1 1 0,-3 1 0,0 2-510,0 3 0,0 2 0,-3-2 0,1 0 250,2 0 0,-1-1 0,1-2 0,1-1-1074,-7 26 0,4-7 346,7-12 0,4-12-459,8-7 0,4-11 171,7-1 905,-2-7 0,3 1 0,-4-5 0</inkml:trace>
  <inkml:trace contextRef="#ctx0" brushRef="#br0" timeOffset="11">18536 12974 8828,'-6'0'556,"1"0"175,5 0 286,5 0 0,1 0-416,5 0 0,5-1 107,-1-3 1,5-2-359,-1-6 0,3 0-302,1-4 0,-4 2-336,0-5 0,0 0 262,4-4 1,-3 4-65,-5 0 0,-1 2 56,-10-2 0,0 2-675,-4 6 0,-3 1 227,-4 2 0,-6 3 18,-10 5 0,-4 0 52,1 0 0,-5 5 462,5 3 0,-5 3 350,5 4 0,-2-1 445,1 5 1,8 0-19,0 4 0,5 0-354,3 0 0,4 0-291,3-1 1,6 0 63,5-3 1,7-2-847,13-6 1,3-1-141,8-2 0,3 1-556,5-6 1,1 0 987,2-7 0,3-7 0,5-7 0</inkml:trace>
  <inkml:trace contextRef="#ctx0" brushRef="#br0" timeOffset="12">19256 12860 8021,'-2'-12'1241,"-1"1"1,-3 0-545,-1-1 1,0 5-182,4-1 1,1 0-118,-1-3 0,-2 0-278,1-1 1,-5 2 106,1 2 1,-2 3 293,-1 5 1,-6 0-240,-2 0 0,1 7-315,-1 4 0,0 9 77,-4 7 1,1 5 129,-1-2 0,1 3-237,3 1 1,-1-1 80,5-2 1,1 1-197,6-6 0,3-4 91,5-7 1,5-4-7,3-3 1,7-3-46,4-5 0,4-10-151,3-5 1,4-6-151,4-1 0,4-6-452,0-3 1,0-3-378,-4-4 0,6-4 975,-19 18 1,0-1-1,1-3 1,0-2-145,1-1 0,0-2 1,-1-3-1,0-1-76,-1 0 0,0-2 0,0 1 0,0-1 512,-4 1 0,0 0 0,1 2 0,0 2-103,8-23 1,-5 12 102,-10 19 303,-5 7 1,-7 7 344,-3 8 0,-6 10 728,-5 5 0,-9 11-543,1 8 1,-6 9 1647,2 7 1,-5 6-1959,17-22 1,0 1 0,-1 0-1,0 1 689,1 2 1,0 1-1,0-1 1,2 0-675,1 1 1,1-1-1,3-2 1,2-1 71,-5 30 0,7-9-1679,0-6 0,8-4 700,3-12 1,4 0-2308,0-15 0,0-5 2676,1-6 0,-1 2 0,1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07:24:45.329"/>
    </inkml:context>
    <inkml:brush xml:id="br0">
      <inkml:brushProperty name="width" value="0.09086" units="cm"/>
      <inkml:brushProperty name="height" value="0.09086" units="cm"/>
      <inkml:brushProperty name="color" value="#FF0000"/>
    </inkml:brush>
    <inkml:brush xml:id="br1">
      <inkml:brushProperty name="width" value="0.12114" units="cm"/>
      <inkml:brushProperty name="height" value="0.12114" units="cm"/>
      <inkml:brushProperty name="color" value="#FF0000"/>
    </inkml:brush>
  </inkml:definitions>
  <inkml:trace contextRef="#ctx0" brushRef="#br0">12197 8280 8021,'-22'6'0,"4"0"0,-2-3 905,4 1 1,2 1 266,7-1-754,2-3 0,5 3-239,0-8 1,6-2-239,5-5 0,2-2 32,6-2 1,0 2 165,4-2 0,0-2-29,0 2 1,3 0 31,1 3 1,3 1-267,-3-1 0,5 2 134,-2 3 1,3-2 117,2 5 0,0 0 73,3 4 0,3 0-8,4 0 0,1 0-234,0 0 1,1-1 196,2-3 1,3 2-167,5-6 1,1 4 87,-1-3 1,0 0-24,0 0 0,4-2-11,0 5 0,0-4-413,-4 5 1,4-1 407,-1 4 0,5 0-9,-4 0 1,0 0-100,-4 0 1,2 0 112,1 0 1,4 0-88,-30-1 0,0 2 0,30 3 49,-3-1 1,-2 2-31,2-1 1,1 1 39,-29-1 0,-1 0 0,32 6 5,-3-2 1,-2-2 40,-27-2 1,1 0 0,30 2-58,-30-2 1,-1 0 0,1-1 0,0-1 0,28-2 1,-28 0 0,0 0 12,32 0 1,-32 0-1,1 0 26,0 0 0,0 0 1,31 0 48,0 0 0,-4-4-43,-29 2 1,1 0 0,0 0 0,1 0-37,0 2 0,0 0-1,0-1 1,-2-2 14,25 0 1,6-1 14,1 4 0,-30 0 1,0 0-1,0 0 1,0 0-1,31 0 74,0 0 1,-1 0-84,-30 0 1,1 0 0,1 0 0,0 0-73,0 0 0,0 0 0,1-2 0,-1-1 86,-2-1 1,0 0-1,1 1 1,0 0-3,1-1 1,0 0 0,-1 1 0,-1-1 23,0-2 1,0 0-1,0 2 1,0 1 133,27-5 0,-29 6 0,0 0-44,29-6 1,-5 6 58,-6-2 1,-3 3-181,-2 1 1,1 0 130,0 0 0,-10 4-603,-1-1 0,-9 6 235,1-1 0,-4-2-2984,-4 2 3181,-3-6 0,-9 9 0,-2-5 0</inkml:trace>
  <inkml:trace contextRef="#ctx0" brushRef="#br1" timeOffset="1">3609 13408 16174,'6'-5'253,"-2"-3"0,-3 2-873,-1-2 0,2 5 575,1-5 1,0 2 232,5-2 1,1-2-23,6 2 0,0 2 25,8-2 1,2 2-217,9-2 1,7 0 65,5 4 1,10-5-269,-25 5 0,2 0 0,5-1 0,2 0 313,1 0 0,1-1 0,5-2 0,0-1-396,2 0 1,1-1 0,3 1 0,1 0 247,1 0 0,0-1 1,5 1-1,0-1-37,-1-1 0,0-1 0,-1 3 0,0-1 40,-4 1 1,-1-1-1,0 3 1,1 0 18,3-1 0,0 1 0,-6 2 0,-1 1-10,2 0 0,-1 1 0,-1 1 0,-1 1-231,-1-1 1,-1 0-1,1 2 1,1 0 184,-2 2 0,1 0 0,-2 1 0,-1 0-163,1 3 0,0 0 0,-1 0 0,0 1 36,-3 0 1,-1 1 0,4 0 0,1 2 222,-1 1 0,1 0 0,-1-1 0,1-1 0,3 1 0,0-1 0,1 2 0,0-1 0</inkml:trace>
  <inkml:trace contextRef="#ctx0" brushRef="#br0" timeOffset="2">3872 15829 8453,'0'-6'-466,"1"-3"-58,3 5 0,-2-3 612,6 3 0,-4 0 68,3 4 0,1 0 30,3 0 0,6 0-100,2 0 1,4 0-17,3 0 1,4 0 8,4 0 0,5 0-5,3 0 1,4 0 20,3 0 1,3-4-205,5 0 0,2-1 257,2 2 1,2-4-324,-29 2 1,1-1-1,1 2 1,0 0 226,0 0 0,0 1 0,3-1 0,1 0 1,0-2 0,0 1 0,-3-1 1,1 0-42,0 0 0,0 1 0,-1 1 0,1 0-39,-2 0 0,0 0 0,3 3 0,0-1-108,-1-2 0,0 0 0,-4 2 0,0 0-134,-1-2 1,-1 1 0,31 0-54,-2-1 322,-28 8 0,0 1 0,24 2 0,3 6 0,-4 0 0,-2 4 0,0 3 0</inkml:trace>
  <inkml:trace contextRef="#ctx0" brushRef="#br0" timeOffset="3">11969 14779 8348,'0'-23'-137,"0"0"69,0 0 466,0 5 0,0 2 24,0 4 1,0 1-168,0 0 0,0-1 166,0 1-570,-5 4 0,-1 2 122,-6 5 0,0 0 11,-4 0 0,2 10 185,-5 6 1,0 5 15,-4 6 0,-1 3 169,-2 8 0,0 0-92,-4 8 0,1-1 127,-2 8 1,-1-1 42,6 1 0,-1-2 77,4-5 1,9-6-72,3-2 1,7-5-24,0-6 1,9-2-151,7-9 0,6-1-19,8-4 0,0-1-37,4-2 0,1 1-105,3-5 1,0 3-144,0-3 1,4 4 33,0-4 0,1 3-144,-5-3 0,-4 5 277,1-2 1,-7 0-220,-1 0 0,-7 1 120,-8 3 1,-3 6-170,-5 2-1,-6 4-1,-6 3 0,-9 4-201,-10 4 0,-6 1-173,-1 4 1,-4-4-543,4 3 1,1-2-526,7-2 1,-2-5 741,6-2 0,4-10-1136,7-5 1977,7-11 0,3-5 0,5-7 0,0-3 0</inkml:trace>
  <inkml:trace contextRef="#ctx0" brushRef="#br0" timeOffset="4">12552 15487 8256,'0'-17'30,"-2"5"110,-2-4 0,2 5-29,-6 3 1,1-1 140,-5 6 0,1-1 166,-1 4 0,-4 0-166,-3 0 0,-1 0 331,1 0 0,-3 5-101,3 2 1,-3 4 14,0 0 0,2 6-55,1 2 1,6 2-29,-3 2 1,4 4-313,0-1 1,6 1-46,2-4 0,3-4-151,1 0 0,5-3 109,2 0 1,9-3-160,3-9 0,4 0 93,3-4 1,-2-1-497,3-3 1,1-4 209,-1-7 0,-2 3 41,-6-4 0,1 0 296,-5 1 0,1-2-58,-5 2 0,-1 2 172,-2-2 1,1 2-30,-5 2 1,-1-1 218,-3 1-147,0 0 0,0-1 219,0 1-124,0-1 208,0 1-387,0 5 1,2 0 28,1 6 1,-1 6-124,2 1 0,1 7 34,-2 1 1,2 7-305,-1 1 0,-1 0-24,4 3 0,0 2-101,0-1 0,4-1-183,-4-3 1,7-5-584,1-3 1,4-3 133,-3-5 0,3-2 432,-4-5 1,1-6 615,0-5 0,-4-6 0,4-6 0,-9-5 0,3-1 0,-3-5 0</inkml:trace>
  <inkml:trace contextRef="#ctx0" brushRef="#br0" timeOffset="5">13168 14596 8186,'-10'5'940,"2"3"1,2 4 156,2 7 1,2 7-476,-6 12 0,1 9 1084,-5 10 0,5 6-1431,3-27 1,0 1 0,0-2 0,0 1 253,-1 2 0,-1 0 0,2-4 0,2-1-311,-1 2 1,2-1 0,-2 23-229,-1 0 1,3-10-972,-3-5 0,4-4 715,4-12 0,-1 5-403,4-5 0,-3-4 300,4-7 0,-1-3-2268,5-5 0,-1-2 2870,1-5 0,-1 0 1,0 0-1</inkml:trace>
  <inkml:trace contextRef="#ctx0" brushRef="#br0" timeOffset="6">13488 15532 8038,'-18'-11'1442,"2"0"-369,4-1-413,6 1 1,1-1-310,5 1 0,5-4-175,3-1 0,2-4-149,1 1 1,1 1 117,-1-1 1,0 0 200,1-4 0,-2 4-200,-2 0 1,2 4-190,-3-4 1,0 4 13,0-4 1,-3 5-184,4-1 1,-6 6 84,2 1 1,-3 0 64,-1-3 1,-3 3-389,-1 1 275,-5 4 0,3-2-42,-6 5 0,-3 0 132,0 0 1,-2 7 65,2 4 0,1 2 180,-5 6 1,5 4 338,-1 3 0,2 6-115,2-2 1,3 3-153,0 2 1,6-1 25,-2 0 1,4-5-2,4-2 1,6 0-439,5-5 0,7 1-60,1-11 1,0 0-156,3-8 1,2 0 266,-1-4 1,-1 0 14,-3 0 0,4-6-1461,0-6 1,-1 0 714,-3-7 0,-1 3 327,-3-3 0,1 4 157,-5-4 0,4 5 50,-4-1 1,-1-2 324,-6 2 0,2-4 0,-2 4 0,-2-2 0,2 2 0,-6 2 0,2-2 0,-3 3 0,4-5 0,2-1 0</inkml:trace>
  <inkml:trace contextRef="#ctx0" brushRef="#br0" timeOffset="7">13899 15201 8038,'0'-15'-720,"0"0"0,0-1 742,0 5 1,1-4 758,3 0 1,-2-4-454,1 3 1,-1 1-286,-2 4 0,0-5-188,0 1 170,0 0 1,0 4-115,0-1 1,0 5 63,0-1-56,-5 5 90,3-2 1,-7 10-173,6 3 1,-5 2 197,4 2 0,-3-1 172,3 0 1,-5 6 246,1 2 0,-1-1-170,2 1 0,-3-4 460,2 4 0,2 0-285,-2 4 1,2-4 182,-2 0 0,2-5-183,2 1 0,3 2-23,-3-2 0,3 0-141,1-3 0,0-5 324,0 1-423,5-6 1,1 3 33,5-5 1,5 0-105,-1 0 1,0-1 78,-3-3 1,-1-1-91,0-2 1,1 0-85,-1 3 1,1 3-172,-1-3 1,0-1 115,1 2 1,-5-1-62,1 4 0,-4 5-591,4 2 0,-6 4 337,2 0 1,-3 5-1172,-1 3 0,-5 7 634,-3 1 0,-6 4-731,-1 0 0,0 0 1607,4 0 0,-6 2 0,-1-4 0</inkml:trace>
  <inkml:trace contextRef="#ctx0" brushRef="#br0" timeOffset="8">14699 14687 8049,'-5'-18'1024,"-2"2"0,0 6-457,-1 2 1,5 4 455,0 8 1,0 8-252,-1 7 0,2 12-329,-6 7 1,1 11-249,-5 4 0,6-20 0,-1 1-345,0 3 0,-1 2 0,0 9 0,-2 2 238,-1 5 0,0 0 0,0 5 0,0 1-583,1 0 0,1 0 0,2-2 1,3 0 515,1-1 0,2-2 1,0-5-1,2-3-327,0-7 0,2-2 0,3 18-1042,5-26 1,1-12-1348,-1-8 1971,1 0 0,-1-11-102,0 0 1,1-11 784,-1-12 0,-3-6 41,0-9 0,-1-3 0,5-4 0</inkml:trace>
  <inkml:trace contextRef="#ctx0" brushRef="#br0" timeOffset="9">14447 15087 8049,'-34'0'561,"5"5"1,5 1 2133,5 6-1985,10-1 0,4-1 62,12-2 1,5-3-272,3-5 0,2-1-152,2-3 1,6-2 164,-2-6 0,4 1-108,-1-1 1,-2-3-288,3 0 1,1-4 126,-2 4 0,2-2-194,-1 2 0,-3 2-468,3-2 1,-7 6 288,-1 2 0,-5 4-318,1-1 0,-7 8 199,-4 4 1,-3 3-396,-1 4 0,0 4 143,0 8 1,-5-3 31,-3 3 1,-1 1 251,2-2 0,-2 2 240,5-1 1,0-4-89,4 0 1,0-2 106,0-6 1,5 4 333,3-3 0,2-5-201,2-3 1,3-6 146,0 2 1,5-3-93,-1-1 0,2-6-205,-2-6 1,1 0-210,-5-7 1,2-4-439,-2-4 1,-6-4-49,2 0 0,-6-2-615,3-1 0,-5-4 346,0 0 1,-3 0 426,-3 3 0,-8 7 131,-4 6 0,-9 5 378,1 9 0,-1 3-150,5 5 0,-1 2 349,5 1 1,-1 3 502,5 1 900,5 3-725,0-3 1,12-1 18,1-2 1,8-3-318,4-1 1,-1 0-150,1 0 0,4 0-155,4 0 1,-4-4 80,-4 0 1,-2 1-147,2 3 0,3 0-130,-3 0 0,-3 0 21,0 0 1,-4 5-147,0 2 0,3 3-363,0 2 1,-3-1 253,-5 1 0,1-1-25,3 1 1,-3 3-14,0 0 0,-6 5-27,2-1 0,-3 3 141,-1 1 0,-1 1 97,-3 3 0,-2-3 30,-6 2 0,0 2 214,-4-1 0,5-2 507,0-6-262,-1-2-128,6-11 0,-1-2-88,4-8 1,3-9-159,3-9 0,4-6 127,4-7 1,4-4-10,1-3 1,0-2-1227,-1-2 1,-1 2 526,5 2 1,-5-5-687,2 5 0,-1 5 473,-4 11 1,3 3-2244,-6 4 1639,2 7 1264,-4 7 0,-6 15 0,-6 3 0</inkml:trace>
  <inkml:trace contextRef="#ctx0" brushRef="#br0" timeOffset="10">15727 14893 8049,'-12'-17'378,"1"6"1,1-1-190,2 5 1,-2 1 2045,2-2-1596,-2 5 1,-1-2 124,-1 5 1,-1 5-171,-2 3 1,3 7-6,-4 4 1,0 8-560,1 3 0,-1 5-122,5 3 0,1-2-294,2 6 1,3-5 341,5 1 1,6-2-1882,6-2 0,4-9 502,7-2 0,4-13 152,0-2 1,3-5 1270,-3-3 0,4-6 0,-1 0 0</inkml:trace>
  <inkml:trace contextRef="#ctx0" brushRef="#br0" timeOffset="11">15909 15053 8049,'-11'0'1183,"3"-4"1710,1 0-1844,4 0 0,-1 4-483,8 0 0,2-1-153,6-3 0,1 2-182,2-6 1,-3 0 42,4-3 0,0-2-14,-1-2 1,4 1-624,-3-5 0,3 4 297,-4-4 1,0 1-375,-3-1 1,-1-3-195,0 3 1,-3-1-346,0 1 0,-6-1 167,2 5 1,-4 1 321,-4 6 1,-2-1 57,-6 5 0,-3 0 123,0 4 0,-5 6 721,1 1 1,1 3 165,-1 2 0,5-1 534,-1 1 1,-2 3-511,2 0 1,3 5 243,5-1 0,-1 4 654,-3 4 1,4 1-741,4 2 0,1 2-667,2-5 1,2 3 100,1-3 1,5 3-1268,7-3 1,3-4 716,5-4 1,0-5-1657,0 1 1,5-7 30,2-5 1981,3-1 0,1-7 0,1-2 0</inkml:trace>
  <inkml:trace contextRef="#ctx0" brushRef="#br0" timeOffset="12">16583 15281 8049,'-34'6'8287,"10"5"-6423,2-5 1,17 4-2976,5-2 0,5-3 364,7-5 0,-5-7 747,1-4 0,-6 0 0,3-6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07:24:45.342"/>
    </inkml:context>
    <inkml:brush xml:id="br0">
      <inkml:brushProperty name="width" value="0.09086" units="cm"/>
      <inkml:brushProperty name="height" value="0.09086" units="cm"/>
      <inkml:brushProperty name="color" value="#FF0000"/>
    </inkml:brush>
    <inkml:brush xml:id="br1">
      <inkml:brushProperty name="width" value="0.12114" units="cm"/>
      <inkml:brushProperty name="height" value="0.12114" units="cm"/>
      <inkml:brushProperty name="color" value="#FF0000"/>
    </inkml:brush>
  </inkml:definitions>
  <inkml:trace contextRef="#ctx0" brushRef="#br0">5688 8566 8265,'-12'-2'-225,"1"-1"-211,-1-5 0,2 2 182,3-2 1193,-4 5-552,10-7 0,-3 9-536,8-3 0,2 3 14,6 1 0,1 0 29,2 0 0,-1 0 124,5 0 0,0 0-12,4 0 0,-4 0 119,0 0 0,0 0-101,4 0 0,-1 0 187,1 0 0,4 4-55,0 0 1,4-1-31,0-3 1,3 0-49,4 0 0,-1 0 13,5 0 0,1 4-30,6 0 0,-2 0-227,3-4 1,2 4 194,1-1 1,3 1 31,1-4 1,0 0-121,0 0 1,2 0 109,2 0 1,-3 0 48,3 0 0,-3-1-23,-1-3 0,4 2-18,0-6 1,-28 6-1,-1 1-3,29-2 0,0 1 5,-4 2 1,4-3-59,0-1 0,-28 2 0,0 0-11,31 2 1,0 0-9,1 0 0,-5 0 44,5 0 0,-31 0 1,-1-1-95,2-1 1,-1 0 0,0 1 0,-1-1-284,28-5 1,3 3 323,-30 0 0,0 0 1,0 1-1,-1-1 51,0-2 0,-1 0 0,1 2 0,0 1 12,28-5 1,-29 5-1,1 0 40,28-5 0,-29 5 0,0 0-64,29-1 1,0 3 83,-4-3 0,0 3-47,0 1 0,3 0-21,-3 0 1,3 0-36,-7 0 1,-1 0 1,1 0 1,3 0-19,1 0 1,2 0-10,-10 0 0,5 3-19,-5 1 1,4 0-137,-3-4 0,3 1 170,-3 3 0,0-3 13,0 3 0,-1-1 2,1 1 1,-1-2 8,-7 6 1,4-5 2,3 5 1,-2-5 17,3 0 0,1 3 5,-2-3 1,6 1-12,-2-4 1,7 0-16,1 0 0,-29-2 1,2-1-148,-2 0 1,0-2 0,2 1 0,1-2 146,1 1 1,0-1 0,1-2 0,1 1-11,2-1 0,0 0 0,-2 1 0,0-1 4,0 2 1,0 1 0,-2-3 0,1 1-1,1-1 1,0 0 0,-1 0 0,1 1-4,0 1 1,0 1-1,-3-1 1,-1 0 3,-1 1 1,-1-1 0,0 0 0,1 0 39,1 1 0,0-1 0,1 0 0,-1 1 5,0-1 0,0 0 0,-1 0 0,-1 1 83,1-1 1,-1 0 0,29-5-58,-29 5 0,1 0 0,26-1-11,2-1 0,-8 4-179,-3-3 0,-3 4-273,-1-1 1,-2 4 140,-2 4 247,-3 3 0,-6 1 0,-2 1 0,-5 3 0,-2 0 0,-1 4 0</inkml:trace>
  <inkml:trace contextRef="#ctx0" brushRef="#br0" timeOffset="1">3849 12220 8173,'-7'-5'-285,"-3"4"489,4-9-75,0 9 1,1-6-225,5 3 139,0 3-148,0-9 1,5 7 15,2-4 1,3 4 125,2-1 0,-1-1-27,1 2 1,3-2 16,0 1 0,2 2 22,-2-1 1,-2 0-2,2-1 1,1 3 14,-1-3 0,2 3 8,-2 1 1,-1 0 3,5 0 1,0 0 37,4 0 0,0 0-4,0 0 0,3 0-43,1 0 0,5 0 10,-2 0 0,-1 0-123,2 0 1,-2 0 90,2 0 1,2 0-8,-3 0 1,-1 0 43,2 0 1,-5 0-9,5 0 0,-1 0 73,4 0 1,-3 0-91,-1 0 0,0 0 38,0 0 0,3-1-10,-3-3 0,3 3-47,2-3 0,-1-1 12,0 1 0,2 0-10,2 4 1,-3-1-51,3-3 0,-2 3-11,-2-3 1,2 3 1,2 1 1,-3-2 45,3-1 1,-6 1-94,-1-1 0,0 1 75,7 2 1,-6 0 1,2 0 0,-2 0 44,2 0 0,1 0 6,-1 0 1,0 2 1,0 1 0,1-1 16,-1 1 1,0-1-99,0-2 0,1 0 59,-1 0 0,0 0-33,1 0 1,-1 0 33,0 0 1,0 0 5,1 0 1,-1 0-1,0 0 0,-3-4-1,-1 0 1,-1 0-33,2 4 1,-3-4 6,-6 1 1,5-1-6,0 4 1,-1 0 18,-3 0 0,1 0 8,3 0 0,-2-1-16,6-3 1,-5 1 51,5-4 0,-4 3-55,3-4 1,-3 4 5,3-3 0,-3 3 27,3-4 0,-4 6 4,0-2 1,-2-1-57,-1 1 0,0 0-14,0 4 0,-4 0-40,0 0 0,0 2 52,4 1 0,-4-1-7,0 1 1,0-1-9,4-2 1,0 0-3,-1 0 1,-3 0 0,1 0 0,-5 0 12,4 0 1,-1 0-2,1 0 0,-3-4 0,-4 0 0,-1 0 2,0 4 0,5 0 0,-1 0 0,0 0 0,-4 0 0,-2 4 0,3 0 0,-3 1 0,6-1 0,-2-3 0,-2 3 0,4-2 0,0 2 0,2-2 0,-2 1 0,-2-1 0,2-2 0,2 0 0,-2 0 0,4 0 434,-4 0-179,0 0-121,-3 0 0,-1 0-94,1 0 0,-1 0 2,0 0 0,1 0-16,-1 0 0,1 0 9,-1 0 0,1 0-35,-1 0 1,0 1 32,1 3 0,0-3 34,4 3 1,-4-3-45,4-1 0,-4 0 119,0 0 0,-1 4-59,1 0 0,3-1 10,0-3 1,2 0-25,-2 0 1,-1 0 15,5 0 1,-4 4-123,4 0 1,-4 0 101,4-4 0,-1 0-80,1 0 0,1 4 62,-4-1 0,-1 1-6,-4-4 1,-1 2-4,-2 1-8,2-1-604,-9 3-698,4-5 1272,-5 5 0,-5 1 0,-1 6 0</inkml:trace>
  <inkml:trace contextRef="#ctx0" brushRef="#br1" timeOffset="2">9456 14470 11063,'0'-7'-277,"0"-1"0,-3 4-258,-1-3 411,0-1 215,4-3 200,0-1-150,0 1 1,0 3 122,0 0-237,5 6 191,1-3 1,6 4-7,-1-3 0,2 3-13,2-3 1,-1 2-63,5 2 0,-4 0 12,4 0 1,4 0-27,4 0 1,1-1 36,-1-3 1,2 3-5,5-3 0,0-1-133,1 1 1,-2-1 71,-3 2 0,3 1-59,-3-2 1,3 3-5,2 1 0,-5 0-27,1 0 1,-1 0 75,4 0 1,-1 0-74,-2 0 1,2 0 21,-3 0 0,3 0-9,1 0 1,5-4-6,-1 1 1,0-6 33,-4 1 0,0 2-17,0-2 1,5 2 21,-1-2 0,0 2-68,-4 2 0,0 3 54,0-3 1,1 3-88,-1 1 1,0 0 44,1 0 1,-1 0-17,0 0 0,4 0-4,0 0 0,5-2 13,-1-1 0,3-4-4,0-4 0,5-1 30,-1 1 1,1 0-106,-5-1 1,1 2 124,0 2 0,3-1-6,1 6 0,-1-2-4,-3 1 0,-4 3 155,0-3 1,0 4-148,3 4 1,-3-2-83,0 6 0,0-5-131,4 5 0,-1-4 89,1 4 0,0-6-23,-1 2 1,1-2 36,0 2 1,3-3 48,1 3 0,0-2 50,0-2 1,-2 3 19,5 1 0,-1 0 36,2-4 0,0 0 25,-4 0 1,4-4-24,0 0 1,2-1 1,1 1 0,-4 3 68,0-3 0,-1 3-82,2 1 0,0 0-95,-4 0 0,3 0 34,-4 0 1,1 0-13,-4 0 1,3 1-9,1 3 1,3-1-30,-4 4 0,2-3 26,-1 4 1,-5-4-5,1 3 1,0-3 11,-4 4 1,3-5-3,5 5 0,-7-4 107,3 3 0,-7-3-17,3 4 1,-4-4 23,4 3 1,-2-3-79,2 4 0,1-2 6,-5 2 0,6 1-89,-3-6 0,3 5 103,-3-4 0,4 3-108,-3-3 0,2 5 82,2-1 0,-1-3-52,1-1 0,0-3 66,0-1 0,0 4-14,4-1 1,-4 1 51,-1-4 1,0 2 107,-7 1 0,5 0-159,-1 5 0,-3-6 56,-1 2 0,2 1-96,-2-1 1,1 0 5,-1-4 0,-2 0-25,2 0 1,-2 0 80,3 0 0,-3 0-70,6 0 1,-5 0 7,1 0 0,-2-2 24,-2-2 1,0 2 11,0-6 0,1 6 4,-1-2 1,-5 1-148,-2 0 0,1 1 272,-2-1 1,1 0-173,-4-1 1,0 3 63,0-3 1,1 3-67,2 1 0,-2-1 64,3-3 1,-3 3-79,-1-3 1,4 2 34,-1 2 0,2-3 32,-1-1 0,-3-1 24,3 1 1,1 3-48,-2-3 1,1-1 11,-4 1 1,-2-4 78,-2 5 1,-2-3-5,-6 3 0,1 1 21,-1-1 114,-5 1 27,-1-3-156,-5 4-748,0-4 305,0 5-753,-5 0 1,3 1 1105,-6 3 1,-10 7 0,-6 7-1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07:24:45.345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5688 6613 8007,'0'-12'-294,"0"1"708,0-1-27,-5 1-140,3 5-123,-8 1 0,9 6 898,-3 3 1,3 2-439,1 5 0,-4 6-47,0 2 1,0 6-120,4 2 1,-3 5-196,-1-2 0,0 8-210,4 4 1,0 4-80,0 3 0,0 8 97,0 8 1,0-31 0,0 1-112,0 1 1,0 0-1,0-3 1,0 0-136,0 1 0,0 0 0,5 26 30,3-3 0,0-11-483,0-12 1,5-5 304,-6-6 0,6-3-1093,-5-4 134,2-1 762,1-14 0,-1-1 2,-2-7 0,1-5 727,-5-3 1,5-3 0,-3-5 0</inkml:trace>
  <inkml:trace contextRef="#ctx0" brushRef="#br0" timeOffset="1">14916 6510 8060,'5'-23'-309,"-3"1"257,6 3 1,-6-1 525,2 5 1,1-4-68,-1 4 0,0-1 968,-4 5-459,0 5 719,0-4-1051,0 8 0,0-2-35,0 8 1,-5 4-226,-3 7 1,-3 8-78,-4 7 0,1 6-257,-5 6 1,0 1-113,-4 10 0,0 2 126,11-25 0,1 1 0,-8 27-405,0 3 1,10-29 0,0-1-4,0 2 1,-1-1 0,-6 30-513,4-1 1,5-9 395,-1-6 1,5-11-393,0-8 0,3-9-228,3-7 360,4-4 0,4-9 497,1-1 1,-1-9-553,0-7 835,-4-2 0,3-7 0,-4-2 0</inkml:trace>
  <inkml:trace contextRef="#ctx0" brushRef="#br0" timeOffset="2">19632 8269 8414,'0'-12'0,"4"1"-151,0-1 1,4-3 258,-4 0 0,8-12 124,0-3 1,7-9-6,0-11 1,-7 20 0,1-1-229,0-2 0,1-2 0,1-5 1,1-2 193,0 1 0,-1-1 0,1-4 1,0-1-59,-1 0 0,0-1 0,-1 0 0,0-1-384,-2 2 0,-1-1 0,0 2 0,-1 0 291,0-2 0,-1 0 0,2 4 0,-1 0 90,-2 3 0,-1 2 1,1 2-1,-1 3-6,5-20 0,3 7-228,0 5 0,0 8 45,-3 4 1,-1 7-12,1 11 1,-2 1 644,-3 0-1348,3 4 753,-8 2 0,4 5-389,-2 0 1,-2 0-369,6 0 1,-4 0 774,3 0 0,1 5 0,4 2 0</inkml:trace>
  <inkml:trace contextRef="#ctx0" brushRef="#br0" timeOffset="3">19975 11238 8272,'-11'0'-121,"-1"-5"-121,1 4 195,-1-4-270,6 5 193,1 0-364,5-5 515,0 3-85,0-3 595,0 5-214,5 0 530,-4 0 56,4 0-237,-5 0-65,5-5 56,-3 4-290,8-9 0,-8 7-126,6-4 0,-5 3 62,0-4 0,4 4-34,0-3 0,0-1-14,0-3 0,1 3-209,3 1 1,-2-1 71,3-3 1,-7 0-214,6 4 0,-2-3-19,2 2 1,2-1-15,2 1 1,-2-2 67,2 3 0,-1-2 31,1 1 0,3-2-36,5 2 0,4-6 12,-1-1 0,7-1-21,2 1 0,0 1 72,7-5 1,-4 0-42,4-4 1,0 0-91,4 0 0,1 4 268,2 0 1,-2 0-56,2-4 1,-2 1-33,-1 3 1,1-2-8,3 2 0,-9-3-2,1-1 0,-1 1-22,-3-1 1,0-1 29,-4-3 1,-1 7-63,-2-3 1,2 0 40,-3 0 1,-2-2-218,-1 6 0,-4 1-182,-4-1 1,-3 9-807,-4-2 677,-1 9 496,-5-3 0</inkml:trace>
  <inkml:trace contextRef="#ctx0" brushRef="#br0" timeOffset="4">21243 10222 8153,'-12'5'0,"5"-4"11,-1 3 203,1-3 385,-5-1 231,1 5 153,-1-4-610,6 5 1,1-8 133,5-2 1,0 2-74,0-6 0,1 4-65,3-3 0,2 3-127,6-4 1,-1 5-53,1-5 0,3 4 1,0-3 1,5 4-103,-1-1 0,3 2 61,1-2 0,1 3-278,3-3 0,-3 3-107,2 1 0,-2 0 167,-1 0 1,3 3-51,-4 1 1,3 4 68,-10-4 1,0 4 62,-4 0 1,-4 2-22,-3 2 1,-3 0 9,-1 4 1,-6 1-337,-6 6 0,-4 4-1160,-7-1 1493,0 6 0,-5-3 0,-1 6 0</inkml:trace>
  <inkml:trace contextRef="#ctx0" brushRef="#br0" timeOffset="5">20169 6578 8325,'7'-17'0,"-2"0"0,-5 2 734,0 0 1,0 3 291,0 5-7,0 4-832,0-2 0,-4 10-312,0 3 1,-6 2 50,-2 1 0,0 6-122,-7 2 1,-4 2 101,-4 2 0,-3 1-131,3 3 1,-5-2-310,2 6 1,-2-2 266,2 1 1,-1 2-203,9-5 1,-3 0-66,10-5 1,0-5 533,4-6 0,4-4 0,2-7 0</inkml:trace>
  <inkml:trace contextRef="#ctx0" brushRef="#br0" timeOffset="6">19987 6670 8325,'0'-23'0,"0"4"525,0 0 0,6 9 749,5-2 1,2 8-422,6 1 1,0 3-337,4 3 0,0 9-396,0 7 0,1 3-109,2 0 1,-2 2-52,3 3 1,-2-1 250,2 4 1,-3-1-2355,3 2 1919,-3 2 0,9-4 0,3 5 0</inkml:trace>
  <inkml:trace contextRef="#ctx0" brushRef="#br0" timeOffset="7">14984 6304 8073,'-11'-11'0,"-4"1"0,-1 2 1052,1-2-311,9 4-242,-4-1 417,8-3-527,-8 9 0,8-4 276,-6 5 95,0-5-387,2 3 0,-4-3 471,2 5-519,-2 5 1,-3 2-154,-2 4 0,3 2-242,-4 2 0,0-1-135,1 5 1,-2 0 256,2 4 1,-2 0-1177,-2 0 0,-1 0 514,5-1 0,-4 1-788,4 0 1,-1-5-512,5-3 1909,-1-2 0,1-7 0,0-1 0</inkml:trace>
  <inkml:trace contextRef="#ctx0" brushRef="#br0" timeOffset="8">14801 6304 8073,'6'-16'0,"-1"7"1210,2-2 0,3 3-511,-2 0 1,6 3 379,1 5 1,4 5-481,-4 3 1,2 3-106,-2 5 0,-1 1-113,5 6 1,-4 0-240,4 0 0,-3 1-862,3 3 1,-2-3 538,2 2 1,8-5-3847,0-2 4027,-1-5 0,2 2 0,-5-4 0</inkml:trace>
  <inkml:trace contextRef="#ctx0" brushRef="#br0" timeOffset="9">5688 6613 8042,'-12'-17'1574,"1"4"-865,-1-2 897,6 8-1065,1 2 0,4 3 300,-3-1-379,3 1-423,-10-3 0,9 6 38,-6 3 1,1-1-450,-5 4 1,5 2-143,-1 6 0,-1-1 344,-6 5 0,2 1-1085,-2 2 1,2 1 1254,2 0 0,-1 5 0,1 1 0</inkml:trace>
  <inkml:trace contextRef="#ctx0" brushRef="#br0" timeOffset="10">5562 6636 8042,'0'-35'0,"5"6"0,3 2 0,3 5 1686,4 3 1,7 1-767,5 3 0,4 3 636,0 1 0,2 4-392,1 7 0,0 7-563,0 4 1,1 2-909,-1 6 0,-4 5 263,1 6 1,-6 1-569,2 3 0,1-3 318,-1 3 136,-6 0 1,1-10 0,-5 4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07:24:45.356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1862 6875 7885,'-12'-11'0,"1"0"1458,-1-1-468,1 6-832,5-4 0,-1 8 366,3-1-625,3 1 1,-5 4-33,2 1 0,1 4-23,-4 4 0,-1 6 30,-3 2 0,-1 3 155,1 5 0,-6 7 129,-2 8 0,-2 3-122,-2 0 0,0 5 200,0-1 0,-3 6 230,-1-2 1,0 2 75,5-2 1,0-5 16,3-10 1,0-5 178,7-10 1,0-5 16,8-3 1,1-7-296,7-4 1,4-3 129,7-1 0,-2-1-193,2-3 0,3 1 205,1-4 0,2-5-354,2-3 1,8-4 136,-1 4 1,9-6-196,-4 2 0,7-6-278,0-2 1,2-3-9,2 3 0,-1-3 152,1 3 1,0 1-171,-1 3 1,1 0-12,0 0 1,-7 6-99,-5 6 1,-2 1 82,-9 6 0,1 0 556,-9 4-126,-5 0 485,-5 0 493,-15 0 0,1-1-548,-10-3 0,-5-2-842,-6-6 1,-4 0 61,-5-3 1,-1-3-1633,-6-5 1,-3-1 733,-1-3 0,-7-2-4469,4-5 5427,26 14 0,0 0 0,-21-16 0,23 15 0,0 0 0,-1-2 0,1 0 0,2-2 0,3-2 0,2-2 0</inkml:trace>
  <inkml:trace contextRef="#ctx0" brushRef="#br0" timeOffset="1">1530 5528 8123,'-5'-12'1365,"-1"1"1,-2-1-563,1 1 0,4 3 614,-1 1-708,3 4 2,1-2 48,5 5-297,2 0-283,4 5 0,0 2 250,1 4 0,3 2 206,0 2 0,2-2-199,-2 2 0,-1 1-1,5 0 0,0-1-49,4-4 1,1-1-2,3-2 0,-2 1-97,5-5 0,1-6-177,3-5 0,0-10 75,1-6 1,-1-10-875,0-8 1,-15 14 0,0-1-308,0-2 1,0-1 0,3-4-1,0-1 624,-1-2 1,-1 0 0,0-1 0,0 0-968,-1 1 0,0 0 0,-1 1 1,-1-1 1337,0 2 0,1 0 0,0 1 0,0 0 0,0-1 0,-1 0 0,-1 1 0,-1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07:24:45.358"/>
    </inkml:context>
    <inkml:brush xml:id="br0">
      <inkml:brushProperty name="width" value="0.09086" units="cm"/>
      <inkml:brushProperty name="height" value="0.09086" units="cm"/>
      <inkml:brushProperty name="color" value="#FF0000"/>
    </inkml:brush>
    <inkml:brush xml:id="br1">
      <inkml:brushProperty name="width" value="0.12114" units="cm"/>
      <inkml:brushProperty name="height" value="0.12114" units="cm"/>
      <inkml:brushProperty name="color" value="#FF0000"/>
    </inkml:brush>
  </inkml:definitions>
  <inkml:trace contextRef="#ctx0" brushRef="#br0">14013 5927 8236,'11'-1'107,"-3"-1"343,0-2-244,0 0 0,7 4 29,0 0 1,7 0-255,1 0 1,4 0-378,8 0 0,4 4 256,3 0 1,4 5 150,3-2 0,-2-1-226,3 2 0,0-4 201,0 3 1,-1-4-55,-3 1 0,0-3 101,-1-1 1,4-1 12,-4-3 1,7 1 30,-6-4 1,2-1 23,-2-3 1,3 1-2,1 2 1,-1-1 8,-3 5 1,0 1 98,-1 3 0,1 0-67,0 0 1,-1 5-185,1 2 1,1 2 67,3-1 1,0 1-172,4-6-1,0 5-132,-4-4 0,8 0 94,-1-4 0,7 0 157,-3 0 1,-29-2-1,0 0-16,29-2 1,-27 0-1,-1-1 33,2 1 1,-1 1 0,0-2-1,-1-1-12,1 1 0,1-1 1,-1 1-1,0 0 119,-1 1 0,-1 0 0,1 0 0,1-1 1,0 3 0,1 1 0,-2-3 0,1 0 16,-2 2 0,1 0 1,0 0-1,1 0-63,31 2 1,-1 0-9,-29 0 1,-1 0 0,27 0-86,4 0 0,-1 0 66,1 0 1,0 0-67,-31 0 0,0 0 0,-1 0 0,0 0 32,3 0 1,1 0-1,-2 0 1,-1 0-11,0 0 1,1 0 0,2 0 0,1 0 23,2 0 1,0 0 0,-2 0 0,0 0-217,2 0 0,0 0 0,-3 0 0,1 0 232,1 1 0,2-2 0,-2 0 0,2-1 53,4 0 1,1 0 0,-4-2 0,1 0-52,2 2 1,1 0 0,-1-2-1,-1 1-3,2 1 0,-1 0 0,0-2 0,-1 0-24,2 2 1,0 0-1,-4 0 1,-1 1 24,3 1 0,0 0 1,-1-2-1,0 0-33,-1 0 0,0 0 0,2 0 0,1 0 27,-1 2 0,-1 0 0,0 1 0,-1-1-24,0 2 1,0 0-1,1-1 1,-1 1 6,0 2 0,0-1 1,2-1-1,1-1-9,-1 1 1,-1 0-1,0 0 1,-1 1 9,0-1 1,0 0-1,1 0 1,0-1 0,1 0 1,0-2 0,1 1 0,1 0 45,2 0 0,0 0 0,-2 0 0,0 0-314,2 1 0,-1-2 1,0 0-1,0-1 343,1 0 0,-1 0 0,0-2 0,0-1-42,3 1 0,-1 0 0,-2 1 1,-1 0 4,0-1 1,-1 0-1,1 3 1,0-1 3,-2-2 0,-1 0 0,0 0 0,1 0-145,-1-1 1,1-1 0,-3 2 0,-1 0 102,0 0 1,0 1 0,-1 0 0,0-1-83,-5 1 1,0-1-1,1 1 1,-1 1 83,23 2 0,4 4 0,-7-1 0,2 0 0,-1-2 0</inkml:trace>
  <inkml:trace contextRef="#ctx0" brushRef="#br0" timeOffset="1">20375 6453 8263,'-12'-23'0,"2"4"0,1 2 1402,2 5 0,3-1 213,-4 9 112,6 0-1167,-3 4 1,5 7-401,0 4 0,0 7-38,0 9 0,0 3-165,0 8 1,-4 8 79,0 7 1,0 3-438,4 1 1,0 0 76,0 0 1,0 4-665,0 0 1,4-5-217,0-7 1,5-8 438,-2-7 0,5-3 62,3-12 1,-2-1 83,2-15 0,3-4 618,1-7 0,-3-7 0,11-3 0,-3-4 0</inkml:trace>
  <inkml:trace contextRef="#ctx0" brushRef="#br1" timeOffset="2">20706 6350 9172,'-11'-13'-43,"3"-2"-438,0 7 1,6 2-431,-2-1 590,3 4 335,1-7 1,0 10 279,0 0 1,-2 5 68,-1 6 0,0 2 304,-4 2 0,0 3 164,0 5 1,-4 1-373,4 3 1,-3-3 154,-2 2 0,1 2-34,-1-1 0,-3 1 327,0-2 0,1-3-233,6 0 1,-2-1-92,3-7 0,2 4-547,1-4 1,2-3 56,2-5 0,6-3-175,1 4 0,5-6 83,3 2 1,3-3-386,4-1 1,6-1 132,3-3 0,2 2-63,1-6 0,2-1-121,2-6 0,-2 2-121,6-2 1,-4-1 112,4 0 1,-9 1 59,2 4 1,-4-1-127,3 1 1,-6 3 102,-5 1 0,-1 0-287,-7 0 1,0 0-391,-3 4 312,-1 1 1,-5-4 835,-2 2-92,-8 3 1,-7-4 0,-7 5 0</inkml:trace>
  <inkml:trace contextRef="#ctx0" brushRef="#br0" timeOffset="3">20877 6384 8287,'-23'0'0,"-4"-5"0,2 3 2471,-1-6-1021,7 5-237,2-2 1,7 7-492,3 1 0,1 5-231,6 7 1,-3 8-250,-1 8 1,0 8-38,4 7 1,1 1-10,3 6 0,2-1-306,6 1 0,1 3-468,2-3 0,-1-3 408,5-4 1,-5-3-1316,1-9 0,1 3 584,0-7 1,-1-7-446,-4-4 1,2-6 392,2-6 0,-2 2-490,2-5 1443,-2 0 0,-2-9 0,1-2 0</inkml:trace>
  <inkml:trace contextRef="#ctx0" brushRef="#br0" timeOffset="4">21414 6202 8376,'-6'-6'1012,"-4"0"1,7-4 839,-5 2-95,6 3-575,-3 5 1,9 5-230,-1 3 0,3 3-394,-3 5 1,-1 3 15,1 7 1,3 3-338,-3 6 1,1 0-222,-4 3 1,0 4-111,0 8 1,0 2-615,0 5 0,0-5 85,0-3 1,1 2 342,3-1 0,1-7-1318,3-9 1,6-6 550,-3-9 1,7-4-437,-3-7 1,6-3 215,-2-5 1266,2-5 0,2-7 0,0-5 0</inkml:trace>
  <inkml:trace contextRef="#ctx0" brushRef="#br0" timeOffset="5">21917 6864 8218,'-22'0'0,"3"0"0,3 0 927,4 0 23,6 0 1,6 0-1014,7 0 0,4-4-686,0 0 749,0-5 0,1 8 0,-1-4 0</inkml:trace>
  <inkml:trace contextRef="#ctx0" brushRef="#br0" timeOffset="6">22385 6453 8250,'-23'-12'1437,"0"5"290,0-1 0,6 2 93,1-2-896,4-2 1,7 7-811,5-4 0,5 4 41,6 0 0,2 1-77,2 2 0,-2-4 116,2 1 0,1-1-399,0 4 1,4 0-79,-1 0 1,-2 1-395,-2 3 0,1-2 54,-1 6 0,1-2-70,-5 2 1,-3 6 376,-1-3 0,-4 8 64,1 0 1,-4 3 182,-4 1 1,-6 5-122,-6 2 0,-4 3 490,1 2 1,-2-2 142,-2-3 1,0 0 255,0-7 1,4 3-151,0-7 0,6-7 915,2 0-1008,5-8-130,6 1 0,8-7-798,4-1 1,11-5 171,0-7 1,7 1-90,0-5 1,0 1-96,0-1 0,1-1-464,3 4 0,0-4 346,0 1 0,-1 3 88,-2 0 1,-3 5 269,-5 3 1,-1-2-24,1 3 0,-4 1-154,0 3 0,-5 1-67,1 2 1,-6 0-578,-1 0 1065,-6-5 0,9-1 0,-5-5 0</inkml:trace>
  <inkml:trace contextRef="#ctx0" brushRef="#br0" timeOffset="7">22910 6281 8250,'-11'0'0,"-1"-3"1230,1-1 1726,0 0 394,4 4-2508,2 0 0,9 5-99,0 3 0,0 7-374,-4 4 0,0 4-310,0 3 0,0 0-153,0 4 0,0 1-416,0 3 0,3 0 276,1 1 0,1 1-389,-1-1 1,-1 0-1309,4-8 0,-3 3 842,4-3 1,-1-6-48,5-5 1,-1-9 1135,1-3 0,-1-3 0,0-1 0</inkml:trace>
  <inkml:trace contextRef="#ctx0" brushRef="#br0" timeOffset="8">23070 6213 8517,'-11'-5'-28,"-1"-1"1541,1-6 315,5 1 0,2-1-766,8 1 1,2 3-502,5 1 1,5 4-459,-1-1 0,5 3 125,-1 1 0,3 0-184,1 0 0,-4 1-61,0 3 1,0-1-153,3 4 0,5 2-149,0 6 0,-4-1-499,-4 5 1,-5-3 303,1 3 0,-4 3 125,-3 5 0,-4 1 250,-8-1 1,-4 1-177,-7 2 0,-3 6 274,-5-6 1,-5 6 53,-2-6 0,-3 2 231,-1-2 0,1 2 240,2-5 1,5-6 1464,7-6 239,2-2-1550,6-7 1,9-2-570,6-8 1,6 2 14,6-6 0,3-1-30,7-6 1,0 2-166,4-2 1,-3 3-538,3 0 0,-1 4-146,2 1 0,-2 4-726,-2 0 1,-3 1-82,3 2 1,-5 0 808,-3 0 1,2 5 790,-6 3 0,0 7 0,-3 3 0</inkml:trace>
  <inkml:trace contextRef="#ctx0" brushRef="#br0" timeOffset="9">23733 6784 8268,'-30'5'0,"2"-4"0,6 3 0,8 1 8505,2-1-4342,8 0-5690,4-4 1,7 0 92,4 0 1434,1 0 0,-1-5 0,0-2 0</inkml:trace>
  <inkml:trace contextRef="#ctx0" brushRef="#br0" timeOffset="10">24292 6053 8422,'-6'-18'588,"1"2"60,0 4 237,3 1-463,-3 5 1,2 2 269,-1 8 0,0 2-207,4 5 1,-1 2-218,-3 2 1,1 2-140,-4 2 1,3 6 126,-4-2 0,2 6-605,-2-2 1,-2 5-48,3-2 1,-7 4-329,-2 4 0,1 2 217,4 2 0,-1 1-307,1-5 0,-1 4-79,1-4 0,0-1 317,-1-7 0,5-3-103,-1-8 679,5-3 0,-7-4 0,4-1 0</inkml:trace>
  <inkml:trace contextRef="#ctx0" brushRef="#br0" timeOffset="11">24007 6316 8422,'0'-23'-30,"0"0"30,0 0 0,-2 2 798,-1 2 0,1 6 809,-1 5-638,-4 6 1,6-2-285,-3 8 0,4 2 29,4 6 1,0 0-240,7 3 0,-1 2-207,9 2 0,-3 3-703,3-3 1,1 2-111,7 2 1,-2 4-551,5-1 1,0-3 498,0-4 1,2-5-345,-6 1 0,5 2 4,-5-2 1,-3-3 935,-4-5 0,0 1 0,4 3 0</inkml:trace>
  <inkml:trace contextRef="#ctx0" brushRef="#br0" timeOffset="12">24589 6030 8572,'6'-11'1443,"0"-1"-1037,-6 1 1,-2 1 249,-2 2 205,3 3-15,-9 5 0,5 1-276,-3 3 1,-1 4-165,6 7 1,-5 3-526,4 5 0,-3 1-173,3 2 0,-5 0-232,1 4 0,-2 4 145,-1 5 1,-1 0-289,1-1 1,3-2 121,1 2 1,-1-3-298,-3-1 1,3-3 271,0-1 1,6-9 11,-2-2 0,-1-9-339,1-3 897,0-4 0,4-3 0,0-6 0</inkml:trace>
  <inkml:trace contextRef="#ctx0" brushRef="#br0" timeOffset="13">24384 6213 8431,'-17'-11'0,"4"4"0,-3-3 0,4 2 0,2 2 1287,3-2 1,0 6 770,4-2-1079,1 3 1,-2 1-441,8 0 1,4 1-61,7 3 0,-1 1-419,5 3 1,0 2 133,4-3 1,-1 7-157,-3 2 0,2 0-206,-2-1 0,1-1-351,0 5 0,-3-1 186,-1 1 0,-3 3-478,7-3 1,-7 2 172,3 2 1,0-1-191,-1-3 0,1 1-1576,-5-5 1334,0 0 1070,1-8 0,-1 3 0,1-4 0</inkml:trace>
  <inkml:trace contextRef="#ctx0" brushRef="#br0" timeOffset="14">24726 6693 8378,'-11'0'497,"-1"0"0,5 0 2037,-1 0-2215,6 0-636,-9 0 1,10-2 316,-3-1 0,8-4 0,2-4 0</inkml:trace>
  <inkml:trace contextRef="#ctx0" brushRef="#br0" timeOffset="15">24932 5950 8225,'0'-6'452,"0"-4"0,-2 9 762,-1-3-503,1 2 1,-4 2-153,2 0 1,2 0 54,-6 0 0,4 7-466,-3 4 0,3 2 53,-4 6 0,1 1-142,-5 7 1,1 2-102,-1 5 0,1 7-242,0 5 0,-5-1-151,1 5 0,0-5-266,3-3 0,1 1 102,0-4 0,0-6-57,4-7 0,2-7-687,5-4 875,0-7 0,0-4 108,0-8 1,1-4 34,3-7 0,-2-3 325,6-4 0,0-5 138,3 0 1,-1-4-139,-2 0 0,1-6 0,-6-1 0,5 0 0,-4 4 0,0 1 141,-4 3 0,0-2-30,0 5 0,0 6 1298,0 5 0,-5 7 240,-3 2-590,3 4 0,-1-1-233,2 8 1,3 3 75,-3 4 1,4 4-489,4 1 0,2 3-165,5-4 0,1 4-627,-1-4 0,2 4 297,2-4 1,-1 4-1097,5-3 0,-4 3-144,4-4 0,-1 4-692,1-4 0,1 0 2013,-4-3 0,4 4 0,-2 2 0</inkml:trace>
  <inkml:trace contextRef="#ctx0" brushRef="#br0" timeOffset="16">25000 6578 8225,'-11'-6'1106,"-1"2"1,1 3-51,0 1-403,-1-5 1,2 2-766,2-4 0,3 3-989,5-4 0,0 5 1101,0-5 0,5 0 0,2-3 0</inkml:trace>
  <inkml:trace contextRef="#ctx0" brushRef="#br0" timeOffset="17">20044 7698 8239,'11'0'-140,"-1"1"-21,-2 3 144,2-3 1,-4 4 346,6-5-366,-1 0 1,1 4 115,-1 0 1,4 0 156,0-4 1,2 3-97,-2 1 0,2 0 109,2-4 0,4 0-128,-1 0 0,2-4-16,7 0 1,-4-5 31,3 2 0,-3-3 16,3-2 1,1 5-11,3-1 1,-4 2-2,1-2 0,-1 2 16,5 2 0,-1 3-35,0-3 1,0 3-108,1 1 0,3 3 64,0 1 1,5 4-146,-1-4 0,-2 3 127,2-3 0,0 0-12,4-4 1,5 0-180,2 0 0,-1 0 182,1 0 0,0 0 147,5 0 1,-1-1-102,0-3 0,1-3-28,3-4 1,2 3-213,-29 5 1,1-1 0,1 0 0,0 0 159,1-1 1,-1-1 0,0 0-1,0 0 45,-2 1 0,1-1 0,-1 0 0,0 0 1,0 1 0,1-1 1,1 1-1,0 0 50,0 1 1,0 0 0,-1-1 0,-1 0-76,-2 1 1,0 1-1,1-2 1,-1-1 26,2 1 1,1-1 0,-2 1 0,1 0-13,-2 1 0,1 0 0,0-1 0,0 1-83,28 0 1,0-4-72,-4 0 0,0 2 33,0-2 0,-4 4 104,0-3 1,-3 0 8,3 0 1,-8-4-169,0 4 1,-7 1 98,0-2 0,-2 0-448,-2-3 1,1-1 180,-1 1 0,-4 0 288,1-1 0,-2 0 0,1-4 0,-3 0 0,-3 2 0,-1 4 0</inkml:trace>
  <inkml:trace contextRef="#ctx0" brushRef="#br0" timeOffset="18">19815 5893 8268,'-34'-23'0,"1"6"975,2 1 1,9 9-322,6 3 1,9 8-306,3 3 0,3 15-202,1 8 1,0 11-182,0 12 0,1 2 51,1-23 1,0 1-1,0 2 1,1 1-315,0 3 0,1 2 1,2 3-1,-1 2 306,-1 3 0,-1 1 0,2 1 0,0 0-463,1 3 1,0-1-1,-2 1 1,-1 1 484,2 2 1,-2 0-1,-1 2 1,0-1-36,2-1 0,-1 0 0,-1-2 0,-1-1 51,1-5 0,0-2 0,-1-2 0,0 0-140,1-5 1,0 0 0,-1-4 0,1 0 128,1-3 0,1-1 1,3 20-73,0-14 1,3-4-159,-2-3 0,2-9 365,2-6 0,-1-9-654,0-3 1,1-9 789,-1-6 1,1-6-930,-1-6 0,1-5 0,-1-2 0,2-8 622,2-4 0,-5-3 0,5 0 0,1-1 0</inkml:trace>
  <inkml:trace contextRef="#ctx0" brushRef="#br0" timeOffset="19">19952 6498 8212,'-15'-44'-11,"0"2"0,0 3 207,3 5 0,2 1 96,2 2 1,-1 1 65,6 7 0,-2-1 165,1 8 0,4 1-249,0 4 1,5-1-207,6 1 1,2 3-106,2 1 1,4 0 144,8 0 0,2 2-19,5 5 1,2-4-18,2 0 1,4 0 69,7 4 0,7-1-352,5-3 1,-28 2 0,1-1 276,1 0 0,-1-1 0,1-2 0,0 1-28,2 2 0,2-1 1,1-3-1,0 0-1,1-1 0,1 1 0,1-2 0,0 1-19,-2 0 0,1 1 0,-1 0 0,1 0-182,1-3 0,1 1 0,2 1 0,0 1 150,1-3 0,1 1 0,0 1 1,-1 0-252,-1-1 0,-1-1 0,1 3 1,0-1 287,-1-1 0,1-1 1,2 3-1,-1 0-7,1 0 1,-1-1-1,1 0 1,-2-1-1,-2 2 1,0-1 0,1 0 0,0 1-39,-1 1 0,0 1 1,2-1-1,0 0 45,0 0 1,0 1 0,-2-1 0,0 0-104,-3 1 0,-2-1 0,2 0 0,0 0-112,1 1 1,-1-1-1,-2 0 1,-2 1 116,2-1 0,-1 0 1,-3 0-1,1-1-2,-2 0 1,0-1-1,0 2 1,1 0-15,-1-2 1,0 0-1,-2 0 1,0 0-1,29-7 1,-8-1 253,-4 5 0,-2 0-279,-1-1 0,-9 5 3,-3-1 0,-7 5 507,-1 0 0,-5 1-612,-2 2 598,-5 0-583,2 0 674,-9 0-530,-2 0 541,-5 0-395,0 5 0,-4-2-78,0 5 1,-1-6 147,1 2 0,2 2-72,-6 2 1,5-2 62,0 2 0,0-4-119,-1 3 0,3-3-7,-3 4 1,-1-1 71,1 5 1,1-5-3,3 1 0,0-1 2,0 5 1,0-1 121,0 1 1,0 3-114,0 0 1,5 6 18,2-2 1,0 2 103,0 2 0,-1 5-8,2 2 0,2 6 101,-2 6 1,1 2-114,-2 13 1,4 0-220,-7-23 1,-1 1-1,0-1 1,0 0 113,1 6 0,0 0 1,-2-1-1,0 1-255,2 4 0,0 0 0,-3-3 1,0 0 169,1 1 1,0 0 0,0-1 0,1 0 65,-1 2 1,0-2 0,0-4 0,1-2-228,-1 2 0,0-1 1,-1 26 300,3-1 0,-3-7-131,-1 0 1,-4-11-2,0-1 0,-3-11 332,3-4 1,-5-3-678,1-1 1,-2-6-122,-1-6 0,-4 0-1608,-1-3 0,-4 2 2049,1 2 0,-2 4 0,-2 2 0</inkml:trace>
  <inkml:trace contextRef="#ctx0" brushRef="#br0" timeOffset="20">20421 8269 8360,'-12'-5'0,"2"2"0,2-5 0,-2 6 1950,3-2-1298,1 3 0,1 2 44,5 3 1,-3 4-301,-1 7 0,0 4-194,4 7 0,-1 1-266,-3 7 1,3 3 110,-3 9 0,3 0-494,1-1 0,0 5 225,0-1 1,0 5-348,0-5 0,1-1-10,3-6 1,-2-3-289,6-4 1,-6-2 329,2-3 0,1-7-584,-1-8 305,0-7 816,-4-3 0,0-20 0,0-4 0</inkml:trace>
  <inkml:trace contextRef="#ctx0" brushRef="#br0" timeOffset="21">20318 8292 8360,'0'-23'0,"0"1"905,0 3 0,0 3-292,0 4 0,5 2-117,2 2 1,7 0-86,2 4 0,4 0 221,-1 4 1,3 0-208,0 0 0,5 1-107,0 3 0,1 4-293,-2 7 1,-2 3 127,3 4 1,-4 5-275,-4 0 0,0 4-42,-8 0 1,2 6-227,-9 1 1,0 9 199,-4-2 1,-9 1-278,-3 0 1,-11-3 87,1 6 1,-8-2-127,4-1 1,-5-5-498,5-3 0,-5-8 351,5-3 0,-5-4-194,4-4 1,5-8 843,3-7 0,3-2 0,-3-5 0,0-6 0</inkml:trace>
  <inkml:trace contextRef="#ctx0" brushRef="#br0" timeOffset="22">20912 8657 7921,'-12'18'-420,"1"-2"0,-1-4 1714,1-1 1,1 1-357,2-1 1,-1 0-155,5 1 1,1 0-191,3 4 1,5-4 51,2 4 0,3-4-349,2 0 0,3-2-62,0-2 1,6 0-196,-2-4 1,4 0 72,3-4 1,-2-1-387,3-3 0,-3-2 88,-1-6 0,-2 1-181,-1-1 1,-4-4-108,-5-3 0,-3 1-415,0-1 0,-7 0 260,-1-4 1,-5 0-207,-7 0 1,-3-1 23,0-2 0,-5 5 321,1-1 1,-2 5 34,2-2 1,-1 5 453,5-1 0,-6 2 0,4 2 0</inkml:trace>
  <inkml:trace contextRef="#ctx0" brushRef="#br0" timeOffset="23">21334 8554 8191,'-21'-4'0,"2"1"0,2-2-845,6 1 1,3 2 844,0-1 234,6-4-105,-3 6 0,6-4 32,3 5-1,-2 0 3,6 0 1,0 1-145,3 3 1,-3 2-277,-1 6 0,0 0 80,0 4 1,2 0-10,-5 3 1,0 3 91,-4-3 0,4 6-146,-1 2 0,1 0 240,-4-5 0,0 0 0,0-3 0,0 1 0,0-4 0,0-1 0,0-4 0,1-4 0,3-4 0,-1-3 0,4-3 0,-3-5 0,4-7 0,-2-3 0,2-5 0,1 4 0,-6 0 0,1 1 100,-4-1 0,4-1 188,0 5 0,0-1-209,-4 5 0,4 0-18,-1-1 1,1 1-46,-4-1 0,4 1 65,0-1 1,3 5-226,-3-1 0,1 6-160,-1-2 85,2 3 0,6 1 97,-1 0 54,1 0 1,-1 1 75,0 3 1,-3-2-9,0 6 0,-4-1 31,3 5 1,-4-1-59,0 1 0,0-1 55,1 1 0,-3-1 47,3 0-51,-3 1 1,0-2 7,3-2-2,-2 2-25,8-9-3,-4 4 1,5-9-3,1 1 0,-2-6 0,-2 1 0,2-6 0,-3-1 0,4 0 0,0 3 0,0 1 0,1-1 0,-5-3 13,1 0 0,0 0 130,3 3 1,0 1 80,1-1 1,-1-3 199,1 0 0,-1 0 80,1 3 0,-2 5 214,-3-1-118,4 6-398,-5-4 0,0 8-150,-2 2 1,1 2-49,-1 5 0,0 6-378,-4 2 1,1 2-579,3 2 1,-3-1 459,3-3 1,2 1 144,2-5 0,3 4 347,4-3 0,-1-5 0,5-3 0,0-6 0,4 2 0,0-4 0,0-4 0,-1-3 0,-3-9 0,7-1 0,-2-6 0</inkml:trace>
  <inkml:trace contextRef="#ctx0" brushRef="#br0" timeOffset="24">22305 8429 8191,'0'-12'0,"0"1"-307,0-1 0,0 1-384,0-1 0,0 5 691,0-1 0,0 1 0,-5-5 0,-3 1 0,2 4 0,-2 4 0,1 1 0,-5 2 0,0 0 50,-4 0 1,2 0 222,-5 0 1,4 5 107,-4 3 1,4 3 206,-4 5 1,1-2-187,-1 5 0,-1 0 1,4 4 1,-3 3-312,4 1 1,-1 3 107,1-3 0,6-2-200,-3-6 1,8 2-143,1-6 1,3 0-184,3-3 1,8-6 139,4-2 0,5-3-41,-1-1 0,-1-1 136,1-3 0,0-2 49,4-6 0,-4 3 127,0-2 1,-5 5-133,1-10 0,-1 9 211,1-9 1,-2 6-153,2-5 1,-1 2-160,1 2 0,-2-4-56,2 0 1,-2-1 56,-2 5 0,-3-1 12,0 1 1,-5 1-26,5 2 62,-5-2 67,2 9 266,-5-4-160,0 5 1,-4 5 155,0 2 1,-1 0-214,1 0 1,3 1 26,-3 3 1,-1 1-159,1-1 1,0 1-228,4-1 1,0 1-259,0-1 1,0-3-64,0-1 659,5-4 0,6 6 0,4-6 0,1 1 0,0-4 0,-2-5 0,5-2 0,0-4 0,3 0 0,-3 1 0,0 2 0,-5-2 0,2 2 0,-4 0-7,0 0 0,-5-1 162,1 5 1,-5-1 689,0 1-561,-1 3 1,-1-4 365,3 5 20,-3-5-456,4 4 0,-4-8-224,3 5 101,-3 0 0,6 4-149,-3 0 0,-3 5 38,3 3 0,-3 2-108,-1 1 1,0 1-169,0-1 1,1 1-112,3-1 0,-3 1 88,3-1 0,2-1-66,2-2 1,-2-3 109,2-5 0,1-1 275,6-3 0,-2-4 0,2-7 0,-2-3 0,-2-5 0,1-1 0,-1-2 0,-5-4 0,-2-4 0,-3-5 0,-1-3 0,-5 3 0,-2 0 0,-9 9 0,-3 3 0,-2 10 0,-2 5 0,0 6 0,0 6 0,6 5 0,1 3 0,5-2 0,3 1 0,3 1 0,5 3 0,3-3 0,4 0 0,4-6 0,11 2 0,0 1 0,8-1 0,1 0 0,3 1 0,0 1 0</inkml:trace>
  <inkml:trace contextRef="#ctx0" brushRef="#br0" timeOffset="25">22887 8269 8191,'-22'5'-1536,"0"0"1229,3 2 0,2 0 307,6-3 0,3-3 0,1 3-11,4-3 553,-2-1 103,5 5 1,1-4-327,3 3 1,-1 1-157,4-1 0,1 4-237,3-5 1,-3 6 107,0-1 1,-2 2-46,2 1 0,-2 1 109,-2-1 1,-3 1-208,3-1 0,-3 1-180,-1-1 113,0 6 1,-1-2 87,-3 0-272,3 0-158,-4-14 399,5 5 1,0-12 280,0-1 0,0-3-160,0-2 219,5 1 0,0-1 119,2 1 1,2 0 174,-5-1 0,4 1 306,-4-1 0,4 5-297,0-1 0,-2 2 113,2-2 1,0-2-194,3 2 1,1-1-476,-1 2 1,2-3 140,2 2 1,-1-1-870,5 2 0,-1-2 64,1 5 1,2 0-327,-2 4 0,3 1 1021,1 3 0,0 8 0,-1 5 0</inkml:trace>
  <inkml:trace contextRef="#ctx0" brushRef="#br0" timeOffset="26">24155 7732 8319,'-5'-22'1645,"-3"3"1,-2 3-882,-1 4 1,3 5 1794,1-1-1611,4 6 1,-6-2-410,5 8 0,-1 3-422,2 8 0,-4 5-45,-4 6 0,-4 5-142,-1 7 1,-4 7 46,1 9 0,1 3-405,-1 4 0,10-30 0,-1 0 262,-1 1 1,-1 1-1,1 0 1,1 0-623,-9 27 0,2-2-293,6-5 1,1-15-35,2-4-369,3-12 990,5-11 1,1-8-51,3-11 0,2-6 46,6-12 0,0-4-15,4-4 0,-2-5 87,5-3 0,-4-3 329,4 0 0,-4-6 97,4-2 0,-5-3-234,1-1 0,2-4 234,-2 0 0,0 0 0,-3 4 0,-1 10 571,1 5 0,-5 12 2,1 7 0,-6 5 1221,2 7 376,3 4-308,-6 2 0,8 10-339,-6 3 0,5 7-444,-4 4 1,5 4-618,-2 4 0,0 3-193,0 8 1,1-1-350,3 5 1,0-2 81,-4 2 1,3 7 43,-2-4 0,2 3-337,1-2 1,1 0-444,-1-1 1,1-1-155,-1-6 0,-1-1-580,-2-11 1,2 0-1951,-2-7 1752,-3-3 1666,0-10 0,0 5 0,1-5 0</inkml:trace>
  <inkml:trace contextRef="#ctx0" brushRef="#br0" timeOffset="27">23984 8120 8207,'-41'-5'0,"6"4"983,4-3 1,11-1 3658,1 1-2096,10-5-996,4 8 0,10-9-963,3 2 1,4 2-222,7-2 1,2 5-738,9-5 1,6 0-558,6-3 1,2 3-2363,2 1 2983,4 4 1,2-7-1,5 4 1</inkml:trace>
  <inkml:trace contextRef="#ctx0" brushRef="#br0" timeOffset="28">24806 8303 8037,'-23'5'0,"4"1"786,0 6 1,10-5 2491,2 1-3278,4-5 0,13-3 0,3-7 0</inkml:trace>
  <inkml:trace contextRef="#ctx0" brushRef="#br0" timeOffset="29">19849 9753 8304,'-7'0'0,"-1"0"0,4 0 645,-3 0 1,3 0-44,-4 0 1,5 0 40,-5 0 0,4 5-240,-3 3 1,4 4 85,-1 3 1,-1 5-90,1 11 0,-3 7-101,3 15 0,0 5-417,4-24 0,0 1 1,0 2-1,0 1 254,0 1 1,0 2-1,0-2 1,0 2-141,0 1 1,0-1 0,2-2 0,1-2-25,1 0 0,0-1 1,-1-3-1,0 0-92,1 0 1,0-2 0,3 23-151,5-5 1,-5-7-99,1-8 1,-4-1-266,3-2 0,-4-8-125,1-8-778,-3-2 522,-1-7 347,0-1-44,0-15 759,0-3 1,0-15 0,0-1 0</inkml:trace>
  <inkml:trace contextRef="#ctx0" brushRef="#br0" timeOffset="30">19827 9788 9135,'0'-7'1099,"1"2"-506,3 5-385,-3-5 1,8 3 16,-5-6 1,5 4-48,-2-3 0,5 3 60,3-4 1,3 1-150,4-5 1,8-1 74,4-2 0,3 1-54,8-5 0,1 1-257,11-1 0,-1-1 114,-24 12 1,1 1 0,26-11-81,2 7 1,-2-3 87,-2 6 1,-4 3-85,0 1 1,-1 3 76,2 1 1,-7 0-147,-6 0 1,3 0-40,5 0 1,-7 0 31,0 0 1,-2 0 81,-1 0 0,0 0-11,-1 0 1,-3-4-20,4 0 1,-8-1 30,0 2 0,-6 1 141,2-2 0,-7-1-74,-1 2 1,-5-6-158,1 1 1,2-1 308,-2 2 0,0-4-235,-3 4 1,-2 0 117,-3 0 0,4 0-174,-4 0 152,-2-3 0,5 8 0,-8-4 155,1 2 1,0 3-102,1-3 1,-2 3 36,6 1 0,-4 0-125,3 0 1,-3 0-58,4 0 78,-1 0 7,5 0 0,-1 0 9,1 0 0,-5 0-16,1 0 0,-4 0 70,3 0 1,-3 0-86,4 0 83,-6 0-36,8 0 1,-7 0 295,5 0-155,-6 0 26,3 0-4342,-5 0 4434,-5 0-219,4 0 0,-5 0 677,2 0-463,2 0 0,-4 0 419,2 0-352,3 0 0,-5 0 479,2 0-452,3 0 1,-6 0 29,3 0 1,3 1 183,-3 3-125,3-3-111,-4 4 0,4 0-92,-3 3 0,1 6 64,0 1 0,0 11-68,-5 0 0,5 12 152,-5 8 0,4 10-392,0-24 0,1 1 0,1 2 0,0 2 132,-2 1 1,0 0 0,2 1-1,0-1-24,-1 0 1,-1 1 0,2 0 0,1 0-1,0 0 1,-2-2 0,1-1-1,-1-2-144,1 1 0,1-1 0,-2 23 73,7 0 0,-2-8-247,6 1 1,-5-8 120,0-4 1,2-6-48,-1-2 1,4-5-128,-4 2 1,-1-4-258,-3-4 1,4-3-690,0-4 494,0-1 0,-4-3-1574,0 0 2347,0-6 1,0 8 0,0-3 0</inkml:trace>
  <inkml:trace contextRef="#ctx0" brushRef="#br0" timeOffset="31">19918 10884 8124,'-6'-11'107,"-5"-1"0,10 1 160,-3-1 0,8 5-38,4-1 0,8 4-129,7-3 1,5 3 1083,6-4 1,6 6-256,2-2 1,7 3-503,4 1 0,-20-2 0,0 0-142,3 0 0,1 0 1,2-2-1,0 0-312,3 3 0,0-1 0,1-3 1,0 1 138,3 0 0,0 0 1,0-3-1,0-1-82,2-1 1,0-1-1,-3 1 1,1 0-40,0 0 0,-1-1 1,-1 1-1,-1 0 107,-3 0 0,0-1 0,-2 0 0,1 0-510,-3 2 0,0 1 0,-2-1 0,-2 1-501,22-5 0,-4 1-1913,-4-1 2826,0 1 0,1 1 0,-3 0 0,-3-2 0,-2-2 0</inkml:trace>
  <inkml:trace contextRef="#ctx0" brushRef="#br0" timeOffset="32">20101 10107 8250,'0'-12'138,"0"-3"1,-4 2 758,0-2 1,-4 2-139,5 2 0,-5 3 101,4 0 1,-1 4 40,1-3-633,3 4 0,-4 0-74,5 6 0,0 5-164,0 7 1,0 4-140,0 8 0,0 2 150,0 5 1,1 4-581,3 0 0,-3 4 29,3-4 1,1 2-177,-1-2 0,1-3 217,-1 3 0,-2-2-108,6-2 1,-2-5-583,2-2 291,2-8 464,-3-2 0,4-11 37,0-2 0,-3-8 367,0-4 0,-6-2 0,8-11 0,-3-4 0</inkml:trace>
  <inkml:trace contextRef="#ctx0" brushRef="#br0" timeOffset="33">20329 9993 8250,'0'-11'118,"0"-1"0,-4 5 654,1-1-317,-1 1-212,4-5 0,0 5-13,0-1-30,0 5 1,1-2-203,3 5 98,-3 0 1,4 5-185,-5 3 0,-4 2 50,1 2 1,-6 3-11,1 0 0,-2 5 202,-2-1 1,1 3 183,0 1 0,-2 0-38,-2-1 1,2 1 241,-2 0 1,-2 4-62,2-1 1,0 1-77,3-4 1,2-1-298,3-3 1,-2 1 8,5-5 1,0 0-173,4-3 1,0-5 140,0 1 0,1-6-121,3 2 0,6-1-49,6 1 1,0-3 58,-1 3 0,3-4-87,5-4 1,4-1 74,-1-3 1,5-2-181,-5 2 1,5-3-106,-5-4 0,6 1-139,-1-5 0,-2 5 115,1-1 1,-1-2-67,2 2 1,-3 0-377,-5 3 1,0 1 233,-1-1 1,-4 2-743,-3 3 435,-2-4 861,-7 10 0,-6-4 0,-6 5 0</inkml:trace>
  <inkml:trace contextRef="#ctx0" brushRef="#br0" timeOffset="34">20478 9993 8203,'-18'0'0,"-2"0"851,4 0 0,1 4-271,4 0 0,3 1 124,0-1 1,6-2-166,-2 6 0,3 0-65,1 3 0,4 2-211,-1 2 0,6 3-31,-1 4 0,1 1-60,-2 0 1,4 1-119,-4 3 1,0 1-419,0 2 1,-4 2 306,0-5 0,3 4-466,-3 0 1,1-2 209,-4 1 1,4-5-621,0-3 0,0 1 129,-4-4 1,1-6 48,3-2 0,-2-7 146,6 0 1,-4-3 608,3-1 0,1-5 0,3-1 0</inkml:trace>
  <inkml:trace contextRef="#ctx0" brushRef="#br0" timeOffset="35">20649 9925 8378,'0'-17'728,"-5"5"0,4-5-295,-3 6 0,3 3 76,1 0 0,1 6 637,3-2-319,2 3 0,5 1 40,1 0 0,-5 6-316,1 6 1,-4 4-48,3 7 0,-3 5-183,4 2 0,-6 3-186,2 2 1,1 4 41,-1 3 0,1-2-80,-1 2 1,-3 0-28,3 4 1,1-1-273,-1 1 1,1-5-521,-1-3 1,-3-8 300,3-3 1,1-7-1280,-1-1 1187,5-10 0,-7 1-546,6-10 0,-1-1 25,5-3 0,-5-6 1034,1-5 0,5-11 0,4 2 0</inkml:trace>
  <inkml:trace contextRef="#ctx0" brushRef="#br0" timeOffset="36">21163 10336 8303,'-22'0'0,"-1"0"3342,-7 0 4468,7 0-6568,7 0 0,11 0-578,5 0 1,3-1-915,5-3 0,5 1-2378,-6-4 2628,11 4 0,-5-7 0,10 4 0</inkml:trace>
  <inkml:trace contextRef="#ctx0" brushRef="#br0" timeOffset="37">12289 9708 8248,'0'6'0,"0"-1"-723,0-5 875,0-5 18,0 4 9,0-4 141,5 5-169,1 0-21,6 0 0,-1 0 24,1 0 0,-1 0-21,0 0 1,1 0 1,-1 0 0,6 1 2,2 3 0,2-3-16,2 3 0,1-3 11,3-1 1,-2 0-39,6 0 0,-1 0 20,4 0 1,1 0-69,-1 0 1,0 0 65,1 0 1,-1 1-13,0 3 1,0-1-77,1 4 0,-1-3-9,0 4 1,0-2-93,1 2 0,-1 1 87,0-6 1,2 5-109,2-4 0,-1 0 121,4-4 1,-2 0-88,2 0 1,1-2 63,4-1 1,0-4-53,-1-4 0,1 3 101,0 1 0,3 0 11,1 0 1,-5-2 56,-3 5 1,0-4-72,4 5 0,-1-1-49,1 4 0,-1 0 53,-4 0 0,4 0-72,-3 0 1,2 4 16,2-1 0,-4 6-13,0-1 1,1-3 18,6-1 0,2-2-12,2 2 1,-1-3-10,-2 3 1,2-4 2,5-4 0,3 2 9,-3-6 1,2 4-264,-5-3 1,1 4 276,3-1 0,1-1 11,-2 2 0,2-1 3,-10 4 1,6 0-11,-2 0 0,3 0 1,1 0 1,-1 0-7,-3 0 0,3 1 2,-3 3 0,7-3 25,1 3 1,3-3-27,-3-1 0,-28 0 1,0 0 53,32 0 1,-32 2-1,0 0-18,-1 0 1,1 0 0,0 0 0,1 0 22,31-2 0,-32 0 0,1 0-45,0 0 1,1 0 0,-2 0-1,1 0 9,31 0 1,-32 0-1,0 0-27,27 0 0,5 1-1,-4 3 0,4-3-14,-4 3 0,1-2 36,-1 2 0,-3-3-80,3 3 1,1-3 5,-1-1 0,0 4-12,-4 0 1,4 0 30,0-4 1,4 0-6,-4 0 0,3 0-30,-3 0 1,0 0 40,-4 0 1,4 0 44,0 0 0,-1 0-44,-7 0 1,3 0 28,-3 0 0,2 0-22,-2 0 1,2 4 57,-6-1 0,1 1-122,-5-4 1,5 0 93,-1 0 0,1 4-17,-5 0 1,-1 0 6,1-4 1,-5 0-4,5 0 0,-5-4-1,1 0 0,1-4 31,4 5 1,-4-5-21,0 4 1,-2-5 3,2 2 0,-1 0-11,-3 0 1,-3 0-1,4 0 1,-5-2-75,-4 5 0,2-1 74,-5 1 0,-2 3 18,-6-3 1,1 2-38,-4-2 0,3 3 277,-4-3 1,4-1-276,-4 1 0,0-4 94,-3 4 1,-1-4-38,1 0 1,-1-2 16,0-2 0,1 1 45,-1 0 0,1-1-52,-1 1 1,1-1 123,-1 1 1,-3-4-128,-1-1 0,1 0-81,3 1 1,-4 2 3,-4-2 1,2-2-161,-1 2 0,0-1 129,-4 0 1,0 2-27,0-5 1,0 2-6,0-2 0,-1-3-118,-3 3 1,1-3 226,-4-1 0,-1 2-99,-3 2 0,-1-3 181,1 3 0,1-2-36,2-2 0,-2 1-22,2 3 1,2-4-88,-2 1 0,5-1 17,-5-4 0,4-1-116,-3 2 0,3-2 120,-4 1 1,1 3 150,-5-3 0,-3 3-167,0 1 1,-6 4 230,2 0 1,-2 5-46,-2-1 1,-1 4-100,-3 3 1,2 2-60,-6 2 0,1 3 4,-4-3 0,-1 2 18,1 2 1,-1-1-23,-3-3 0,6 2-103,-2-6 0,-2 4 85,-2-3 1,-1 3-9,1-4 1,1 1 39,-5-5 1,4 5 7,-4-1 0,-4 2 6,-3-2 0,-1-1-193,5 5 0,-6 1 68,-2 3 0,-3 0 106,-1 0 1,-1 0-108,1 0 1,0 0 89,0 0 0,-8 0-58,1 0 1,31-2-1,0 0 59,-28-2 1,1-4 2,28 6 0,-1 1 1,-1-3-1,0 0-122,-2 2 0,0 0 0,-1-2 0,0 1 119,1 0 1,0 2 0,0-1 0,1 0 125,-3 2 0,-1 0 0,0-2 0,-1 0-60,-2 0 1,0 0 0,0 0 0,0 1-3,2 0 1,0 2 0,0 0 0,-1 1-15,-1 0 0,0 0 1,-2 2-1,-1 1-25,0-1 1,-1 0 0,1 0 0,0 1-226,3-2 1,0 1 0,1 1 0,1 0 178,-2-1 0,0 0 0,-2 0 1,-1 1 22,1-1 0,1-1 0,-1 2 0,0-1-13,4-2 0,0 0 1,-2 2-1,0 1 15,1-1 1,-1 0 0,-2-2 0,0 1 4,2-1 1,0-1 0,0 2-1,1 0 26,1-1 0,0-1 1,-2 2-1,1-2-19,1-1 0,0 0 0,-2 0 0,-1 0-117,5 0 1,0 0 0,0 0 0,0 0 154,3 0 1,1 0 0,0 0 0,0 0 5,0 0 0,-1 0 0,0 0 0,-1 0-23,2 0 1,0 0 0,-2 0 0,1 0 18,-30 0 1,2 0-133,-2 0 0,3 1 126,1 3 0,-3-2-133,11 1 0,-5-1 69,4-2 1,-4 0-112,1 0 0,2 0 121,10 0 0,-5 0-10,1 0 1,-1 0 237,4 0 0,1 0-187,-1 0 1,0-4 21,1 0 0,-1 0 23,0 4 1,1 0-33,-1 0 0,0 1-16,1 3 1,-5 3-106,1 4 1,-5 2 49,5 2 0,-4-1-122,3 5 1,-3-4 143,3 4 0,2-4-13,6 4 0,-2-3 52,2 3 1,0 0 159,4 4 1,1-4 83,10 0 1,-3 0 357,3 4 1,2-4-517,6 0 0,-1 1 342,4 7 0,-3-2-371,4 5 0,-4-3 204,4 3 0,-2-3-263,2 4 1,3-1 128,-4 4 1,4-4-259,0-4 1,1 2 30,-1-1 0,5-1 85,-1-3 0,6-5 213,-2-3 0,2-2 34,2-2 0,6-1 55,1-2 1,7 1-92,1-5 1,6 0 128,-2-4 0,-2 0-163,2 0 0,1 0-21,2 0 0,1 0-643,0 0 0,1 0 298,3 0 0,-3 1 182,3 3 0,2 2 0,0 5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07:24:45.396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8897 4169 8001,'5'-12'0,"-4"1"0,3-1 0,-3 5 596,-1-1-58,0 6-129,0-3 1,-5 5 77,-2 0 1,-4 1-192,0 3 1,0 2 161,-1 5 0,-1 6-164,-2 2 1,1 2 42,-5 2 1,0 1-47,-4 3 1,1 6 182,-1 5 1,-1 5 83,-3-1 0,3 1 108,-3-1 0,3 1 9,1-5 0,7-6-247,4-9 0,2-5-301,6-7 1,2-5 42,6-2 1,7-2-211,8-2 1,4 0 134,4 0 1,0-6-76,4-1 1,3-5-207,0-3 0,2 1-338,6-5 1,-4 1-208,4-1 1,-4-2 320,4 2 1,-4 1-763,4-1-153,-5 5 1013,-3-2 1,-6 2-382,-5 2 0,-1-2-198,1 7 153,-5-4 1,-3 4-882,-7-1 663,-3 6 101,-5-3 1,-5 5 1531,-3 0-677,-2 0 0,-6 0 0,-2 0 0</inkml:trace>
  <inkml:trace contextRef="#ctx0" brushRef="#br0" timeOffset="1">8954 4260 8001,'-1'-18'0,"-3"3"0,-1 2 1085,-3 2 0,3-1-439,5 1 0,-1 5 2335,-3 2-1839,3 3 1,-4 2 30,5 3 0,0 8-607,0 11 1,0 3-184,0 8 0,0 3-817,0 8 259,0 1 36,0 0 0,0 3-933,0 1 1,1 0-224,3 0 1,2-8-1091,6 0 1,4-12 2384,3-7 0,3 0 0,0-5 0</inkml:trace>
  <inkml:trace contextRef="#ctx0" brushRef="#br0" timeOffset="2">9456 4488 8001,'-11'0'3236,"0"0"-1479,4 0-169,2 0-1226,20 0 0,-1-1-290,13-3 1,-2-1-593,2-2 0,-2-5 356,6 1 0,-1-1-1238,5-3 0,-1-3 710,0-1 1,4-2-1590,0-2 2090,-5 0 1,0 0 0,-4 0 0</inkml:trace>
  <inkml:trace contextRef="#ctx0" brushRef="#br0" timeOffset="3">9948 3906 8001,'-12'-11'0,"1"-1"3491,-1 1-753,1-1-1966,5 6 1,0 2-101,6 8 1,0 9-268,0 9 0,0 8 116,0 8 1,4 6-112,0 6 0,0 9-675,-4 2 1,0-28-1,1 0 306,1 1 1,0 1 0,-1-1 0,-1 0-164,2 0 1,0 1-1,-1 0 1,1 0-654,-1-3 1,1 0 0,1 27 312,5-18 1,-1-4-1542,5-10 786,-1 0 471,0-20 0,0 2 268,-4-13 1,0-3 419,-4-9 1,-1-6-223,1-9 1,-1 2 3,-2-2 0,0 2 97,0-1 1,0 3 293,0 8 0,-2-1 414,-1 5 1,-2-1-237,-3 5 756,-2 0 1,5-1-483,-3 1 1,2-1 281,2 1 1,3-1-266,-3 1 0,8-2 291,3-2 1,7 2-304,1-2 1,6 3-60,-2 0 1,2 1-660,2-1 0,0 6 152,0 2 0,0 3-328,0 1 0,-4 1 303,0 3 1,-7 6-624,0 5 1,-2 6 280,-6-2 1,-2 3-170,-6 5 0,-2 1 9,-5 2 1,-5 3-28,1-2 1,-5 3-71,1 4 0,-3-3 187,-1-1 0,4-5-329,0-6 1,5-5-241,-1-3 179,3-8 0,6-4 309,6-11 0,6-4 512,5-11 0,5 0 0,2 0 0</inkml:trace>
  <inkml:trace contextRef="#ctx0" brushRef="#br0" timeOffset="4">10279 4363 8001,'0'-12'625,"0"1"1,0 0 2929,0-1-1768,-5 6-657,3 1 0,1 6-523,5 3 1,5 2-575,-2 6 1,4 0 66,0 3 1,0-1-1020,1 5 1,3-5-755,0 2 0,2 0 1044,-2-1 0,-1 1-253,5-5 1,-4-3 238,4-1 1,-3 0-195,3 0 0,-4-2 348,4-5 1,-5 0 488,1 0 0,3-10 0,-6-3 0,5-9 0</inkml:trace>
  <inkml:trace contextRef="#ctx0" brushRef="#br0" timeOffset="5">10656 4180 8001,'-12'-11'0,"2"3"1231,2 0 1793,-2 6-1141,4-3 0,-2 7-974,1 6 0,3 10-87,-4 12 0,1 11-350,-5 8 0,1 11-508,5-23 1,0 2 0,-1 4 0,-1 2-275,1 5 0,-1 2 0,-3 3 0,-1 1-186,3 1 1,-1 0-1,-1-4 1,-1-1-181,4-5 1,1-2 0,1-3-1,2-2-1388,2-5 1,0-1 2063,1-1 0,1 0 0,0 15 0,0-2 0,0-8 0</inkml:trace>
  <inkml:trace contextRef="#ctx0" brushRef="#br0" timeOffset="6">10998 3974 8001,'-4'-11'1007,"1"0"0,-5 3-101,4 0 723,0 6 0,1-2-754,-1 8 0,0 3-68,4 9 0,0 3-333,0 7 1,-4 4-300,0 4 0,-1 10 27,2 6 1,0 9-563,-1-27 0,0 1 0,2 2 1,1 1 111,-3 0 1,0 0 0,2 1 0,1-1-399,-1-1 1,1-2 0,-1 26-549,2-6 1,5-16 366,3-11 0,2-12-383,2-10 0,-1-4 610,0-4 1,1-11-181,-1-8 0,-1-8 420,-2-4 1,-3 0 359,-5-7 0,1 4 0,-4-4 0,-6 0 0</inkml:trace>
  <inkml:trace contextRef="#ctx0" brushRef="#br0" timeOffset="7">10861 4043 8001,'-15'0'1085,"0"0"1,0 0-110,3 0 216,1 0 0,6 4-563,5 0 0,6 1-387,9-2 1,-1-1-511,5 2 1,2-3 239,5-1 1,3 0-1411,6 0 1,-5 0 760,1 0 0,-2 0-385,1 0 0,2 1 125,-5 3 937,-1 2 0,-3 11 0,0 1 0</inkml:trace>
  <inkml:trace contextRef="#ctx0" brushRef="#br0" timeOffset="8">11170 4431 8001,'-12'12'0,"1"-1"0,4-3 1252,4-1 1,3-4-149,3 1 1,0-3 58,5-1 0,0-5 283,8-3 1,-4-2-690,4-1 0,0-2-156,-1-2 1,4-3-184,-3-5 1,3 0-652,-4 1 1,5-6 215,-1-3 0,-1-2-227,1-1 1,-4 0-83,4-1 0,-5 1-623,1 0 1,-7 5-282,-4 2 1,-3 8 472,-1 4 0,-5 3 137,-3 5 1,-3 3 195,-4 8 0,-3 7 126,-5 8 0,-3 3 71,-1 1 0,2 4 882,5 4 0,-1 2-208,2 1 0,1 0 242,-1 1 0,6 3 1064,2 0 1,5 4-726,6-4 1,1 2-770,3-5 0,8-5-33,11-11 1,1-2-1344,7-6 1,-1-5 725,4-2 1,1-4-4327,-1-4 4717,5-7 0,-3-12 0,3-6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07:24:45.405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1907 6670 8432,'-6'-23'-1126,"-4"0"846,2 0 0,2 0 1864,-2 1 0,6 4-668,-2 3 1,3 2 2920,1 1-1909,0 6 1810,0 1-2044,0 15 0,5 4-936,2 13 1,5 3 32,3 8 1,-1-1-326,5 5 1,4-1-531,3 0 0,1 0-13,-4-3 0,5-6 88,2 2 0,7-10-2,1-5 0,9-10-9,-1-16 0,11-15-248,-28 3 1,-1-4 0,6-4 0,-1-3 247,0-7 0,-1-2 0,3-5 0,0-2-1066,-2-3 1,-2-1 0,1-3 0,-1-2 845,-11 16 1,0 0-1,1-1 1,-1 0-1,1 0 1,0-1-852,-1 0 0,0-1 0,1 0 0,-1 1 0,0 1 0,1 0 154,-2 1 1,0-1 0,0 1 916,9-19 0,1 1 0,0 1 0,0 1 0,0 1 0,1 0 0</inkml:trace>
  <inkml:trace contextRef="#ctx0" brushRef="#br0" timeOffset="1">1690 9445 8172,'-5'-11'0,"-1"-3"3357,-6 2-1322,1-2-1428,5 13 1,1-3 198,5 8 1,3 2-311,1 6 1,5 3 49,-1 0 1,2 4-135,1-3 1,5 3-155,-1-4 1,5 3-25,-1-7 0,3 3 15,0-6 1,1-3-4,0-2 0,1-1-16,3-2 1,1-10-56,2-6 1,3-9 76,-2-6 0,-2-7-731,1-3 1,-4-9 166,0-3 0,-11 22 0,-2 0-753,1-3 1,-1-1-1,2-2 1,0-1 248,-1-3 0,-1-2 0,1 3 0,0-1 816,-1-1 0,1 0 0,-1 0 0,0 1 0,3-1 0,0 1 0,0 0 0,0 0 0,-1-1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07:24:45.407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1827 5425 8297,'-11'-8'1022,"-1"1"-95,1 4-522,5-2 1,1 6-118,5 3 1,5 2-17,2 6 1,3-1 31,2 1 1,-1 4-49,1 3 1,0 3 257,4 1 0,-2 6-123,5 5 1,-5 5-189,1 7 1,1 10-245,0 5 1,-8-26 0,-1 1 91,-1 2 0,-1 0 0,-1 3 1,0 1-258,0-1 0,-1 1 0,-1 3 0,0-1 224,2 0 1,0 0 0,-3 2-1,0 0-99,1 0 1,0 0 0,-1-1 0,-1-1 60,1-4 1,-2 0 0,1-1 0,0 1-11,1 0 0,-2 0 0,-1 1 0,-1 0-173,0-3 0,-1 0 1,-1 0-1,-2-1-167,-8 24 1,1-1-56,-5-2 0,-1-3-69,-7-1 1,3-4-42,-3-4 1,-2 4-106,-1-1 1,-2 3 188,2-6 1,0-8 183,4-11 0,2-6 194,-3-6 1,3-1-185,1-10 1,2 0 628,1-4 1,0-5-617,5-3 0,-4 3 909,4 1 1,3 2 60,5-2 994,-1 3-917,2-4-231,1 5-386,5 5 1,5 1-18,2 6 0,0-1 156,0 0 1,1 1-147,3-1 0,5 2 67,-1 2 0,0-1-45,-4 5 1,5 0 41,-1 4 1,5 1-324,-1 3 1,1-2 177,0 6 1,1 0-258,-2 7 0,-2 3 71,-2 5 1,-2 1-307,-2 2 1,-5 4 364,-2 8 1,-3-27 0,-1 0 9,1 2 1,-2 0 0,-1 1 0,-1-1-160,0 1 1,-1-1-1,-1-1 1,0 1 268,-1 2 0,0 0 0,-1-1 1,-1 0-26,0-1 0,1 0 0,-1 0 0,0 0 104,3-3 0,-1-1 0,0 2 1,1-1-17,-1 1 1,0 1 0,-1 0 0,-1 1-201,0-2 0,1 0 1,-1-1-1,1-1 189,-5 21 1,1 3 31,-1-2 0,1 0-249,-1-1 1,1-2 19,0-5 1,3 5-18,0 2 0,1-2 23,-5-2 0,2-1-7,3 2 0,-4-3-37,4 2 0,2-3 88,1-4 0,3-3 94,1-5 0,-4 1 138,0-1 0,0-1-101,4-3 0,1 3 282,3-2 0,-1 3-378,4 4 1,-4-1-27,1 5 1,1 0-4,-1 3 0,1 2-103,-1 3 0,-3-2 184,3 5 1,-3-3 29,-1 3 1,0-3-106,0 3 0,0-4 232,0 5 0,0-6 19,0 1 0,0-2 41,0-1 0,0-1-125,0-4 1,0 4-23,0-3 1,0-2-117,0 2 0,1-4 118,3 4 1,-3-5-318,3 1 1,-3-2 72,-1-2 0,0 4-74,0 0 1,4 0 42,0-4 0,0 6 100,-4 1 0,1-1 44,3-2 1,-3-1 114,3 1 1,-2-1 72,2 4 0,-3-5-102,3-2 0,1 1-37,-1-5 1,1 3 22,-1 1 1,-3-5 77,3-2 0,1-3-213,-1-1 1,1 4 116,-1-1 1,-3 1-17,3-4 1,1 1-12,-1 3 0,3-3 128,-3 2 0,5-2-143,-1-1 0,-2-4 80,2 0 1,-1-1-44,5 1 0,-1-1-72,1-3 0,0-2 135,4 2 1,-3-2 118,7-2 1,-5-3-138,4-1 0,-4-4 21,4 1 0,-4 1 63,4-1 1,-1-1-85,1-3 0,4-3 93,0-1 0,0-4-54,3 4 0,0-3-109,0 3 0,-2-4-10,3 5 0,0-6-151,-4 1 1,2 2-903,-6-2 1,-3 4 524,0-3 0,-5-1-2015,-3-3 0,-3-2 2505,-5-2 0,0-8 0,0-6 0</inkml:trace>
  <inkml:trace contextRef="#ctx0" brushRef="#br0" timeOffset="1">971 6955 8341,'-7'-17'1737,"-3"0"-274,4 6-556,-5 4-128,4 2-702,2 5 248,5 0-434,-5 0 130,4 0 14,-9 5 0,5 2 278,-3 4-141,-2 0-1,3 6-261,-4 1 64,0 10 0,-2 1 35,-2 5 0,1 5 99,-5 3 1,0 8-113,-4 3 1,10-23 0,-1 1 145,1 1 1,-1 1-1,1-2 1,-1 0 171,0-1 1,1 1 0,-7 26-32,-3-4 0,13-10 1313,2-12-1053,5-8 0,9-17-83,1-2 1,7-3 0,1-1 1,6 0 176,-2 0 0,7-5 368,5-3 1,-2-2-558,1-1 0,1-2 42,3-2 1,2 2-198,2-2 0,-3-2-207,3 2 0,2-5 116,-2 1 0,5-3-182,-1 0 0,-3-3-221,-1-1 0,-2 2-29,-2-3 0,-4 3 27,1 1 0,-10 1 72,2 3 1,-11-1 445,-1 5 0,-3-4-138,-1 4 1,-3-1-53,-8 5 0,-3-2-36,-8-2 1,-5-7-432,-6-4 0,-5-1-201,-7 4 0,-4-3-1786,-7-1 1,2 2-1161,-2 6 1,3 3 3487,4 9 0,-4 2 0,6 5 0,0 0 0,1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07:24:45.409"/>
    </inkml:context>
    <inkml:brush xml:id="br0">
      <inkml:brushProperty name="width" value="0.09086" units="cm"/>
      <inkml:brushProperty name="height" value="0.09086" units="cm"/>
      <inkml:brushProperty name="color" value="#FF0000"/>
    </inkml:brush>
    <inkml:brush xml:id="br1">
      <inkml:brushProperty name="width" value="0.12114" units="cm"/>
      <inkml:brushProperty name="height" value="0.12114" units="cm"/>
      <inkml:brushProperty name="color" value="#FF0000"/>
    </inkml:brush>
  </inkml:definitions>
  <inkml:trace contextRef="#ctx0" brushRef="#br0">13659 4877 7871,'-19'0'0,"0"0"2316,-1 0-1472,3 5 0,-3-3 2,5 6-846,5-6 0,0 9 0,3-5 0</inkml:trace>
  <inkml:trace contextRef="#ctx0" brushRef="#br0" timeOffset="1">13579 8543 7869,'-17'-5'865,"0"3"1080,6-1 457,-1-4-1135,1 6-515,5-4 1,6 5-307,7 0 1,8 0-78,4 0 0,7-1-184,0-3 0,10 1-137,-2-4 1,4 3 13,0-4 0,-1 5-163,5-5 1,0 4-593,4-4 1,-5 6 299,1-2 1,-5 3-629,1 1 0,-4 0 418,-3 0 1,-4 0-179,-8 0 0,-3 0 92,-4 0 1,2 1-813,-3 3 520,3-3 215,-13 4 766,4-5 0,-10 5 0,-1 2 0</inkml:trace>
  <inkml:trace contextRef="#ctx0" brushRef="#br0" timeOffset="2">13933 8543 7869,'-3'-8'1460,"-1"1"2012,-5 4-1923,8-2 1,-4 10-785,5 3 0,5 3-589,2 4 0,0 4 50,0 8 1,-3 7-176,4 8 1,-6 4-218,2 3 0,-3 3-409,-1 5 0,0 1-45,0-1 1,2-9-916,1-2 1,0-13 445,5-3 0,-2-10-393,1-4 0,5-5 1482,-1-3 0,1-14 0,4-6 0</inkml:trace>
  <inkml:trace contextRef="#ctx0" brushRef="#br0" timeOffset="3">14367 8429 7869,'0'-18'1142,"0"-4"1,0 13 168,0-2 589,0 2-1209,0 3 0,-1 1-39,-3 5 0,3 6 228,-3 5 0,2 6-351,-2 6 0,3 5-138,-3 2 1,1 1-127,0 3 1,0-1 66,-5 9 0,6-2-119,-2 2 1,-1 3 137,1-4 0,-1 4 49,1 1 1,3-10 144,-3-1 0,3-9-679,1 1 1,4-8 147,0-4 0,4-3 883,0-5 0,2-2-344,2-5 1,0-1-45,4-3 0,1 2-149,6-6 1,-4 0-204,0-3 0,4 0-113,4-1 1,-1 2-94,-3 2 1,0 0-265,0 4 1,-2-4 205,-2 4 1,2 1-1949,-6 3 1,0-4 881,-3 0 1,-1 0-4406,0 4 5578,1 0 0,-6-5 0,-1-1 0</inkml:trace>
  <inkml:trace contextRef="#ctx0" brushRef="#br0" timeOffset="4">14984 8451 7869,'-11'0'0,"-6"-5"0,5 4 1372,-4-3 0,5 8-764,3 4 1,-2 7 1183,3 4 1,-4 4-862,0 3 1,1 5-478,2 7 0,-1-1-355,6 5 0,-1-2 57,4 2 0,0-3-417,0-4 1,1-5 243,3 1 0,-2-7-919,6-1 0,-6-6 355,2-5 1,1-5-2395,-1 1 2012,0-5 1,-4-3 136,0-8 0,1-7-173,3-4 1,-3-8 998,3-3 0,-3-8 0,4-8 0,2-6 0</inkml:trace>
  <inkml:trace contextRef="#ctx0" brushRef="#br0" timeOffset="5">14813 8349 7869,'-5'-12'5070,"4"1"-3953,-5-1 1,6 5-524,0-1 0,7 6 274,4-2 0,6 3 192,6 1 1,1 0 489,2 0 1,5 5-522,7 2 0,-1 3-501,5 2 0,-1 4-389,5 3 1,-5 4 33,-3 4 0,-8 2-208,-3 5 1,-4 6 104,-4 1 0,-8 4-228,-7 1 1,-13 1 262,-6 2 0,-11-2-932,-4 2 1,-7-3-239,-1-4 0,-5-3-510,1-4 1,-5-2-363,1-3 1,0-3 1016,7-8 0,1-8-1369,4-7 1,6-5 2288,5-7 0,1-1 0,5-10 0,3-1 0,4-2 0</inkml:trace>
  <inkml:trace contextRef="#ctx0" brushRef="#br0" timeOffset="6">15589 8805 7869,'0'-11'0,"0"0"-51,0-1 1,0 1 3,0-1 1,0 5 84,0-1 1,4 1 115,0-5 1,0 1 13,-4-1 0,4 5 186,0-1-313,-1 0-26,-3-3 0,0 3-160,0 1 40,0 4 1,-5-2-154,-2 5 171,-4 5 1,0 2 80,0 4 0,-1 0 1,1 1 1,-4-1-28,-1 1 0,1 0 334,4 4 0,-1-4-4,1 4 1,1-3 157,2 3 1,-2-4-4,2 4 0,3-4-102,1 0 0,3-5 56,1 1 0,0 0-121,0 3 0,0-3-68,0-1 0,1 0 9,3 0 0,3 2 28,4-5 0,2 4-98,2-5 1,-2 1-100,2-4 1,1 4 33,0 0 0,3 1-206,-4-1 0,0-3-103,-4 3 0,5-3 53,-1-1 8,0 5 0,-3-2 65,-1 4 36,-5 1 1,-1 3 17,-5 1 0,-1 0-13,-3 4 1,-3-4-95,-8 3 1,1 2 123,-5-2 0,5 0-516,-2-3 0,0-1 213,1 1 0,3-6-1194,5-2 1,3-3 1516,-4-1 0,6-5 0,-3-1 0</inkml:trace>
  <inkml:trace contextRef="#ctx0" brushRef="#br1" timeOffset="7">20660 8429 9624,'-11'0'0,"0"0"0,-1 0 0,4-4-219,1 0 170,4 0 0,3-1 237,8-3 0,3-2-101,5-1 1,6-1 1410,9 1 0,2 0-712,1-1 1,4 1-466,0-1 0,5 1-219,-1 0 1,-1 0-217,1 4 1,-5-2-662,1 5 0,1 0 275,-1 4 1,4 0 463,-4 0 0,5-5 0,-2-1 0</inkml:trace>
  <inkml:trace contextRef="#ctx0" brushRef="#br0" timeOffset="8">22899 8200 8406,'-17'-11'-266,"5"-1"1,-5 0 228,6-4 0,1 4 395,2-3 0,-1 6 109,5 1-138,0 5 1,10-2-234,1 5 1,5 0-164,3 0 1,3 0 56,4 0 0,6 2 78,3 1 0,3 0-340,4 5 1,7-6-25,4 2 25,-17-1 1,1 0 0,26-1-1,-22 0 1,0 1 0</inkml:trace>
  <inkml:trace contextRef="#ctx0" brushRef="#br1" timeOffset="9">6247 10781 21829,'-6'-5'-6638,"-3"-5"4588,5-5 1,-3-4-453,3 4 2095,0-1 112,4 5 0,1 5 971,3 2 0,-1 4-702,4 4 1,1 2-1,3 5 1</inkml:trace>
  <inkml:trace contextRef="#ctx0" brushRef="#br1" timeOffset="10">1884 12928 19687,'-11'-6'-3114,"0"1"1,-1 5 3080,1 0 1,3 0 207,1 0 0,3 0 187,-4 0-120,6 0-69,-4 0 460,6 5 0,2-2-1940,2 4 992,2-4 1,5 6-979,1-6 1100,-1 1 0,1 1 0,-1 2 0</inkml:trace>
  <inkml:trace contextRef="#ctx0" brushRef="#br1" timeOffset="11">3632 12826 19912,'-5'-18'-3647,"2"0"2531,-4 3 1,4 2 825,-1-2 1,2 4-496,-2 3-212,3 3 164,-4 5 1375,5 0-773,5 0 1,-4 5 15,3 3 1,1-2-513,-1 1 533,4-4 0,-6 7 0,3-3 0</inkml:trace>
  <inkml:trace contextRef="#ctx0" brushRef="#br1" timeOffset="12">1382 15715 20417,'-6'5'2954,"-1"-4"-2636,3 3 0,2-2 184,-6-2-1207,6 0-58,-8 0 173,8 0-567,-8 0 1123,9 0-324,-4 0 1,5 0 0</inkml:trace>
  <inkml:trace contextRef="#ctx0" brushRef="#br0" timeOffset="13">14265 11318 8337,'11'-5'0,"2"0"0,2-3-22,-2-2 0,8 9 28,-2-3 1,4 3-53,4 1 0,2 4 64,5-1 0,4 6-168,0-1 1,7 2 148,0 1 1,6-3-250,6 0 1,0-6 455,1 2 0,4-3-134,2-1 0,-28 0 0,0-1 78,0-1 0,0 0 0,1 0 0,-1-2-269,1-1 0,-1-2 0,1 2 0,1-1 260,1 0 0,2 1 1,0-1-1,1 0-17,0 0 1,0 1 0,0 0 0,0 0-22,-2 1 1,0 0 0,2 1 0,0 0-14,-1 0 1,1 2 0,4 0 0,1 1-87,-1-2 0,-1 0 0,2-1 0,0 1-259,-1 0 0,0 0 1,0 0-1,1 0 288,3 2 1,-1 0 0,-2-2-1,0 0-306,3 0 1,-1 1-1,0-2 1,0 2 307,-1 1 1,-1 0 0,3-2 0,0 0 1,0 0 1,-1 0-1,-2-2 1,-1 0-25,0 3 0,-1-1 1,-2-2-1,-1 0 3,2 2 1,0 0 0,-2-2-1,0-1-120,2 1 0,-1 1 0,-2 0 0,0-1-23,-1 0 0,0 1 0,-5 1 0,-1 1 127,27-3 0,0-1 0,-4 4 0,-5 6 0,-4 7 0</inkml:trace>
  <inkml:trace contextRef="#ctx0" brushRef="#br1" timeOffset="14">18433 12414 11620,'-7'-5'-1095,"-1"-2"657,-1-3 0,4 2 548,1 0-390,-2 6 510,5-8-19,-4 8 1,10-6 276,2 4 0,3 0-219,2 4 1,1 0 99,2 0 1,3 0 48,4 0 0,1 1-49,0 3 1,1-3-928,3 3 0,-2-1-81,6 0 1,-1-1 248,4 2 1,1-3 317,-1-1 1,5 5 0,2 1 0</inkml:trace>
  <inkml:trace contextRef="#ctx0" brushRef="#br1" timeOffset="15">20523 12403 10358,'0'6'-1235,"0"-1"2140,0-5-397,-5 0-98,4 0-378,-4 0 1,5 6 0,0 0 0</inkml:trace>
  <inkml:trace contextRef="#ctx0" brushRef="#br1" timeOffset="16">22305 12494 9999,'-23'-5'-164,"2"-1"1365,2-5 1,2 3 206,6 0-1018,4 6 0,3-3-3218,8 5 2860,8 0 0,5-5 0,6-2 0</inkml:trace>
  <inkml:trace contextRef="#ctx0" brushRef="#br0" timeOffset="17">21403 15989 8528,'-23'-5'368,"5"-2"-245,3-9 442,7 4 0,4-5-101,8 6 0,10 3-463,13 0 0,8 5 103,15-5 1,4 0-27,-22 3 1,1-1-1,0 1 1,0 0-283,5 1 1,0 0-1,3 0 1,0-1 286,2 3 1,1 1 0,2-2-1,1 2-241,2 0 0,1 2 1,-4-1-1,0 0 100,2 0 1,-1 0 0,0 0 0,-2 0-397,-3 0 0,0 0 0,0 0 0,1 1 454,-1 1 0,-1 0 0,1-2 0,0 1 0,1 1 0,0 0 0,-1-1 0,0-1 0,0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07:24:47.998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13557 4386 8182,'-23'-23'0,"5"0"0,3 0 0,-2 2 476,2 1 0,-1-1-100,0 2 0,4 2-182,-4 2 1,0 2-128,1 2 0,-6 0-254,2-1 0,-6 6-57,-2 2 0,-4 3 182,0 1 1,-4 0-176,-7 0 1,0 0 24,-8 0 1,-2 0 36,-1 0 0,-8 0 242,-4 0 1,32 0-1,-1 0-115,0-1 0,0 2 1,-1 1-1,1 1 112,0 0 0,0 1 0,-4 1 0,-1 1 71,1-1 0,0 1 0,-1 0 0,1 1-13,1 0 0,2 1 0,0 1 1,0 1-28,-1 3 0,-1 1 0,1-2 0,0 1 10,1 2 0,2 0 1,-1 1-1,2 0-35,2 3 0,2 0 0,0 2 0,1 0 70,0 3 0,0 2 1,0-1-1,1 2-70,2 1 0,2 1 0,0 1 0,2 2-65,4 0 1,2 1-1,0-2 1,1 1 39,3 0 1,1 1-1,-2 29-204,7-1 1,10-3-75,10-12 1,8 2 98,14-6 1,8-3 180,-21-19 0,3-2 1,3-3-1,1-3-51,4 0 1,1-1-1,2-3 1,3-2-214,5 0 1,1-1-1,4-1 1,1-1 261,2-3 0,1 0 1,2-3-1,0-1-313,0-1 0,-1-1 0,2-2 0,1-2 239,2-2 0,2-2 0,-21 3 0,2 0 0,-1-2 56,-1 0 0,0-1 1,0-1-1,1 1 1,-1-1-1,-1-1-103,16-9 1,-1 0-1,0 1 1,0 0 65,-5-2 1,-1-1 0,-2 1 0,-1 0-148,-4 0 0,-4-2 0,-5 1 0,-3-1 125,-5 1 0,-4 0 0,11-25 111,-15-1 0,-9 0-142,-14-4 1,-13-1 297,-14 1 1,10 28 0,-2 0-83,-5-2 1,-1 1-1,-5-1 1,-1 0-38,-4-2 1,-2 1 0,-1 0 0,-1 2-85,-2 1 0,-1 1 0,-4 2 0,-2 1 30,0 1 0,-2 2 0,-5 2 0,-2 1-527,1 2 0,-1 4 0,-1 2 0,1 4 60,1 1 1,2 4 404,0 5 0,0 2 0,-3-1 0,-1 3 0,3 5 0,0 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07:24:44.272"/>
    </inkml:context>
    <inkml:brush xml:id="br0">
      <inkml:brushProperty name="width" value="0.09086" units="cm"/>
      <inkml:brushProperty name="height" value="0.09086" units="cm"/>
      <inkml:brushProperty name="color" value="#FF0000"/>
    </inkml:brush>
    <inkml:brush xml:id="br1">
      <inkml:brushProperty name="width" value="0.12114" units="cm"/>
      <inkml:brushProperty name="height" value="0.12114" units="cm"/>
      <inkml:brushProperty name="color" value="#FF0000"/>
    </inkml:brush>
  </inkml:definitions>
  <inkml:trace contextRef="#ctx0" brushRef="#br0">1039 10519 7548,'0'-12'271,"0"1"1,3-1 127,4 1 1,6 0-307,10-1 0,5-3-101,2 0 1,8-1-1,4 5 1,8 0-5,3-1 0,-1 1-270,1-1 1,-4 2 147,0 3 0,-1-4 64,2 4 1,-8-2-118,0 1 1,-6-2 199,-1 3 0,-1-4-295,0 0 1,-5 3 32,-2 1 0,-3-1-117,-1-3 1,-4 3 211,0 0 0,-6 5 154,-2-5 0,1 5 0,-6-2 0</inkml:trace>
  <inkml:trace contextRef="#ctx0" brushRef="#br0" timeOffset="1">1827 9993 8362,'-11'-11'0,"-1"-1"951,1 1-78,5 0-1113,1 4 0,10 3 74,2 8 1,9 1 107,3 3 0,2 6 17,2-3 1,4 3-216,-1-2 0,6 0 152,-2 4 1,3-8 34,2 4 0,-1-3 196,0 2 0,1-3-147,-1-1 1,-1-4 258,-3 1 0,2-3-40,-5-1 0,-6 4-120,-6 0 1,-7 5-39,-4-2 1,-5 5-141,-7 3 1,-10 9-11,-12 10 1,-12 6-629,-4 5 405,20-20 1,-1 1-1,-4 4 1,0 2-1,-4 3 1,0 0 0</inkml:trace>
  <inkml:trace contextRef="#ctx0" brushRef="#br1" timeOffset="2">1964 11158 13307,'-5'-16'-1307,"0"-2"906,-2-5 977,-4 5-334,10 7 0,-3 6-177,8 5 1,3 6-97,4 6 0,0 3-480,1 4 0,2 4-23,-3 0 1,3-1 120,-6 5 1,-2-3 207,2-1 1,-6 4 168,2-1 1,-3 1-52,-1-4 1,-5 3 39,-2 1 1,-9 4 494,-3-5 1,-7 6-58,-5-2 0,-7 3-136,-4 2 1,-2-1 106,-2 0 1,6-3-40,2-1 0,2-6-163,2-1 0,6-1 74,5-7 1,1-4-105,7-3 0,4-1-88,3 5 130,6-6-420,-3-1 391,5-5 0,1 0-125,3 0 1,2 0-13,5 0 1,1-4 7,-1 1 0,1-1 166,-1 4 0,4-4-186,1 0 0,4 0 17,-1 4 1,1 2-70,-1 2 1,3 2-222,-3 5 0,-1 6 79,1 2 0,-5 4 129,1 3 0,-3 5 84,0 7 1,-4 8 77,-1 7 0,-4 6-238,0 2 0,-2-28 0,0 0 266,-1 32 0,0-31 0,0-1-27,0 2 1,0-1 0,0 29-9,0-2 0,0-4 169,0-3 0,0-4-336,0-4 0,1-5 128,3-3 1,-2-4-94,6-4 1,-4 0-156,3-4 1,-4-5 66,1 1 1,-3-5 55,-1 2 0,0-4 364,0 4 0,-4 0-331,0 4 0,1 5 0,3 1 1</inkml:trace>
  <inkml:trace contextRef="#ctx0" brushRef="#br1" timeOffset="3">2387 13282 12951,'0'-6'-1259,"0"-4"0,4 7 2553,0-4-1143,-1 4 0,-1-2-347,1 5 222,-1-5 163,8 4 0,-8-4-23,6 5 0,-4 0-107,3 0 0,-3 0 136,4 0 1,-4 0-456,3 0 242,1 0 1,3 0 117,1 0 0,-1 0-81,1 0 1,-1 0-140,0 0 1,1 0 5,-1 0 1,5 0 150,-1 0 0,1 0-2,-1 0 0,2 0 39,2 0 0,3 0-35,-3 0 1,-2 0 13,2 0 0,0-1 26,4-3 0,0 2-60,0-1 1,0 1 10,0 2 0,-1-3 38,1-1 1,0-1 37,0 1 0,0 1 0,0-4 0,0 4-59,-1-1 0,1-1 37,0 1 1,0 1-120,0 3 1,-2 0 24,-2 0 0,3 0-10,-3 0 1,3 0-36,0 0 1,1 0-15,0 0 1,1-2 32,3-1 0,-3 1 18,3-1 1,0 1-22,0 2 1,4-4 56,-5 1 1,5-5 74,-5 4 0,2-1-38,-1 1 1,-2 2 71,6-6 0,-2 6-72,1-2 1,0-1-11,-4 1 0,-2 0-49,3 4 0,2-4 35,2 1 0,-2-1-57,1 4 0,-3-2 10,3-1 1,0 1-39,0-1 0,3 0 23,-3-1 0,0 3 15,0-3 1,-1-1 23,2 1 0,-2 0 1,-2 4 1,-3 0-48,2 0 0,-2 0 21,-1 0 0,0 0-14,0 0 1,0 2-25,0 2 0,0-2-41,-1 6 0,0-6 26,-3 2 1,3 1-34,-3-1 0,2 0 66,2-4 0,0 4-3,0-1 0,0 1 32,-1-4 1,1 0 25,0 0 1,0 4-1,0 0 1,0 0 36,-1-4 1,1 0 33,0 0 0,0 3-61,0 1 1,-4 0-14,0-4 0,4 4-12,3 0 1,1-1-5,-4-3 0,0 2-35,-1 1 1,3-1 44,1 2 1,-2-3-10,3-1 1,-2 0 1,2 0 1,-3 0 65,3 0 0,-3 0-38,-1 0 1,0 0 41,-1 0 0,0 1-71,-3 3 1,1-3 8,-4 3 1,4-3 14,-1-1 1,-1 0-15,1 0 0,-4 4-90,4 0 1,-4 0 53,4-4 1,-4 3-57,5 1 1,-3 0 50,2-4 1,3 0 58,-3 0 0,1 4-45,-1 0 0,2 0-9,-6-4 1,5 1-16,-1 3 1,-1-3 63,1 3 1,-1-3 26,1-1 0,2 1-20,-2 3 0,2-3-23,-2 3 1,2-3-13,-2-1 0,3 0 106,1 0 1,0 0-69,-1 0 1,1 0 7,0 0 1,1 0 11,3 0 1,-3-1-3,3-3 1,-3 3 15,-1-3 0,-1 3-11,1 1 0,0-4-3,0 0 0,-4 1-24,0 3 0,0 0-32,4 0 0,-2 0 7,-2 0 0,2 0 0,-6 0 0,5 0-33,-1 0 0,2 0-4,-2 0 1,2 0 19,-2 0 1,3 0-47,1 0 1,0 0 24,-1 0 1,1 0 34,0 0 0,0-4 50,0 0 0,0-1 8,-1 1 0,1 3-25,0-3 1,1 1 3,3 0 1,-7 1-3,3-1 0,-3 1-27,3 2 0,0-4 236,0 1-139,-5-1-141,3 4 1,-3 0-26,5 0 1,0-1 53,-1-3 0,0 2 6,-3-1 0,3 1-26,-3 2 1,6 0 19,2 0 1,-1-3 4,-3-1 1,1 0-23,3 4 1,-3 0-6,3 0 0,1 0 29,-2 0 0,1 0-34,-4 0 0,3 0-4,1 0 0,-2 0 28,-6 0 0,3 0 9,-3 0 1,3 0-47,1 0 0,-1 0 23,1 0 0,-1 4-33,-3 0 0,6 1 1,-2-2 1,2 0-9,-2 5 1,0-6 20,0 2 1,5 1-5,2-1 1,2 1 12,-2-1 1,3-3 20,-2 3 0,4-3 8,0-1 0,2 0 63,-7 0 0,2 0 1,-2 0 0,3 0 7,-2 0 1,-3 0 74,-2 0 1,2-1-49,-1-3 0,3 3-1,-3-3 0,-1 3-56,-3 1 0,4-4 17,0 0 1,-1 0-30,-3 4 1,4 0-30,-1 0 0,1 0-18,-4 0 0,0-4 79,0 1 0,-4-1-56,0 4 1,-4 0-30,4 0 0,-4 0 54,4 0 0,-5 0-61,1 0 0,-2 0 22,-2 0 1,1 4-54,-1-1 1,-3 1-146,0-4 498,-6 0-225,8 0 1,-8-1 648,1-3-521,-1 3 0,-4-8-954,-1 5 1,-5 0 795,-7 4 1,-13 11 0,-8 1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07:24:48.001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10245 5756 7620,'0'5'-921,"0"-5"1734,5 0 0,-3-9-698,6 6 1,-4-3-102,3 3 1,1 1-156,3-1 1,6 1 156,2 2 1,2 0 19,2 0 1,1 0-49,3 0 0,2 4 102,5 0 0,4 4-5,0-5 1,6 5-41,-2-4 0,2 1 67,2-1 1,3-3-40,1 3 1,3-3-255,-4-1 1,6 0 275,-2 0 0,3-4-13,1 0 1,0-1 3,0 1 0,2 3 1,2-3 1,1 3-70,3 1 1,-32 0 0,0 0 47,27 0 1,3 0-75,-2 0 1,1 4 24,-30-2 1,0 0 0,31 5-313,-6-3 1,4 4 314,0-4 0,-29-2 0,0 1-6,29 0 0,0-1 31,-4 2 1,4-4-12,0-4 0,-29 3 0,1-1 36,28-5 1,-29 3 0,0 0-46,29-7 1,-28 5 0,0 0 53,0 0 1,-1 1 0,1-1 0,0 2-45,-1 0 0,1 0 1,30-5 23,-2 5 0,-3-3-21,3 3 0,0 0-14,-4 4 0,2 0-28,-10 0 0,6 1-6,-2 3 1,5-1 13,0 4 0,1-4-15,-5 1 1,5-3-33,2-1 0,-27-1 0,1 1 44,-3-2 1,0 0-1,33 1 103,-8-3 1,5-3-100,-29 4 0,-1-1 0,1 1 0,0-1 74,-1 0 1,1 1 0,0 1 0,1 0-19,-2-2 1,1 0 0,1 1-1,0-1-13,2-2 0,1 0 0,0 1 0,0-1 3,3 0 1,0 0 0,0 1 0,0-1-211,0 0 1,0 1 0,3-2 0,-1 1 191,2-2 0,0 1 0,0 0 1,1 1-237,-2-2 1,1 1 0,1 0-1,0 1 245,-1 0 0,0 1 1,1-1-1,1 0 24,2 0 1,-1 1-1,-1 0 1,0 0 0,-1 1 1,1 0 0,0 1 0,0 1-50,-3 2 0,1 0 0,0 0 0,0 0-46,2 0 1,-1 0 0,-5 0 0,0 0-102,2 0 1,0 0-1,-5 2 1,1 1 16,0 1 0,0 0 0,-2-2 0,0 1 10,2-1 0,0 0 0,-4 0 0,-1 1-43,2-2 1,-1 1 144,-1 3 0,0-1 0,32-2 0,-33 0 0,0-1 0,32 1 0,-4-2 0,-5 0 0</inkml:trace>
  <inkml:trace contextRef="#ctx0" brushRef="#br0" timeOffset="1">3426 9685 7002,'-11'6'2280,"-1"-1"-1852,1-5-208,5 0-301,1 0 1,6 0 96,3 0 0,2 0-229,5 0 0,1 0 232,-1 0 1,6 0 99,2 0 1,2 0 180,2 0 1,0 2-158,0 1 1,5 0 87,2 5 1,7-5-52,1 5 1,5-4 157,-1 3 0,8-4 1,3 1 1,3-3-429,1-1 0,5-1 185,-30-1 1,1 0-1,1-1 1,0 0-59,2-3 0,1 0 1,-2 0-1,-1-1-9,3 0 0,-1-1 0,-1 2 0,0 0 37,-1-2 1,0 0 0,3 2-1,0 0-49,1 0 1,0 0-1,-2 3 1,0 0 52,-1 1 1,-1 0 0,0 0 0,-1-1-27,28-1 0,-29 2 1,1 0-147,27 2 0,-4 0 66,-6 0 1,-5 4-166,-3 0 0,-2 0-407,-6-4 1,-1 0 607,-3 0 0,1 4 0,-3-1 0,2 0 0,1-2 0</inkml:trace>
  <inkml:trace contextRef="#ctx0" brushRef="#br0" timeOffset="2">7401 10964 8149,'-5'-16'0,"0"3"0,-3-2 0,-1-2 1186,5 2-829,0 5 0,6 5-135,2 5 0,7 5-90,8 2 1,4 4-164,3 0 1,0 0 118,4 1 0,6-1-194,6 1 1,2-1 106,2 0 1,5-3-111,2 0 1,7-6 194,0 2 1,-27-3 0,0-2-208,0 0 1,-1-2 0,2 1 0,-1-2 265,2-2 0,-1 0 0,2 1 0,0 0-31,0 1 1,1 1 0,-1-2 0,0 0 41,-2 0 0,0 2 0,2 0 0,1 1-38,-1 0 1,0 0 0,2 1-1,0 1 41,-1-1 1,-1 2-1,0 1 1,0 1-95,-2 1 0,0-1 0,3 1 0,0-1 38,1 1 1,0-1 0,3 1-1,-1-1-89,0 0 1,0 1 0,2 1 0,-1-1-193,-3-2 1,0 0 0,3 0 0,2 0 183,0-2 1,1 0 0,2-2 0,1 0 26,-1 1 0,-1-2 0,2-3 0,0 0-84,-3 0 0,0 0 0,1-1 0,0-1 54,0 0 1,1 1 0,1-1-1,0-1-55,-1 0 1,-1-1-1,0 1 1,-1 2 164,-3 1 0,-2 0 0,1 1 0,0 0-56,0 1 0,0 0 1,0 0-1,-1 0-86,-1 1 1,0 2 0,-1 0 0,0 2 103,-3 0 0,0 2 1,0 2-1,1 2 16,-1-1 1,0 0-1,2 1 1,-1 0-10,0-2 1,-1 1 0,0 1 0,-1 1 91,28 8 1,-1-1-231,-28-9 1,0-1-1,2-1 1,1-1 37,1-1 1,0-1-1,1 0 1,0-2-225,-1 0 1,0-1-1,0-2 1,-1-1 108,3-4 1,0-1 0,2-2 0,0 0-529,2-5 0,0-1 1,0 1-1,-2-1 661,-1-1 0,-1 0 0,2-3 0,1-1 0,-3-1 0,0-1 0,-1 1 0,0 0 0,-2 0 0</inkml:trace>
  <inkml:trace contextRef="#ctx0" brushRef="#br0" timeOffset="3">10382 13716 8167,'11'0'87,"0"-1"154,1-3 0,-5-1-29,1-2 0,0-2-108,3 5 0,2-4-1,2 5 0,3-2 104,5 1 0,5 2-459,2-1 0,4 0 222,4-1 0,3 2-266,5-6 1,-1 6-39,1-2 0,0-1 266,-1 1 1,5-4 136,-1 4 0,1-3-82,-4 3 0,-1-4 229,1 5 1,3-5-50,1 4 1,-1 0 98,-3 4 1,4-1-75,-1-3 1,9 3-36,-1-3 0,1 3-384,-1 1 0,-3 0 263,7 0 1,-27-2 0,-1 0-8,2 0 0,-1 0 0,0 0 1,-1-1-61,0 1 0,-1 0 0,2 1 0,0 0 43,2-3 1,1 0 0,1 2 0,0 1 10,-2-3 0,0 0 1,1 2-1,-1 0-18,-2-2 1,0 0 0,2 3 0,0 0 35,0-1 0,1 0 1,1 0-1,1-1-1,-1 1 1,0 0 0,0 0 0,-1 0-202,1 2 1,0 0-1,-2 0 1,1 0 201,1 0 0,0 0 0,1 0 1,0 0-25,1 0 1,0 0-1,1 0 1,0 0-1,-5 0 1,0 0-1,3 0 1,-1 0-26,0 0 0,1 0 1,1 0-1,1 0 33,-1 0 1,0 0-1,1 2 1,0 0-35,-3 0 1,0 0-1,2 1 1,-1-1 26,1 0 0,0 0 0,1-1 0,0 0-57,-1 3 1,0 0-1,2-2 1,-1-1 20,-3 1 1,0-1-1,1 0 1,1 0-6,0-1 1,0 0 0,1 0-1,0 0 31,-1 0 1,0 0-1,3 0 1,0 0-2,-3 0 1,0 0 0,2-1 0,0 0 52,0 0 1,0-1 0,0 1 0,1-1-56,0-2 0,1 0 0,1 3 0,-1-1 27,-2-2 0,0 0 0,0 3 0,0 0-13,-2-1 0,0 0 1,3 0-1,0 1 19,-1-1 1,0 0 0,1 2 0,-1-1-39,-6-1 0,0 0 1,3 1-1,-1 1 5,1 0 0,-1 0 1,0 0-1,1 0-24,-1 0 0,0 0 1,0 0-1,-1 0-8,-1 0 1,0 0 0,0 2 0,-1 0-15,3 0 0,1 0 0,-2 0 0,0-1 37,2 0 0,-1-2 0,-1 1 0,-1 0 3,-2 0 0,1 0 1,1 0-1,1 0-8,1 0 0,0 0 0,3 0 0,0 0 53,-1 0 1,0 0-1,1 0 1,0 0 0,-3 0 0,0 0 0,1 2 1,1 0 83,0 0 0,0 0 1,2 1-1,0-1-47,-1 0 0,1 0 0,1-1 0,-1 0 43,0 3 0,0 0 0,0-2 1,0 0-68,4 1 1,-1 2-1,-3-2 1,0 1-241,2 2 0,0 0 1,-1-2-1,1-1 162,0 1 1,0 0 0,1-1 0,1 0 47,2 1 1,-1 0 0,0 0 0,-1 1-73,1-3 0,1-1 0,-2 3 0,1 0 16,-2-2 1,1 0 0,0 0-1,-1 1 19,1-1 0,0 0 1,-2-2-1,-1 1-28,1 1 0,0 0 0,-3-1 0,0-1-2,1 0 0,0 0 0,-2 0 1,-1 0-222,1 0 0,0 0 1,-6 0-1,0 0 104,3 0 0,-1 0 0,26 1-373,-1 3 1,-4-1-99,-4 4 627,-2 1 0,-8 6 0,-2 0 0,-3 0 0,0 1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07:24:48.005"/>
    </inkml:context>
    <inkml:brush xml:id="br0">
      <inkml:brushProperty name="width" value="0.12114" units="cm"/>
      <inkml:brushProperty name="height" value="0.12114" units="cm"/>
      <inkml:brushProperty name="color" value="#FF0000"/>
    </inkml:brush>
  </inkml:definitions>
  <inkml:trace contextRef="#ctx0" brushRef="#br0">11866 14710 13591,'-5'-21'-652,"3"1"1,-5-5 1136,2 5-145,1 3 0,6 11 41,2 2 1,3-1 59,8 1 1,1 0-673,6 4 0,-4-1 218,9-3 0,-6 3 22,6-3 1,-2 3 446,2 1 1,2 0 189,6 0 0,-1 0-296,0 0 1,5 0-411,3 0 1,3-4 179,0 0 1,6 1 116,2 3 1,5-5 339,2-3 1,4 2-474,-30 2 1,0 0 0,1 0 0,-1 0 195,0-1 0,0-1 1,4 2-1,-1 0-121,3 0 1,0 1 0,0-1 0,0 0-472,2-2 0,0 1 0,-1 1 1,0 0-550,1 0 0,0 0 0,2 3 0,0 0 835,3-1 1,1 0 0,-4 1-1,1 1 184,0 0 1,1 0 0,-1 0 0,-1 0 13,2 0 1,-1 0 0,2 0-1,-1 0-167,2 0 1,-1 0 0,-2 0 0,-1 0-29,2 0 0,-1 0 0,-2 0 0,-1 0-77,2 0 1,0 0 0,-1 0 0,0 0-253,1 0 1,0 0 0,-4 0 0,0 0-37,-4-1 0,0 2 1,-1 1-1,-1 2 368,-2 1 0,0 2 0,28 5 0,-5 7 0,-3 4 0,-9 6 0,-8 7 0</inkml:trace>
  <inkml:trace contextRef="#ctx0" brushRef="#br0" timeOffset="1">13499 16035 14150,'0'-6'-1156,"0"-5"1,2 10 1491,2-3 1,1 2-96,2-2 1,3 3-109,-2-3 1,2 3-172,2 1 1,-1 0-42,0 0 1,1-4 251,-1 0 0,1 0-125,-1 4 0,1 0 242,-1 0 1,0 0-343,1 0 0,-1 0-45,1 0 0,-5 0 32,1 0 112,-1 0 0,1 1-149,0 3 1,-5-2-357,5 1-98,-5-1 291,7 3 116,-9-4 1,4 5-421,-5-2 465,5-3-16,-4 4-94,5 1-52,-6-5 274,0 4 375,0-5-34,5 0 296,-4 0-248,4 0 290,-5 0-385,5 0 0,-2 0 315,4 0-494,-4 0 1,7 0 98,-2 0 0,-2 0-288,1 0 0,1 0 66,4 0 1,-1 0-10,0 0 0,5-4 92,-1 0 0,1 0-44,0 4 1,-4 0-33,3 0 1,2-3 80,-2-1 0,4 0-33,-4 4 1,2 0-54,-2 0 0,-2 0-2,2 0 0,-2 0 27,-2 0 0,1 0-135,-1 0 103,0 0 0,1 0 44,-1 0 0,-3 0-86,0 0 0,-5 0 18,5 0 13,-6 0 69,9 0-36,-5 0-4,5 0-12,-4 0-15,3 0-2,-4 0 99,1 0-74,3 0 1,-8 0 29,6 0 0,-4 0-23,3 0 0,-3 0 2,4 0 1,-4 0-5,3 0 1,-3 0-1,4 0 1,-5 0-3,5 0-11,0 0 1,3 0-16,0 0 1,1 0 20,-1 0 1,1 0-15,-1 0 1,1 0 12,-1 0 0,4 0 20,0 0 0,4 0 3,-3 0 0,3 0 2,-4 0 1,5 0 0,-1 0 1,3 0 4,1 0 0,0 0-24,-1 0 0,5 0-4,0 0 0,-1 0-8,-3 0 0,0 0 18,0 0 1,0 0 42,0 0 0,1 0-22,2 0 0,-2 0 6,3 0 0,-3 0-26,-1 0 1,4 0 12,-1 0 0,1 0-30,-4 0 0,0-4 84,-1 0 0,-2 1-99,-1 3 0,-5-2 87,1-1 1,-3 1-262,0-2 0,-5 3-271,1 1 0,-5 5-1499,0 3 1889,-1 2 1,-7 7-1,-2 0 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07:24:48.007"/>
    </inkml:context>
    <inkml:brush xml:id="br0">
      <inkml:brushProperty name="width" value="0.12114" units="cm"/>
      <inkml:brushProperty name="height" value="0.12114" units="cm"/>
      <inkml:brushProperty name="color" value="#FF0000"/>
    </inkml:brush>
  </inkml:definitions>
  <inkml:trace contextRef="#ctx0" brushRef="#br0">16777 15372 9622,'-4'-7'545,"-1"-1"-964,-1-1 411,3-1 0,-5 3 84,4-1 0,-4 0 66,4-3 1,-1 3-31,1 1 0,2 0 14,-6 0 1,5-2-223,-5 5 0,4-4 16,-4 5 0,5-1 151,-5 4 1,4 0-242,-3 0 153,-1 0 0,-3 1-38,-1 3 1,1 4 134,-1 7 0,3-1 0,-2 5 0,2-1-11,-6 1 1,2 3 8,2 1 1,-2 0 36,-2 4 0,2 1-36,-2-2 1,1 5 19,-1-5 1,2 6 4,-2-1 1,2 2-17,2 1 0,3-4-7,1 1 0,0-2 8,0 1 0,2 2-33,5-5 0,-4 3-6,0-3 1,0 0 50,4-5 0,0 5-27,0 0 1,0-1 115,0-3 0,0 0-99,0 0 0,0 0-59,0 0 1,0-2 14,0-2 1,0 1 5,0-4 1,4 4 26,0-1 0,5-1-10,-2 1 0,0-4-11,0 4 1,1-1-3,3 1 1,1-1-104,-1-3 0,0-2 43,1 2 0,3 1-13,0 0 0,4-1 23,-3-4 0,4-1-8,-1-2 0,1 2 1,-1-2 1,3-2-9,-3 2 0,2-5 20,2 5 1,0-5-5,0 0 1,0 2 29,0-1 1,0 1-21,-1-1 0,5-3-2,0 3 0,1-1-17,-2 1 0,-2-2 0,3 6 0,2-6-18,2 2 1,-3-1 28,-2 0 1,3-1-17,2 2 0,2-3 9,1-1 0,0 0-19,1 0 1,0 0 13,3 0 1,-2 0-4,2 0 1,-3-4 23,0 0 1,3 0 2,0 4 1,0 0 18,-4 0 0,4 0 8,0 0 0,5 0-54,-1 0 0,-1 0 22,1 0 0,-4 2-26,4 1 1,-4-1 9,4 2 1,-1 1-11,5-2 1,-4 1 4,0-4 0,1 0-12,7 0 0,-3 0-141,2 0 0,-2-1 153,-1-3 1,-1 2 4,1-6 1,0 5-2,-1 0 1,-1-2 0,1 1 0,-2-1-10,7 1 0,-4 3-2,-5-3 1,4 3-41,-3 1 1,0 0-7,3 0 0,-7 0 32,4 0 0,0 0-7,0 0 0,-1 0 26,0 0 0,-2 0-22,2 0 0,-4 1 19,1 3 1,-1-3-12,1 3 1,-2-3 4,2-1 0,1 0-11,-1 0 0,1 0 0,0 0 1,-4 0 17,3 0 1,-6 0-14,-2 0 1,-3 0-17,3 0 1,0 0 7,0 0 0,-1 0-30,-2 0 0,-3 0 191,3 0 0,1 0-147,-2 0 0,1 0 0,-4 0 0,3 0 3,1 0 0,0 1 38,-4 3 0,-1-3-47,1 3 1,1-3 46,3-1 1,-4 0-6,0 0 1,2-3 8,-6-1 0,6-4-20,-2 4 1,-4-1 0,4 1 1,-3 2-15,3-6 1,-1 6-2,-3-2 0,1 1-73,-5 0 0,4 1 74,-3-1 0,3 0-119,-4-1 0,4 3 96,-4-3 1,0 2 12,-3-2 0,-1 2 5,1-1 0,-1-2 3,1 1 1,-1 0-3,0 4 0,5-4 12,-1 0 0,0 1-38,-4 3 0,1-4 24,-1 0 0,1 0 6,-1 4 0,4-4-6,1 1 1,-1-5 14,-4 4 1,1-5-19,-1 2 1,4 0-1,1 0 0,-1-2 10,-4-6 1,1 2 3,-1-2 0,0-2-22,1 2 0,-1-4-1,1 4 0,2-6-96,-3 2 1,3-1 96,-6 1 1,2-3-74,1 3 1,1-1 32,-1 1 1,1-1-35,-1 4 1,0-3 67,1 4 1,-2-4 2,-2 4 0,0 0 24,-4 3 1,5 1 6,-1-1 1,-2-3 63,2 0 1,-4 0-89,3 3 0,-3 1 56,4 0 1,-5-5-30,5 1 0,-5-4 2,0 4 1,-1-4 8,-2 4 0,0-6-7,0 2 1,0 1 11,0-1 1,0 5 3,0-1 1,-2-3-40,-1-1 0,-4 3 19,-4 1 0,-1 2-23,1 2 0,-4-5 23,-1 1 0,-4 4-15,1 3 1,1 0-11,-1-3 1,0 0-8,-4-1 0,-1 1 2,-2-1 1,2 1-2,-3 0 0,-2-3 23,-2 2 0,2-2-10,-1 7 0,3-4-2,-3 0 1,-1 3 14,-3 1 0,3 3 5,1-4 1,-1 5-12,-3-5 0,0 2 3,0-2 1,2-1-1,-2 5 0,2-5-3,-6 2 0,2-3 70,2-2 1,0 1-64,0-1 0,-1 1 2,1 0 0,0 3 35,0 0 1,-1 1 4,1-5 0,-2 5-30,-2-1 1,3 4-1,-3-3 1,2 4-2,2-1 0,-4 3-4,0 1 0,0-4-6,4 0 0,-1 1 13,1 3 0,-2 0 22,-2 0 0,7-2-25,-4-1 0,4 1 1,-4-2 1,1-1-21,0 2 1,1-3-3,2 3 1,2-2 10,3-3 0,0-2-3,-4 2 0,4-2-34,0-1 1,-2-1 31,1 1 0,-5-1-21,2 1 1,1 1 13,-2 2 0,5-1-23,-5 6 1,1-1-17,-4 4 0,1 0-6,2 0 1,-2 0 39,3 0 0,0 0-4,0 0 1,1 0 10,-2 0 0,0 0-19,4 0 1,-5 0 42,2 0 1,-2 1-20,2 3 1,0-3 6,4 3 0,0-3-3,-4-1 1,3 0 2,-3 0 1,3 0 12,-3 0 0,-1 1-21,-3 3 0,4-1 0,-1 4 1,1-3 0,-5 4 1,4-4 1,-4 3 0,9-3 2,-5 4 0,2-2 9,2 2 1,-3-2-4,3-2 0,1-3 13,3 3 1,0-2 73,0 2 1,-3-3-234,-1 3 1,0-1 86,4 1 1,1-3 45,-1 3 0,-5-2 0,-3 2 0,3-1 0,2 4 0,0-3 0,0 4 0,2-1 0,-3 5 0,-1-5 0,1 1 0,1-2 426,3 2-201,0 2-106,0-4 1,0 2 62,1 0 0,-1-6-127,0 2 1,-4 1 167,1-1 0,-1 3-83,4-3 1,0 4 25,0-4 0,-3 4-19,-1 0 1,0 1 4,5-1 0,-1 0 147,0-4 0,-4 4-164,1-4 1,-2 3 159,1-3 0,2 1-62,-6-1 1,6-3-210,-2 3 1,3-3-183,1-1 1,5 0-827,3 0 190,-3 0 794,11 0 0,2-5 0,11-1 0</inkml:trace>
  <inkml:trace contextRef="#ctx0" brushRef="#br0" timeOffset="1">14779 9388 5421,'0'-6'9719,"-5"1"-10651,3-1 2678,-3 5-1468,5-9 1,0 7 571,0-4 0,5 3-812,3-4 1,2 1 4,1-5 1,2 1 658,2 0 0,3-1-1348,5 1 1,4-1 619,-1 1 0,5-1-569,-5 1 0,2 5-81,-1 2 0,-3 3-454,3 1 0,-4 0 189,-4 0 1,1 1 66,-5 3 1,4 2 68,-4 5 0,1 1 476,-5-1 0,4 1 16,0-1 1,1-4-524,-5-4 702,1-1 1,4-2 0,2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07:24:48.011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9833 7275 8238,'5'6'425,"-3"5"0,8-11-744,-3 0 0,9 0 60,3-4 0,7-1 659,5 1 0,7-5-180,4 1 0,3 2-158,5-2 1,2 6-436,5-2 1,0-1 238,0 1 1,5-3 114,-29 4 0,-1 2 1,29-3-22,-4 4 1,-1 0 209,-6 0 0,0 1-129,0 3 1,-3 4 93,2 7 1,-2-1-104,-1 5 1,1 0-22,2 4 0,-2-4 13,3 0 0,-2-5-2,1 1 1,5-6-9,7-1 0,-3-6-129,3 2 1,-1-4 87,1-4 0,2-4 19,-29 1 1,0-1 0,0 2 0,0 0 77,-2-2 0,0 0 1,2 1-1,-2 0-35,29-8 0,-28 9 1,0-1 70,0 0 1,-1-1-1,30-1-28,-1 2 1,1 3-47,-1-4 1,-28 7-1,0 0-11,0-1 0,-1 0 0,31 1-13,2 1 0,0 0-40,-31 0 0,0 0 0,1 0 0,0 0 51,1 0 0,0 0 0,0-1 1,0 0-177,2-1 0,0 1 0,-2 0 0,0 0 155,2 0 1,0-1 0,1-1 0,1-1 28,4 1 0,-1-1 1,-1-1-1,-1 1-23,3 0 0,-1 0 1,-1-1-1,0 0 2,0 1 1,0 0 0,1-1-1,0 0 1,3 0 1,0-1 0,-2 0-1,-1 0-243,1 0 1,0 1 0,-2 1 0,-1 0 248,3 0 1,0 1 0,2-1-1,-1 0-5,3-2 1,0 1 0,-3 1 0,1 0-25,-2 0 0,0 0 1,0 3-1,0 0 20,4-1 1,0 0-1,-1 0 1,1-1-66,-1 1 0,1 0 0,-2 0 0,-1 0 31,-3 2 0,0 0 0,-1 2 0,0 1 14,3 1 0,0 0 0,-1 0 0,0 1 21,1-1 0,0 0 0,-1 1 0,-1 0-2,-2-1 1,0-1 0,2 2 0,1-1-5,0 0 1,1 0 0,3 0 0,-1 1-10,0-3 1,-1-1 0,3 3 0,0 0 26,-3-2 1,1 0 0,0 0 0,1 0-30,2-2 1,1 0 0,0 0-1,1 0 4,0 0 1,1 0 0,1-2 0,-1 0-303,-2 0 1,-1 0 0,2-2 0,1-1 284,1 1 0,1 1 0,-1-2 0,1-1 99,2 1 0,-1-1 1,-3 2-1,0 0-52,-2 0 1,-1 1 0,0 1-1,1 0-26,1-2 0,1 0 0,1 3 0,0 0 2,1-1 1,-1 0-1,0 1 1,0 1 4,-1 0 0,-1 0 1,1 0-1,0 0 13,1 0 1,1 0 0,1 0 0,2 1 38,-1 1 0,2 0 1,1-2-1,0 1 32,-2 1 1,0 0-1,0-1 1,1-1 86,3 1 1,0-2 0,1-1 0,1-1 31,-1 0 0,1-1 1,1-1-1,0-1-428,-3 1 1,0-1 0,1 0-1,1-1 37,-1 0 0,1-1 0,0 2 0,-1-1 185,-1 0 0,-1-1 0,0 0 0,-2 1-105,-2 1 0,-1 0 0,-1 0 1,-2 0 104,-2 4 0,-1 0 0,4-2 0,-2 0 0,-2 2 0,-1 1 0,-3-1 0,-1 1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07:24:48.013"/>
    </inkml:context>
    <inkml:brush xml:id="br0">
      <inkml:brushProperty name="width" value="0.09086" units="cm"/>
      <inkml:brushProperty name="height" value="0.09086" units="cm"/>
      <inkml:brushProperty name="color" value="#FF0000"/>
    </inkml:brush>
    <inkml:brush xml:id="br1">
      <inkml:brushProperty name="width" value="0.12114" units="cm"/>
      <inkml:brushProperty name="height" value="0.12114" units="cm"/>
      <inkml:brushProperty name="color" value="#FF0000"/>
    </inkml:brush>
  </inkml:definitions>
  <inkml:trace contextRef="#ctx0" brushRef="#br0">18924 5756 7799,'-11'0'2143,"0"0"-2075,4 0 1,5 0 60,9 0 1,6 4 43,10 0 1,10 5-144,5-2 0,8 2 26,7-1 1,6 2-363,-23-6 1,1-1 0,4 2 0,2-1 267,2 0 1,1 0 0,3 1 0,1-1-355,-1-2 0,1 0 0,2 0 0,1 1 522,0-1 1,1 0 0,3-2 0,0 1-21,-2 1 0,0 0 1,1-1-1,-1-1 3,-4 0 0,1 0 0,-1 0 0,0-1-40,1-1 1,-1 0-1,0-1 1,0-1-20,-2-1 0,1-1 1,-1 0-1,-1 1-78,0-1 1,0 0 0,-3 1 0,1-1-340,-1 0 0,1 0 363,3 1 0,-1-1 0,-6 1 0,0 0 0,3 0 0,1 0 0,-1-1 0,0 0 0</inkml:trace>
  <inkml:trace contextRef="#ctx0" brushRef="#br1" timeOffset="1">5870 7378 10465,'7'0'-252,"-1"0"289,-2 0 1,-2-1 108,6-3 1,-4 3-165,3-3 1,5-1 53,3 1 1,5-4-166,-1 4 0,3-4-2,1 0 1,3 2 181,1-2 1,4 4-15,-5-3 0,6 3-20,-2-4 0,1 4 36,3-3 1,-6 0-11,6 0 0,-2-2 24,2 5 1,1-5-27,-1 2 0,1 0-6,3 0 1,-2-1 12,2-3 1,-1 3-3,1 0 0,1 1 39,3-5 1,-3 5-28,-4-1 1,-1 6-20,0-2 1,-1 2-34,-2 2 0,0 0 0,-4 0 1,5 0-19,-2 0 1,-1 4-31,2 0 1,-5 1 10,5-1 1,-1-2-21,5 6 0,-1-5 21,0 0 1,0 3 27,1-3 1,3 1 13,0-4 1,0 0 16,-4 0 0,4 0 12,0 0 0,5 0 19,-1 0 0,-1-4 15,1 1 0,-5-1-32,1 4 1,1 0-2,-1 0 0,0 0-41,-4 0 1,2 0 34,2 0 0,1 0-77,3 0 1,-1 0 56,-3 0 1,3 0-34,4 0 1,0 0-9,-3 0 1,2-2 8,-2-1 1,-2 1 11,2-1 1,3-3 12,0 3 0,2-2 85,-9 1 1,6 3-82,-3-3 0,3-1 35,-3 1 0,3 0-40,-6 4 1,4-4 5,-4 0 1,7 1-8,-3 3 0,4-2 0,-8-1 1,1 1-14,-1-2 1,2 3-17,2 1 1,-3 0-12,-5 0 0,2 0 16,2 0 0,1 0-29,3 0 1,-1-1 35,-3-3 0,-2 2 10,6-6 1,-1 4 7,1-3 0,-2 0 3,-2 0 1,-2-2 5,2 5 1,1-4 0,0 4 1,-1-3 42,-4 3 1,0-1-44,0 1 0,4 3 19,0-3 1,-3 3-48,-5 1 1,1 0-2,3 0 1,0 0-24,0 0 1,-1 0-3,-2 0 1,2 0 13,-3 0 0,3 0-8,2 0 1,-5 0 4,1 0 1,-1 0 9,4 0 0,-1 0 14,-2 0 0,2 0-2,-3 0 1,1 0 2,3 0 0,-6 0-4,6 0 1,-2 0 1,2 0 0,2-4 16,2 0 1,-7-1-2,4 1 0,-4 2 7,4-6 0,0 6-13,3-2 1,-2-1 16,2 1 0,-3-4-5,0 5 1,0-1-11,3 4 0,-2-4 4,2 0 0,-3 0-17,0 4 1,-1-4 2,0 1 0,4-1-10,0 4 0,0-1 5,-3-3 1,0 3 0,3-3 1,-2 2-18,2 2 0,-3 0 17,0 0 1,-1 0-7,0 0 0,0 0 5,1 0 1,-1 0-6,0 0 1,0 0 5,1 0 1,3 0-2,0 0 0,0 0 1,-4 0 0,2 2-4,2 2 1,-3-3-38,3 3 0,-6-3 22,-1-1 1,0 0-2,7 0 0,-6 4-7,2-1 1,-2 1 1,2-4 1,1 4 28,-1 0 1,-1 1-30,-3-1 1,3-3 26,-2 3 1,3 1-15,4-1 0,-2 3-37,2-3 0,-3 1 11,-1-1 1,2-3 12,2 3 0,-1 1 8,5-1 0,-4 0 1,4-4 0,0 0 28,3 0 0,1 0-204,0 0 0,3-4 265,1 0 1,4-3-91,-1 3 0,-1-4 29,2 4 1,-6 1-38,1 3 1,2-4 3,-1 0 1,3 0-13,-3 4 0,0 0-7,0 0 1,1 0 97,2 0 1,-2 0-98,-6 0 0,1 1 69,0 3 0,2-3-57,-2 3 1,1 1-23,-9-1 1,3 1-36,-2-1 0,4-3-138,-1 3 1,-2-3-72,2-1 1,-4 0 297,4 0 0,0 0 0,1 0 0,-2 0 0,-3 0 0,0 0 0</inkml:trace>
  <inkml:trace contextRef="#ctx0" brushRef="#br1" timeOffset="2">7355 7298 23979,'6'5'-7848,"-1"-4"7301,1 4 1762,-5-5 1,4-1-668,-5-3 0,0 2-1120,0-6 0,0 4-257,0-3 222,0 4-956,0-7 1308,0 4-940,0-1 1014,-5-3-2151,4 9 2188,-5-4 1,6 0 0,0-2 0</inkml:trace>
  <inkml:trace contextRef="#ctx0" brushRef="#br1" timeOffset="3">9890 7446 25097,'0'-11'-4983,"0"-4"4114,0 0 0,0-5 13,0 5 1,0 0 370,0 4 1,0-1 940,0 1-453,0-1 1,2 2-290,2 3-97,-3 2 0,5 5 896,-2 0 348,-3 0 78,9 0-624,-8 0 0,4 3-357,-2 1-434,-3 0 1,4-3 744,-5 3-538,5 2 1,-4 6 0,5-1-1</inkml:trace>
  <inkml:trace contextRef="#ctx0" brushRef="#br1" timeOffset="4">12243 7366 20630,'7'-11'-1315,"-4"0"0,-1-1 565,-2 1 1,1 1 828,3 2 0,-3-2-171,3 2 196,2-2 0,-3 0-49,4 2 0,-3-1 215,4 6-441,-6-6 0,7 6 1153,-5-4-518,5 4 1,-4-3-106,2 2 1,4 3 202,-4-3 0,0 3-1000,0 1 533,1 0 1,3 0-1,1 0 1</inkml:trace>
  <inkml:trace contextRef="#ctx0" brushRef="#br1" timeOffset="5">14162 7275 9682,'0'-16'-788,"0"-2"0,0 0 757,0 3 1,4 2 52,-1 2 0,6 4 26,-1 4 1,-2 1-34,2 2 0,-6 0 0,4 0 0</inkml:trace>
  <inkml:trace contextRef="#ctx0" brushRef="#br1" timeOffset="6">16218 5985 8788,'0'-46'-51,"0"7"42,0 4 1,0 11 4535,0 9-95,5 7-2467,-4 3-1248,4 10 0,-1 3 121,0 7 1,-1 8 266,-3 7 1,0 6-557,0 6 1,0 5-264,0 10 1,-3 5-475,1-30 1,0 1 0,-2-1 0,-1 1 5,1 1 0,0 0 0,1-1 0,0 0-182,-1 3 1,0 0 0,3-1 0,-1-1-1180,-2-2 0,0 1 0,1 29 287,0-5 0,10-17-903,5-9 0,3-16 1094,0-11 1,-2-13-303,2-6 1,-6-7 638,-1-4 1,-7-7 726,-1-5 1,-5-6 0,-4 0 0,-3-5 0,-2-1 0</inkml:trace>
  <inkml:trace contextRef="#ctx0" brushRef="#br1" timeOffset="7">16092 6316 8788,'-38'-18'1304,"0"3"1,1 7-501,7 4 0,-1 3 1934,8 1-1368,8 5-813,10-4 1,6 8 737,3-5-577,7 0-365,7-4 1,11 0-176,6 0 1,4 0-278,7 0 1,3-4-446,1 0 1,3-3-1196,-3 3 0,3-4 954,-4 4 1,5 1-1109,-5 3 0,-1 0 885,-6 0 0,-4 0 244,-7 0 0,-1 5 258,-7 2 1,-8 3 367,-11 2 0,-3-4-90,-1-1 1,-1-4 91,-3 0 0,2-1 429,-6-2 0,0-2-152,-3-1 1,0-2 624,-1-3 0,1-1-333,-1 5 0,1-3 918,0 3 1,3 0 248,0 4 419,6-5-656,-3 4-262,5-4-636,0 5 0,5 0 183,2 0 0,0 5-763,0 2 1,0 3 163,0 2 0,2 1-643,-5 2 1,4 3 401,-5 4 1,1 1-1387,-4 0 0,0 0 39,0 0 1,4-4-281,0 0 0,0-9 146,-4 1 1671,0-7 0,5 1 0,1-5 1</inkml:trace>
  <inkml:trace contextRef="#ctx0" brushRef="#br1" timeOffset="8">16709 5973 8788,'0'-6'-51,"-5"-4"27,3 8 1,2-3 44,8 5 1,7 2-19,4 1 0,3 0 2,1 4-6,5 1 1,1 4-1,5-1 1</inkml:trace>
  <inkml:trace contextRef="#ctx0" brushRef="#br0" timeOffset="9">17131 6202 8079,'-5'-12'-12,"0"-3"8,-2 0 2522,-4 5-746,10-1-877,-4 10 381,5-4-212,0 5-587,0 5-304,0 1 1,0 6-219,0-1 0,0 6 116,0 2 0,0-1-139,0 1 0,0 0 134,0 3 0,0 1-357,0 0 1,-1 0 96,-3 0 1,3 3-163,-3 1 0,-2 1 120,-2-1 1,2-3 114,-2 2 0,4-3 96,-3-4 1,3-1-1,-4-3-381,6-7 337,-3 2 0,6-15 144,3-3 1,-2-2-123,6-1 1,-1-6 93,5-2 1,-1-2-106,1-2 0,-1 0 1,0 0 0,1 0 7,-1 1 1,1-1 22,-1 0 1,1 0-153,-1 0 1,4 2 67,0 2 1,4-2-151,-3 6 0,3 0 42,-4 3 0,4 2 88,-4 3 0,4 2 354,-4 5-151,1 0 1,-5 5-123,1 2 455,-1 8 0,-3 2-194,-1 2 1,-4 3 122,1-3 1,-3 2-46,-1 2 1,0-1 104,0-3 0,0 2-44,0-2 0,-4-2-93,0-2 1,-1 1-135,1 0 1,3-5-269,-3-3-623,3-6 636,1 8 0,5-10-185,3 0 1,2-5 86,1-6 0,1-4-9,-1-1 0,2-3-15,2 4 0,-2-5-305,2 1 1,1-3 133,0-1 0,3 4-13,-4 0 1,0 2 272,-3-2 1,-1 2 307,0 6 0,-4 3 775,-3 0-753,2 6 1,-5-2 26,3 8 0,-3 2 4,-1 6 1,2 0-59,1 4 1,-1-2-438,1 5 1,4-5-716,0 1 1,5-3-447,3 0 0,-2-1 408,2 1 1052,-2-6 0,3 4 0,2-3 0</inkml:trace>
  <inkml:trace contextRef="#ctx0" brushRef="#br0" timeOffset="10">17965 6384 7973,'0'7'2639,"0"-2"-1139,0-5-754,5 0-368,1 0 0,3 0 224,3 0 0,-2-2-209,9-1 0,0-2-166,4-3 1,0-4-264,-1 1 0,1 0 95,0-5 1,0 2-337,0-1 0,0 1 257,0-5 1,-4 4-620,0-4 0,-9 4 268,1-4 0,-7 3-430,0-3 0,-3 9 162,-1-1 0,-6 3 37,-6 1 1,-5 2 185,-10 5 1,-1 1 145,-2 3 1,-2 2 673,5 5 1,-3 1-322,3-1 1,0 6 1174,5 2 0,-1 7 113,0 5 0,4 3 2059,0 4-2440,5-2-676,2 8 1,7-8-212,5 2 0,3-3-512,4 0 0,6-10 309,10-2 1,5-12-1837,2 1 0,7-9 1936,1 1 0,0-8 0,-3-2 0</inkml:trace>
  <inkml:trace contextRef="#ctx0" brushRef="#br0" timeOffset="11">18844 6453 7877,'-15'-18'1195,"0"3"1,-4 6 830,4 1 568,5 6-2214,4-3 1,9 5-326,5 0 1,1 1-871,10 3 1,5-3 508,6 3 1,4-3-1763,4-1 1,2 0 2067,2 0 0,2 0 0,-3 0 0</inkml:trace>
  <inkml:trace contextRef="#ctx0" brushRef="#br0" timeOffset="12">19735 6133 7962,'0'-11'1462,"-1"-1"1989,-3 1-1094,3 4-1765,-4 2 0,5 7-357,0 1 1,4 5-14,-1 7 1,1 4-216,-4 8 1,0 6 91,0 5 1,-1 5-286,-3-1 1,-2 4-217,-6 3 0,2-2-587,3 3 0,-2-5-686,5-3 1,-1-8 802,1-7 0,3-8-886,-3-4 1252,3-2 0,-1-12-116,-1-4 622,1-11 0,-13-4 0,2-5 0</inkml:trace>
  <inkml:trace contextRef="#ctx0" brushRef="#br0" timeOffset="13">19473 6430 7962,'-16'-11'0,"1"-1"0,0 4 1798,3 1 0,7 3-592,5-4 0,8 5-258,11-5 1,1 4 251,11-3 0,3-1-566,4-3 0,5-1-193,-1 1 0,1-1-147,-1 1 1,3 1-264,-4 2 0,-5-1-138,-2 5 0,-12 1-243,-3 3 0,-5 1 47,-3 3 1,-4 2-395,-4 5 1,-1 6 150,-2 2 0,-5 4 150,-3 3 1,-2 2 86,-2 3 0,2 2 39,3-3 1,2 2 628,5-1 1,0-1-263,0-7 1,5 1 216,2-9 1,7-1-136,1-6 0,10-3 16,-3-5 0,4-10-74,-3-6 1,5-5-137,2-6 1,-2-3-682,-1-8 1,-3 2 321,-1-2 1,-6-3-984,-1 0 1,-9 1 584,-3 2 0,-4 4-214,-4 3 0,-7 1 447,-8 7 1,-7 8 267,0 11 0,-5 5-32,5 7 0,-4 0 28,7 7 1,3 1 4,9 0 0,1 3 270,2-4 0,3 5 0,5-2 0</inkml:trace>
  <inkml:trace contextRef="#ctx0" brushRef="#br0" timeOffset="14">20512 6464 7949,'-22'0'1770,"3"0"0,3 0 592,4 0 1922,6 0-1368,1 0-2206,15 5 0,3-3-370,10 1 1,1-1-335,2-2 0,4 0-242,4 0 0,1 0 295,3 0 1,-1 0-60,5 0 0,5-5 0,5-2 0</inkml:trace>
  <inkml:trace contextRef="#ctx0" brushRef="#br0" timeOffset="15">21323 6042 7965,'-2'-22'0,"-1"3"0,0 3 1298,-4 4 0,3 6-579,-4 2 1,4 3 516,-3 1 1,-2 10-555,-6 5 1,-2 8-188,-2 7 1,-3 6-307,3 10 0,-2 4-531,-2 4 0,1 4 314,3-1 0,3 1-61,4-8 1,6-1-764,2-3 1,3-3 422,1-5 1,5-5-750,3-10 1,7-6 400,4-6 0,1-5 265,-1-6 1,7-1 30,-3-3 0,6-6-84,-3-5 1,6-9 236,-1 1 1,0-4 35,0 1 1,-3 0 291,-5-4 0,-2 2 213,-2 1 1,-2 1-214,-6 7 0,-5 2 0,-2 2 0,-3 2 269,-6 7 0,0 0 1054,-2 2-98,-3 2 837,8-3-630,-3 5-1024,10 0 0,2 0 207,4 0 1,2 0-174,2 0 0,-2 5-377,2 3 0,-4 2-28,-3 2 1,2 3-132,-2 0 1,-3 5-94,-1-1 0,-2-1-322,2 1 1,-3-3-500,3 3 0,-1-7-98,0 0-374,-1-1 781,8-10 0,-5-6-60,2-10 1,4-7 758,-4-4 0,-2-8 0,0-7 0</inkml:trace>
  <inkml:trace contextRef="#ctx0" brushRef="#br0" timeOffset="16">21585 6076 7965,'0'-6'2096,"6"0"-2535,1 6 0,8 0 26,4 0 0,8 2-143,3 2 1,3-2 161,2 6 1,-1-4 393,0 3 0,6 1 0,0 3 0</inkml:trace>
  <inkml:trace contextRef="#ctx0" brushRef="#br0" timeOffset="17">21962 6156 9228,'0'-6'3424,"5"6"1,-2 10-2563,5 5 0,-6 9-55,2-1 1,1 7-349,-1 1 0,0 3-5,-4 4 1,0-1-131,0 5 0,0-5-92,0 1 1,1-8-84,3-3 1,2-8 28,5-4 0,1-7-253,-1-5 0,2-11 119,2-8 0,2-9-710,2-6 1,5-7 321,-5-3 1,5-8-1838,-5 0 1,5-4 415,-1 3 1,5-2 1764,-9 6 0,6-3 0,-7 8 0,-1 2 0,-1 0 0</inkml:trace>
  <inkml:trace contextRef="#ctx0" brushRef="#br0" timeOffset="18">22431 6361 7868,'-4'8'545,"0"0"1,0-5 239,4 5-238,0-5 0,5 5 144,3-4 1,2 0 134,1-4 1,5 0-180,-1 0 0,4-5 261,-4-3 0,9-3-498,-1-4 1,2-3-198,-2-5 1,0 0-166,0 0 1,0-3 100,0-1 1,-6-5-770,-1 2 0,-5-3-8,-3-1 0,-3 1-513,-5 2 0,-3 5 257,-4 7 0,-6 3-340,-10 9 0,0 3 1407,0 8 0,-3 7-144,-1 8 0,-1 8 1148,2 3 0,1 7-707,-1 1 0,2 5 726,1-1 0,5 0 161,3 4 1,3-8 192,5 4 0,4-7-1056,11-4 1,1-3-300,10-6 0,0-4-652,4-3 0,3-3 343,1-4 1,6-3-2183,1-5 1,0-5 2285,5-3 0,1-7 0,1-3 0</inkml:trace>
  <inkml:trace contextRef="#ctx0" brushRef="#br0" timeOffset="19">23013 6613 7853,'-16'0'0,"-1"0"3446,-2 0 508,3 5 0,9-3-6586,3 6 1015,8-6 1617,3 4 0,-1-12 0,-1 0 0</inkml:trace>
  <inkml:trace contextRef="#ctx0" brushRef="#br0" timeOffset="20">9559 12312 8423,'-11'-5'-2265,"-1"-2"2390,6 1-63,1-4 0,6 9 145,3-3 1,2 4-65,6 4 0,-1-3-91,1 3 0,4 1-36,3-2 0,-1 5-1,1-4 1,1 1 56,7-1 1,-2-3 12,6 3 0,-5-2 22,5 2 0,1-3-64,6 3 0,1-2 31,3-2 1,2 0-21,-2 0 0,6 1-84,2 3 1,7-3 96,-4 3 0,6-3-268,-6-1 1,3 1 252,1 3 1,4-3-28,0 3 1,-28-3-1,0-1 5,31 0 0,-30 0 0,0 0 1,0 0 1,0 0-1,2 0 1,1 0-20,-1 1 1,0-2-1,1 0 1,0-1-191,-1 0 1,0 0 0,1-2-1,1-1 191,1 1 0,2 0 1,0 1-1,0 0 7,-1-1 1,0 0-1,1 2 1,1 0-3,-4-1 1,0-1 0,3 1 0,1 0 3,2-1 0,0 0 0,1-1 1,0 0-3,1 1 1,-1 0 0,-1 1 0,0 1-210,0 0 1,0 0 0,-1 0 0,1-1 215,2 1 0,0 0 0,1 0 0,1 1 18,-1 0 1,1 2 0,0-1 0,-1 0-19,-1-1 1,-1 2-1,2 2 1,-1 2-9,2 1 1,-1 0 0,1 1 0,1 1-17,0 0 1,1-1 0,-2 0 0,0 0-5,-2 3 0,-1-1 0,3-1 0,0 0-3,-1 1 0,1 1 1,3-1-1,1-1-10,-3 2 0,1-1 0,1 0 0,0-2-9,-3-3 0,0-1 1,3 2-1,2-1 28,-2-2 0,0 0 1,5 0-1,0 0-18,-3-2 0,1 0 0,2-1 0,1 0-304,-6 0 1,0-1 0,3-3 0,-1 0 133,0-3 1,1 0 0,-2 0 0,1 1 182,-2 1 0,1 1 0,-2-3 0,0-1 0,-6 1 0,-1 0 0,2 0 0,1 2 0</inkml:trace>
  <inkml:trace contextRef="#ctx0" brushRef="#br1" timeOffset="21">6750 13694 14199,'0'-12'-2455,"0"5"1508,0-1 584,0 5 350,0-7 0,0 8 2,0-6 115,5 6 568,1-3-396,6-1 1,-2 4 85,-3-6 0,3 4 82,-2-3 1,2 4-156,2 0 1,-1-3-2,1 3 1,0-1-109,3 4 0,-2 0-54,2 0 1,3 0-252,1 0 0,3 0-35,1 0 1,1 0 55,2 0 1,0 0-57,4 0 0,1 0 111,3 0 0,1 0-39,3 0 1,1-1 160,6-3 0,-5 1 25,5-4 1,2 0-128,3 0 0,4-4 106,0 4 0,1 1-300,3-2 1,-1 5 263,0 0 1,5-3 2,-30 5 1,1-1-1,30-2-5,2 4 1,-4 0-30,3 0 0,-1 0-44,-29 0 1,0 0 0,27 0 9,4 0 1,-4 0-7,0 0 1,-2 0 27,6 0 0,-9-1 37,1-3 1,-4 3-99,0-3 0,-1 2-51,-2 2 1,-7 0-265,3 0 0,-9 7-243,-3 4 621,0 1 0,-14 9 0,3-2 0,-1 3 0,-1 1 0</inkml:trace>
  <inkml:trace contextRef="#ctx0" brushRef="#br0" timeOffset="22">7207 15121 8149,'-7'0'-1080,"2"0"935,5 0 115,5-5 0,-2 4 156,4-3-236,1 3 1,3 1 127,1 0-36,-1-5 1,1 3 75,-1-1 0,1 0 7,-1-1 1,0 3 15,1-3 1,3 2 22,0-2 0,2 3-2,-2-3 1,-2 3-40,2 1 1,1 0 27,0 0 0,3 0-64,-4 0 1,5 0-11,-1 0 0,-1 0 19,1 0 0,0 0-11,4 0 1,0 3 3,0 1 0,-1 0 9,1-4 1,1 0-12,3 0 0,-2 0 7,6 0 0,-2-1 23,1-3 1,7 3-22,-2-3 1,-1-1-3,0 1 1,-2-1-31,6 1 1,1 3-11,-1-3 0,0 3 0,-3 1 1,-1 0 31,0 0 1,0 0-8,1 0 1,-1 0-3,0 0 0,0 0 58,1 0 0,-1-4-48,0 0 0,0 0 3,1 4 1,0 0-9,3 0 1,-1-4-7,5 1 0,-5-2-54,1 1 0,1 3 64,-1-3 0,4-1-65,-4 1 1,0 0 47,-3 4 0,-1-1-15,0-3 0,4 3 35,0-3 0,0 1 3,-3 0 0,-2 1 21,-3-2 0,6 3 14,-6 1 0,6 0-22,-6 0 0,2 0-10,-2 0 0,6 0-63,-6 0 1,6 0 58,-6 0 1,3 0-70,1 0 1,1 0 62,-1 0 0,0-1-4,0-3 0,1 3 9,-1-3 1,8-1 5,0 1 0,1-1 51,-5 1 1,-1 3-54,5-3 1,-2-1-18,2 1 1,-1 0 22,-3 4 1,1 0-61,3 0 0,5 0 34,-5 0 1,5 0-9,-5 0 0,-2 0 23,2 0 0,0 0-5,4 0 0,-4-3 4,-1-1 0,1 0 9,4 4 0,4 0-24,-1 0 0,-2 0-152,-1 0 1,-3 0 135,6 0 1,-2 0-3,-1 0 1,3 0-6,1 0 0,1-4 4,-2 0 1,2 1-8,2 3 1,-1 0 18,-2 0 1,-1 0-7,8 0 0,-7 0 27,3 0 0,-1 0-23,-2 0 1,4 0-4,-1 0 1,0 0-2,0 0 1,-4-2 0,5-1 0,-1 1-8,4-2 0,-1 3-233,-3 1 0,3 0 228,-3 0 1,3-4 11,1 1 0,-1-1-4,-3 4 1,3 0 1,-3 0 0,3-4 21,1 0 1,1 0 9,-1 4 0,-4 0 4,0 0 0,1 0-19,3 0 1,0 0-1,0 0 1,-4-3-20,0-1 0,1 0 13,3 4 0,-1 0-24,-3 0 1,3 0 22,-3 0 0,3-4-14,1 0 1,0 1 22,0 3 0,-1-2 5,-3-2 1,4 3 6,1-3 1,-5 3 7,4 1 0,-6-1-24,2-3 0,-2 3 0,6-3 1,-8 3-29,5 1 0,-2 0 31,-3 0 0,6 0-35,-2 0 1,-2 0 26,-2 0 0,-2 4-4,-1-1 1,1 1 40,2-4 1,-2 0-40,3 0 1,-3 0-60,-2 0 1,2 0 67,3 0 1,-3 0-21,2 0 0,-2 4 21,-1 0 0,1 0-21,2-4 1,-2 0 16,3 0 1,-3 0-3,-1 0 0,0 0 1,4 0 0,-2 0 4,5 0 0,-4 0-15,0 0 0,3 0 11,2 0 0,-2 0-181,1 0 0,-4-2 183,5-2 1,-2 3-11,1-3 0,2 3-4,-6 1 1,6 0-2,-2 0 1,1-4 4,0 1 1,0-1-2,-4 4 1,3 0-6,-3 0 1,3 0 4,-4 0 1,1 0 92,-4 0 1,3 0-85,1 0 1,2 0 139,-7 0 0,3-4-107,-6 0 0,3 0 89,0 4 0,4 0-160,-4 0 0,4 0 69,-8 0 0,0 0-51,1 0 1,-1 0 39,0 0 1,-1 0-160,-6 0 0,0 0 363,1 0 0,3 0-311,0 0 1,-2 0 134,-5 0 1,1 0-90,-6 0 1,5 0 170,-5 0 1,1 0-224,-4 0 1,-2 0-265,-1 0 0,0 0 68,-5 0 0,-4 0 279,-3 0 0,-5 5 0,2 2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07:24:48.036"/>
    </inkml:context>
    <inkml:brush xml:id="br0">
      <inkml:brushProperty name="width" value="0.09086" units="cm"/>
      <inkml:brushProperty name="height" value="0.09086" units="cm"/>
      <inkml:brushProperty name="color" value="#FF0000"/>
    </inkml:brush>
    <inkml:brush xml:id="br1">
      <inkml:brushProperty name="width" value="0.12114" units="cm"/>
      <inkml:brushProperty name="height" value="0.12114" units="cm"/>
      <inkml:brushProperty name="color" value="#FF0000"/>
    </inkml:brush>
  </inkml:definitions>
  <inkml:trace contextRef="#ctx0" brushRef="#br0">6453 8371 8083,'11'0'-681,"-4"0"494,-2 0-20,0 0 256,-4 0 0,8 2 34,-5 2-42,5-3 0,-3 4-3,5-5 1,1 0 51,-1 0 1,1 0-41,-1 0 1,0 0 113,1 0 0,3 0-90,0 0 1,2 0 72,-2 0 0,-1 0-64,5 0 1,-4 0 5,4 0 1,0 4-44,4 0 0,0-1 44,0-3 0,1 0-72,3 0 1,-2 0 53,5 0 0,-3-1-43,4-3 1,-5 3 32,5-3 1,-2-1-45,1 1 0,-1 0 10,-2 4 0,-2 0 0,6 0 0,-6 0 8,2 0 1,-3 0-2,-1 0 0,1 0-90,3 0 1,-3 0 48,2 0 1,-1 0-7,-3 0 0,5 0 25,0 0 1,3 0-7,-3 0 1,-1 0 26,-3 0 1,1 0 2,3 0 0,-3 0-17,3 0 0,-3 0 6,-1 0 0,1 4-22,3 0 0,-3 1 22,2-1 1,-2-3-53,-1 3 0,4-3 44,0-1 1,3 0-53,-3 0 1,3 0 27,-3 0 0,4 0-5,0 0 0,-3 0 7,-2 0 1,-1 2 0,-3 1 1,3-1 15,1 1 1,-5-1-13,1-2 0,-1 1 6,1 3 1,1-3-8,0 3 1,-4-2 0,0 2 0,0-2 5,4 1 1,4 0-1,-1 1 0,1-3-6,-4 3 0,0-3-1,0-1 1,3 0-1,1 0 0,0 0-1,-5 0 1,1 0 1,0 0 0,0 0-17,0 0 1,0 0-3,-1 0 0,1 0 15,0 0 1,0 0 0,0 0 1,0-4 23,-1 0 0,1 1 2,0 3 1,0 0 53,0 0 1,0 0-69,0 0 1,-4 0-10,0 0 0,0 0 18,3 0 1,1 0-17,0 0 0,0 1-33,0 3 1,0-3-13,0 3 0,-2-3 23,-2-1 0,3 0-9,-3 0 1,2 0 26,2 0 0,0-4-12,0 0 0,-2-1 125,-2 2 0,3 1-111,-3-2 0,-1 3 26,1 1 1,-1-4-15,1 1 1,1-1 2,-5 4 0,4 0-12,-4 0 1,2 0-6,-2 0 1,-1-2-20,5-1 0,-5 1 26,1-1 1,2 1 33,-2 2 1,4 0 5,-4 0 1,2-3 9,-2-1 1,-1 0-41,5 4 1,-1-1 3,1-3 0,1 3-12,-5-3 0,4 2-2,-3 2 1,3-3-35,-4-1 1,1 0 45,0 4 0,-4 0-46,4 0 0,0 0 29,-1 0 1,1 0-16,-5 0 0,0 0 52,1 0 0,-1 0 8,1 0 0,-1 0-28,0 0 1,1 0 26,-1 0-37,1 0 0,0 1 13,4 3 1,-4-3-40,4 3 1,-4-3 16,0-1 0,3 0-5,0 0 0,0 0 2,-3 0 1,3 0-7,0 0 1,0 0 7,-3 0 0,-1 0 0,1 0 1,-1 4 1,1 0 0,-1 0 1,0-4 0,1 0-33,-1 0 1,1 1 29,-1 3 1,1-3-85,-1 3 1,0-3 70,1-1 1,-1 0-5,1 0 1,-1 0 30,0 0 0,2 0-17,2 0 1,-3-1 60,-1-3-67,6 3 0,-8-4 63,10 5 1,-9-4-44,1 0 0,-2 0 4,3 4 0,-1 0-35,0 0 6,1 0 1,-1 0 0,1 0 0,0 0-7,4 0 1,-4 0 20,3 0 0,-2 0-7,-1 0 0,3-1 17,0-3 0,2 3 12,-2-3 1,-3 2 4,4-2 1,-2 3-14,1-3 1,-2 1 0,2 0 0,-3 1-8,0-1 0,3 1-5,0 2 1,1 0-11,-5 0 0,0 0 15,1 0 0,-1 0-14,1 0 0,3 0 7,0 0 1,0 0-1,-3 0 0,0-4-12,4 1 0,-4-1-1,4 4 1,0 0 12,-1 0 1,2-1-1,-2-3 0,-2 2 123,2-1 1,-2 1-116,-2 2 1,0-1 132,1-3 1,-1 3-68,1-3 1,-5 3-16,1 1 0,0-4-13,3 0 1,0 1 2,1 3 1,-1 0-99,1 0 1,-1 0 92,1 0 0,-5-4-94,1 0 1,-1 0 86,5 4-5,-1 0 71,1 0 203,-6 0-224,4 0 20,-9 0-122,4 0-879,-5 0 0,0-5 0,0-1 0</inkml:trace>
  <inkml:trace contextRef="#ctx0" brushRef="#br0" timeOffset="1">14996 8429 8362,'0'-17'-433,"0"-2"0,0-1 236,0 1 0,0 2 474,0 6 0,5-1-68,2 1 1,5 0-61,3-1 0,-1 1-75,5-1 1,-4 5-110,4-1 0,4 4 87,4-3 0,-1 4-13,-3-1 1,0-1 104,0 1 0,0 1-60,0 3 0,-1 0 51,1 0 1,0 0-62,0 0 1,-2 0 110,-1 0 0,1 0-74,-2 0 1,-1 0 29,1 0 1,0 1-69,4 3 0,0-3-1,-1 3 0,1-2-99,0 2 0,0-1 111,0 4 0,-2-4-131,-2 1 0,3-2 72,-3 2 1,3-2-5,0 6 1,1-5 13,0 0 0,0 3 7,0-3 1,0 5 20,0-4 0,-1 1 11,1-1 1,0-3-30,0 3 0,1-2 7,3 2 1,-3-3-24,2 3 1,0-3 26,0-1 1,0 0-91,4 0 0,-4 0 59,0 0 1,2 0-8,-1 0 1,3 0-29,-3 0 0,0 2 3,-5 1 0,3 0-31,1 5 1,-2-5 46,3 5 1,-3-4-35,-1 3 1,4-4 27,-1 1 0,5 1-15,-5-1 0,5-1 48,-5-3 0,6 0 3,-1 0 1,0-3-29,0-1 0,1-4 5,-6 4 1,6-1 3,-2 2 1,0 1-4,0-1 1,-3-3-31,3 3 0,-3-1 29,3 4 1,-1 0-39,2 0 0,2-4 9,-3 0 1,1 0-7,3 4 1,-6 0 0,6 0 0,-6-3-7,3-1 0,-1 0 20,4 4 1,-5-4-4,-2 0 0,1 1 14,-1 3 1,3-4 3,-3 0 0,3-1 2,-3 1 0,3 3 8,-3-3 1,1-1 4,-1 1 1,0 0-19,4 4 1,-2 0 2,-2 0 1,-2-1 0,6-3 0,-2 3 0,1-3 1,-1 3-6,-2 1 1,-2 0-1,6 0 0,-2 0-2,2 0 0,0-4 8,-4 0 0,5 0 0,-2 4 1,-2-1-13,-1-3 0,1 3 1,-2-3 0,2 3-10,-1 1 0,-2 0 14,6 0 1,-5 0-9,5 0 0,-5 0 5,5 0 1,-6 0-11,2 0 0,1-4 6,-2 0 0,5 1 0,-4 3 0,-1 0 1,-3 0 1,1 0 0,3 0 0,-3 0 0,3 0 0,-3 0 0,-1 0 0,-1 0 0,1 0 0,0 1 0,0 3 0,0-3 0,0 3 0,-1-3 0,1-1 0,0 0 0,0 0 0,-1 0 0,-3 0 0,2 0 0,-2 0 0,1 0 0,-1 0 0,2 0 0,-6 0 0,2 0 0,-2 0 0,-3 0 0,4 0 0,0 1-24,-1 3 1,2-3 12,-2 3 0,-1 1-2,5-1 1,-4 0-6,4-4 1,-3 0-4,3 0 1,-2 4 26,2-1 1,2 1-17,-6-4 0,4 0 20,-4 0 1,6 0-10,-2 0 1,-2 0 1,2 0 1,-3 0-5,3 0 0,0-4 3,4 1 1,-4-1 0,0 4 1,-4-1-2,4-3 1,-1 3-3,1-3 0,2 2 0,-2 2 0,-1 0-50,1 0 0,-1 0 47,1 0 0,1 0-83,-5 0 1,4 0 65,-3 0 1,4 0-3,-1 0 1,-1 0 17,1 0 0,-5 0-28,1 0 1,3-1 59,1-3 0,-3 3-48,-1-3 1,2-1 99,-2 1 0,4 1-77,-4 3 0,2 0 23,-2 0 1,-2-4-42,2 0 0,2 0-6,-2 4 1,0 0 11,-3 0 0,3 0-4,0 0 1,4 0-78,-4 0 1,4 0 66,-4 0 1,5 0-8,-5 0 1,4 0 25,-4 0 0,4 0 2,-4 0 0,2 0 17,-2 0 1,-2 0 9,2 0 0,-2 0-20,-2 0 0,4 0 6,0 0 0,1 0-14,-5 0 1,4 0 6,1 0 0,0 0-77,-1 0 1,-2 0 50,2 0 1,2 0-8,-2 0 0,5 0 19,-1 0 0,-1 0-2,1 0 1,-4 0 25,4 0 0,-3 0-29,3 0 1,-2-1 33,2-3 1,2 3-27,-6-3 1,4 3 13,-4 1 0,4 0-4,-4 0 1,2 0 0,-2 0 0,-1 0-4,5 0 1,-1 0-2,1 0 1,1 0-1,-4 0 0,4 0 0,-1 0 0,-1 0 15,1 0 1,-4 0-16,4 0 1,0 0 0,4 0 1,-4 0-1,0 0 1,0 0-1,4 0 1,1 0 14,3 0 0,-3 0 0,2 0 1,-2-2 2,-1-1 0,5 1 1,3-1 1,-3 0-19,-2-1 1,0 3 7,0-3 0,0 3-20,4 1 0,-5 0 7,2 0 1,-2 0-3,2 0 1,-2 0-2,6 0 0,-7 4-4,-1 0 1,0-1 4,-4-3 0,2 2 0,2 1 0,-4-1-15,0 1 1,-5 0 15,1 1 1,-2-3-36,-1 3 0,-2-2 36,-3 2 1,3-2-5,-2 1-6,-3-1 0,0-2 490,-5 0-388,0-5-13,0 3-386,0-8-114,0 9 11,0-4 0,-1 1 57,-3 0 357,3 0 0,-4 9 0,5 2 0</inkml:trace>
  <inkml:trace contextRef="#ctx0" brushRef="#br0" timeOffset="2">6510 12312 6263,'-6'0'-178,"0"0"101,6 0 1,0-5 0,0-2-1</inkml:trace>
  <inkml:trace contextRef="#ctx0" brushRef="#br1" timeOffset="3">6990 12300 12805,'7'-10'220,"1"3"1,-2-4-82,2 4 0,2 2-138,-2 1 0,3 3-212,4 1 0,-2 0-7,2 0 0,3 0 143,1 0 0,-1 5-214,1 2 1,0 0 86,4 0 0,-1-3 93,1 4 0,1-6-35,3 2 0,-3-3-4,3-1 0,-3 0 304,-1 0 0,5 0-19,2 0 1,-1-5 147,2-2 1,-5 0-27,5 0 1,-1 3 10,5-4 1,-1 6-214,0-2 1,-3 3 76,-1 1 0,0 0-190,5 0 1,-2 0 58,-3 0 1,3 1-66,-2 3 1,2-2-69,1 6 0,0-6 1,0 2 0,2-3 78,2-1 0,-1 0 32,5 0 1,-6 0 72,3 0 0,1 0-43,2 0 1,-1-3 149,1-1 0,-1 0-101,5 4 1,-4-4 116,0 0 0,-4 1-45,4 3 1,-2 0-28,2 0 0,3 0-54,-3 0 0,-2 0-6,2 0 0,0 0-50,4 0 0,-5 0-41,1 0 0,0 0-104,4 0 1,-2 0 140,-2 0 1,-1 0-82,-3 0 0,1 0 77,3 0 1,1 0-5,-5 0 1,0 0 26,-3 0 0,0 0 17,3 0 1,-2 0 76,2 0 1,-3 0-92,0 0 0,-4 0 65,4 0 1,-7 3-81,6 1 0,-2 0 3,2-4 0,0 4-20,0 0 0,1-1 8,-1-3 0,1 0 40,3 0 0,-1 0-6,5 0 1,-4 0-34,4 0 0,-4-3 48,4-1 1,0-5 141,4 1 1,-5 2-62,1-2 1,-4 5 19,4-5 0,-1 5-81,1 0 0,1 0-10,-5-1 0,5 3-7,-1-3 1,1 3-16,-1 1 0,1 0-167,-5 0 1,4 0 109,-4 0 0,4 0-92,-4 0 0,1 0 81,0 0 0,-4 0 12,3 0 0,1 0 53,0 0 0,0-4 40,-1 0 1,-1 0-45,5 4 0,-2-3 25,2-1 1,-1 0-20,-3 4 1,2 0-2,6 0 0,4 0 79,-1 0 0,4 0-247,-3 0 1,-1 0 229,-3 0 0,0 0-100,-1 0 1,-3 1-4,0 3 0,-1-3-68,1 3 0,6 1 46,-2-1 1,2 4-102,-3-4 1,6 3-42,2-3 0,3 0 117,1-4 0,-5 4 34,-2-1 0,-2 1-1,2-4 1,0 0 70,4 0 1,-2 1-11,-3 3 0,3-2-11,5 1 0,4-1 23,0-2 1,1 0-330,-1 0 1,-2 0 291,2 0 1,-1 0-22,-2 0 1,1 0 9,-5 0 0,5 0-7,2 0 0,-27 0 0,1 0 3,29 0 1,-29 0-1,-1 0-4,27 0 1,3 0-1,-3 0 0,4 0 1,-4 0 1,-4 0 40,-4 0 0,1 0-33,3 0 1,-25-2 0,1 0 4,-1 0 0,0 0 0,3-1 0,0 1 3,-3 0 0,1 0 1,0 1-1,1 0 2,0-3 0,1 0 0,0 1 0,1 0 10,-2-1 0,0 0 0,-1-1 0,0 1 10,24 0 1,-1-5 143,-3 2 0,3 0-128,-3 0 1,0 4-29,0-1 0,0-1 18,4 2 1,-5-1-404,-2 4 0,-5 2-155,-3 6 527,-7 5 0,-5 9 0,-5 1 0,-2 0 0,-5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07:24:44.276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10187 13933 8521,'-17'-5'-23,"1"-1"1,8-5 5,0-1 263,5 6-149,-2 1 0,7 5-95,1 0 1,4 0-244,4 0 1,7 0 60,5 0 1,1 4 191,6-1 1,-2 5 132,7-4 0,-3 1-50,10-1 0,0-3 4,4 3 1,3 2-219,1 2 0,10-2 243,0 2 1,3-1-315,-31-1 1,0 0-1,3-2 1,0-1 228,3 1 0,0 0 1,4-3-1,0 0-29,2 1 1,0 0-1,1-1 1,0 0-14,0-1 0,1 0 1,2 0-1,-1 0-311,1 0 1,-1 0 0,4-3 0,1 0 341,2 0 1,-1-1-1,-3-1 1,0 0-305,3-1 0,1 0 0,-3 1 0,0-1 320,3 0 0,-1 0 0,1 1 0,1-1 60,2 0 0,0 1 1,0-1-1,-1 0-53,0 0 1,-1 1 0,1 1 0,1 0 56,-2 0 0,0 1 0,0 1 0,0 1-68,3-1 0,-1 0 0,-4 1 1,0 1-8,2 0 1,1 0 0,-3 2-1,0 1-34,0 1 0,1 0 0,1-1 0,0 0 51,4 1 0,0 0 0,-3-3 1,0 1-92,1 2 0,0 0 0,-1-2 0,0-1 51,1 0 0,0 1 0,1 1 1,0-1-10,1 0 1,0 0 0,-4 0 0,0 0-17,0-2 1,0 0 0,0 0 0,-1 0 2,0 0 0,-1 0 0,2 0 0,-1 0-14,-2 0 1,-1 0-1,-1 0 1,-1 0-74,-5 0 0,0 0 0,-2 0 0,-1 1-200,-2 1 1,-2 0 0,-1 3 0,-2 2 298,23 12 0,2 2 0,-16 5 0,-4 4 0,-5 6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07:24:44.277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3049 10736 8504,'12'-12'-846,"-1"1"453,-4 4 255,3-3 334,-4 9-60,0-4-263,5 5 104,-5 0 0,2 0 109,-1 0 1,-1 1-168,2 3 0,2-3 90,-2 3 0,2-3 30,1-1 0,1 0 45,-1 0 0,4 0 116,1 0 0,3 0 33,-4 0 1,5-1-148,-1-3 1,3 3 42,1-3 1,0 3-13,-1 1 1,3 0-55,1 0 1,-2 0 1,3 0 0,1 0-110,-1 0 1,4 0 52,0 0 1,0 1-4,0 3 1,2-3 12,-3 3 1,5-3-17,3-1 0,-4 0 25,0 0 1,4 0 4,-3 0 1,1 0 84,-1 0 1,0 0-74,3 0 1,-2 0 19,2 0 1,-1 0-43,1 0 1,-3 0-8,3 0 1,-1 0-17,1 0 0,-2 4-20,2 0 1,-3 4-60,0-5 1,-1 5 94,0-4 1,0 3-57,1-3 1,-1 1 35,0-1 1,0-3 28,1 3 1,3-3 24,0-1 0,4-1 118,-4-3 0,5-1-81,-1-2 0,6-2 125,1 5 0,1-4-282,-4 5 1,3-5 161,1 4 0,3 0-167,-4 4 1,1 0 149,-4 0 1,-1 4-170,1 0 1,7 5 97,1-2 1,3-1-18,-8-3 1,7 2 18,1-1 1,4 0-1,4-4 0,-32 0 0,1 0-101,31 0 0,-2 0 161,2 0 0,-31 0 0,0 0 71,2 0 1,1 0 0,-1 0-1,0 0-18,-2 0 0,1 0 0,-1 0 0,0-1-16,0-1 1,1 0 0,0 0-1,1-1-84,-2-1 0,0 0 0,1-1 1,0 0 0,26-2 1,-29 2-1,1 1-10,27-4 1,0-1-389,-7 5 379,-7 1 0,0 6 0,-6 1 0,-3-1 0,-3-2 0,-3-1 0</inkml:trace>
  <inkml:trace contextRef="#ctx0" brushRef="#br0" timeOffset="1">3986 12197 6928,'-5'-6'-714,"2"1"803,-4 5 1,-1 0-50,-3 0 0,-1 0-178,1 0 1,-2 0 41,-2 0 96,2 0 0,-3-5 0,4-1 0</inkml:trace>
  <inkml:trace contextRef="#ctx0" brushRef="#br0" timeOffset="2">3004 11946 8503,'-7'-11'533,"-2"3"90,6 1-486,-1 4 0,9-6-53,3 5 0,2 1-164,1 3 1,4-4 158,1 0 1,4-4-97,-1 5 1,-1-1 155,1 4 1,0-4-164,4 0 0,-1 0 27,1 4 0,0 0 70,0 0 1,4 0 137,-1 0 0,1 0-56,-4 0 0,5 0 26,2 0 1,3 0-63,1 0 0,1 2-5,-1 1 1,0-1 4,0 1 0,8-1-27,0-2 1,1 0-121,-5 0 1,-1 0 133,5 0 0,-1 0-55,1 0 1,-2 0 18,-2 0 1,-1 0-1,5 0 1,-1 1-34,0 3 1,0-3 3,-3 3 1,3-3-51,4-1 0,1 0-53,0 0 1,-1 0 11,1 0 0,1 0 91,3 0 1,-2 0-128,5 0 0,-5 0 106,2 0 0,-2-4-7,1 1 0,-5-1 52,1 4 1,-3 0 119,0 0 0,2 0-129,-2 0 1,1 0 12,-1 0 1,2 0-59,-6 0 1,6 0 4,2 0 0,-4 0-9,3 0 0,2 0 18,3 0 0,4 0-17,0 0 1,0-4 61,-1 0 1,2-4-1,-6 5 1,6-1 32,-2 4 0,-2 0 19,-1 0 1,0 0-106,0 0 0,1 5 51,-2 3 0,-2-2-69,3 2 0,-4-1 71,0 5 0,5-2-167,2-3 1,-2 3 141,-2-2 0,-2-3-12,-1-1 1,4 1 144,-1-1 0,4 0-93,-3-4 0,1 0-226,-2 0-1,3-4 134,5 0 0,0-5-1229,0 2 1,-1-4 357,-2 0 879,1 5 0,-5-7 0,4 5 0,1 3 0,-4 3 0,-3 2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07:24:45.169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13991 7184 8254,'-12'-5'-99,"2"-2"0,1-3-743,1 3 938,6-4 250,-3 10 1,5-5-364,0 2 0,5 3 92,3-3 0,2-1 1,1 1 0,2-1-1,2 1 0,-2 2 165,2-6 1,1 5-69,0 0 0,4 0-37,-1-1 1,3 3-61,0-3 1,1 3 18,0 1 1,6 0-134,6 0 0,0 4 92,7 0 0,1-1-218,7-3 0,2 0 186,5 0 0,-4 0-138,0 0 0,1-1 216,3-3 1,0 2 12,0-6 1,-4 6 12,1-2 1,-5 3 171,4 1 1,-1 0-216,2 0 1,2 1 48,-3 3 1,8-3-158,-29 1 1,0 0-1,4-1 1,-1-1 49,2 0 0,-1 0 0,1 0 0,-1-1-325,0-1 1,1 0 0,2-3 0,2 0 247,2-3 1,1 0-1,1 0 1,0 0 22,1 0 1,0 1 0,-1 0 0,1 0 11,0-3 1,-1 1 0,1 1 0,0 1 8,-1-3 1,1 0-1,1 3 1,0 1 71,-1-2 0,-1 0 1,2 3-1,-1 1-63,-4 0 1,0 1-1,2 1 1,-1 1 58,-1-1 0,0 0 1,4 2-1,0-1-43,-3 1 0,1 0 1,1 1-1,-1-1 10,-2 2 1,0 0-1,1-1 1,1 1-20,4 2 0,-1-1 0,2-1 0,-1-1-8,1 1 0,1 0 1,1 0-1,-1 1-316,0-1 1,-1 0 0,4 0 0,1-1 317,1 0 0,0-2 1,3 1-1,0 0-49,-1 1 0,0-2 0,2-1 0,-1-1 37,-3 0 1,0-1 0,2-1-1,-1 0 55,1-1 1,0 0-1,2 1 1,-1 0 0,-1 1 1,0 0 0,-1-1-1,0 0 77,-4 1 1,-1 1 0,0 0 0,-1-1-85,0 0 1,-1 1-1,3 1 1,-1 1-197,-3-1 1,-1 0 0,2 1 0,0 1 69,-5 0 0,-1 0 0,1 0 0,-1 0-164,1 0 1,-1 0 0,-2 0 0,-2 0 251,0 0 0,-2 0 0,1 2 0,-2 0 0,-3 0 0,-1 0 0,0 0 0,0 1 0,29 6 0,-5 3 0</inkml:trace>
  <inkml:trace contextRef="#ctx0" brushRef="#br0" timeOffset="1">16412 9890 8483,'0'8'-173,"0"0"0,-5-1 1,-2 5-1</inkml:trace>
  <inkml:trace contextRef="#ctx0" brushRef="#br0" timeOffset="2">15647 9571 8492,'-12'0'-185,"2"-2"57,2-1 1,0-5 292,4-7 0,0 2 396,4-2-453,0 2 1,5 2 105,3-1 0,3 5-386,4-1 1,-1 6 112,5-2 0,0 2-48,4 2 0,1 0 38,3 0 1,-2 0 77,6 0 1,-5 4 39,5 0 1,-1 5 16,5-1 0,-1 2-23,0 1 1,4 4 20,0 1 1,5-1 25,-1-4 1,8-3-269,3-1 0,7-4 248,1 1 1,-26-4 0,1 0-25,0-2 0,0 0 0,4-1 0,0 0-6,0-3 0,0 0 0,3 0 0,0 0-234,-3-2 0,0 0 0,2 2 0,0 0 260,0-2 1,0 0 0,0 0-1,1 0 54,0 0 1,1 1 0,1-1-1,-1 0-66,-2 2 1,0 1 0,2 1 0,1 0 4,-2 0 0,1 1 0,-1 1 0,-1 1 9,0-1 1,0 0 0,-1 2 0,0-1-72,1 1 1,0 0-1,0 0 1,0 0 64,4 0 0,-1 0 0,-3 0 1,0 0-2,2 0 0,0 0 0,-3 0 0,0 0-112,-1 0 1,0 0-1,0 1 1,0-1-327,0 2 0,0 0 0,-4-1 0,-1 0 12,0 0 0,-2 1 0,27 5-613,-3 0 978,-5 9 0,-6-6 0,-3 5 0,-5 3 0,-5 2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07:24:45.292"/>
    </inkml:context>
    <inkml:brush xml:id="br0">
      <inkml:brushProperty name="width" value="0.09086" units="cm"/>
      <inkml:brushProperty name="height" value="0.09086" units="cm"/>
      <inkml:brushProperty name="color" value="#FF0000"/>
    </inkml:brush>
    <inkml:brush xml:id="br1">
      <inkml:brushProperty name="width" value="0.12114" units="cm"/>
      <inkml:brushProperty name="height" value="0.12114" units="cm"/>
      <inkml:brushProperty name="color" value="#FF0000"/>
    </inkml:brush>
  </inkml:definitions>
  <inkml:trace contextRef="#ctx0" brushRef="#br0">11729 10484 8204,'-11'-11'0,"3"0"966,1-1-115,-1 6-291,2 1-450,1 5 1,6 0-245,3 0 1,2 0 38,5 0 1,1 0-316,-1 0 0,4 3-305,1 1 0,-1 0 715,-4-4 0,6 5 0,1 2 0</inkml:trace>
  <inkml:trace contextRef="#ctx0" brushRef="#br0" timeOffset="1">13340 10382 8309,'-12'-11'94,"-4"9"0,3-12 138,-2 10 1,6 0-185,1 4 0,6 5-45,-2 3 0,4-2-7,4 2 0,2-2-426,5 2 1,5-3-584,-1-5 0,5 0 1013,-1 0 0,3-5 0,1-1 0</inkml:trace>
  <inkml:trace contextRef="#ctx0" brushRef="#br0" timeOffset="2">14413 10416 8211,'-11'-5'0,"-5"-2"1932,1-4 0,-4 3-823,4 1-1708,5 4 0,5 3 330,5 8 1,9-2 59,2 2 1,8-6 208,0 2 0,8 2 0,2 1 0</inkml:trace>
  <inkml:trace contextRef="#ctx0" brushRef="#br0" timeOffset="3">4032 16069 8362,'27'-34'0,"-5"0"-9,5-1 1,-1-3 155,9 0-781,-1-5 1,8 2 597,0-4 0,-17 20 0,0-1-259,-2-1 0,0 1 1,3-1-1,1 0 252,0-1 1,0-1 0,2 2 0,1 0-2,1-3 0,-1-1 0,1 0 0,0 0 47,0 0 1,-1 1 0,0-3 0,0 1-51,2 2 0,1-1 0,-2-3 0,1 0 49,0 1 1,1 1-1,0-1 1,1 0-227,-2 2 0,1 1 0,1 0 1,0 0 317,2-2 1,1 0-1,-1-1 1,0 1-56,0-2 0,0-1 0,3 3 0,0 1 57,-3 0 1,0 1 0,2 0-1,1 0-49,1 0 0,0-1 0,0 4 1,-1 0 2,-1-2 0,0 1 1,2 1-1,-1-1-14,-1 0 1,0-1-1,2 0 1,0 1 1,2-1 0,0 1 0,-2-1 0,1 1-9,1-1 1,0 1-1,1-3 1,0 1-8,1 0 0,0-1 0,1-2 0,1 0 8,2 0 1,-1 1 0,-2 3-1,-1 0-309,1 0 1,1 1 0,0 0 0,1 1 311,0-1 0,1-1 1,2 0-1,0 1 9,0-1 1,-1 1 0,0 1 0,0 2 2,0 0 0,1 0 0,1 0 0,1 0-33,1 0 0,0 0 1,4-3-1,-1 0-51,2 0 0,-1-1 0,-2 2 0,0 1-238,2-2 0,0-1 1,-1 0-1,0-1 261,1 0 0,0-1 1,-17 10-1,-1-1 1,1 1-15,1 0 0,0 1 1,-1 0-1,-1-1 0,-1 0 1,-1 1 29,19-11 1,-1 1 0,2 0 0,0 0-49,-19 9 1,0-1-1,0 0 1,1 2-1,0 0 1,0-1 12,-1 0 1,1-1-1,-2 1 1,17-11 0,-1 0-49,0 0 1,0 0 0,-2-2 0,0 0 63,2 2 0,0 0 0,0 0 0,-1 0-126,-1 0 1,0-1 0,-2 3 0,-1 0 133,-2-3 0,-1 1 0,0 2 1,0 0-4,-3 0 0,0-1 0,1 0 0,-1-1 35,0-1 1,0 1 0,-4 3 0,0 0-37,0 0 0,0 1 0,-4 1 0,-2 0 133,-1 1 0,-1-1 0,-1-1 0,0 0-109,0 1 1,-1 1-1,-1 1 1,-2 0 13,0 2 1,0 1-1,21-23 558,-5 7 0,-1-1-559,-6 1 0,-5 6-22,-2-2 0,-4 7 667,-4 1 0,-4 3-667,-7 4 0,-3 2 1206,-5 6-1206,0-1 0,-4 5 726,0-1-726,-5 6 0,3-7 184,-6 5 1,5 0-185,-1 4-906,6 0 388,-3 0 9,0 0 509,3 0 0,-8 5 0,4 1 0</inkml:trace>
  <inkml:trace contextRef="#ctx0" brushRef="#br0" timeOffset="4">10930 10610 8355,'6'-5'-134,"-1"2"67,-5-4 1,4-1-114,0-3 1,5 3 156,-2 0 1,9 2 230,3-1 1,3-4-193,5 4 0,4 2-13,7 1 0,2-1-33,6 1 1,0 0-10,-1 4 0,-4 0 94,-3 0 0,-4 0 104,-3 0 0,0 4 94,-4 0 0,0 5-135,-5-2 0,-4 3-30,-3 2 0,-3 1-1,-4 2 0,-3 0-2,-5 8 0,-7 2 62,-4 10 0,-11 9-59,-8 5 1,11-19 0,-2 0-414,-1 2 1,-1 1-1,0 0 1,-1 1 286,-3 0 0,1 1 0,1 0 1,1 1-136,-1-2 0,1 0 0,2-1 0,2 0 173,1-4 0,0-1 0,0 0 0,1-1 0,-1 1 0,0 1 0,-1 1 0,-1 0 0</inkml:trace>
  <inkml:trace contextRef="#ctx0" brushRef="#br0" timeOffset="5">4443 15018 8323,'6'-34'307,"-1"5"1,-4 2 7,3 8-391,-3 3 0,5 15 177,-6 4 0,0 13-105,0 6 0,-2 8-64,-2 8 0,-3 7-308,-8 9 1,-1 3 58,5-27 1,0 1-1,0 0 1,0 1 271,-4 2 1,0 1 0,-1 0 0,0 1 185,-3 2 0,0 0 1,-3 3-1,-2 0-472,-2 7 1,-1 0-1,-1-4 1,-1 0 542,-2 2 1,1 0-1,1-2 1,-1-1-60,0 1 0,-1 0 0,3-1 1,-1-1-188,2-2 0,1 0 1,1-5-1,2 0 236,4-2 0,0-2 0,-18 20 139,10-5 0,6-8-52,6 0 1,7-13 279,4-6 0,5-9-560,7-2 0,7-5 752,16 0 1,0-8-841,11-6 0,1-6-136,7-5 1,7-6 41,-25 13 0,1-1 0,1-2 1,0-1 30,2 1 0,1-2 0,0-1 1,2-1-185,2 1 1,1 0 325,1-1 0,1 0 0,1-3 0,1 0 0,0 1 0,0-1 0,-1 1 0</inkml:trace>
  <inkml:trace contextRef="#ctx0" brushRef="#br1" timeOffset="6">7686 14984 20342,'12'-18'2313,"-1"-2"-2223,1 5 1,-1-11-1,0 2 1</inkml:trace>
  <inkml:trace contextRef="#ctx0" brushRef="#br1" timeOffset="7">7104 15612 18775,'-12'-11'-3072,"1"-1"0,-4-3 1106,-1 0 1,-5 0 1520,-2 3 0,-1 1 635,-7 0 1,5 3 221,-5 0 0,0 4 37,-7-3 1,1 4 168,-5 0 0,4 6-391,-4 5 0,-5 7 1065,-6 4 1,2 8 80,1 3 0,4 8-421,0 4 0,22-19 0,1 1-372,-2 3 0,0 0 0,4-1 0,-1 1-116,-1 3 0,1 1 0,0 0 0,2 1-85,-1 0 1,0 1-1,1 3 1,0 0-111,2 2 1,2 0-1,4-1 1,1-1-158,3-2 1,1 0-1,1 28-373,10-8 1,13-5-874,14-7 1,12-5 448,10-10 0,-22-14 1,0-1 375,3-4 0,1-1 0,3 1 0,1-2 37,3-2 0,0 0 0,2-1 0,1-1 83,-1-2 1,0 0-1,1-2 1,1-1 65,1 0 0,1-2 1,0-4-1,1-1 209,0 0 1,0-3-1,0-3 1,-1-2 97,-2 1 1,-1 0 0,-1-3-1,-1-1 347,-1 2 0,-1 0 0,0-4 0,-2-1-97,0 1 1,-2 0-1,-2 1 1,-1-1-56,-3 0 1,-1 0-1,-3 2 1,-2-1 17,-1-2 0,-2-2 1,16-24-163,-12 0 1,-5-4-669,-14 0 0,-13-2-487,-13-1 0,4 29 0,-3 0 75,-4 1 0,-2 1 0,-5 0 0,-3 1 244,-3 2 1,-2 1-1,-6 2 1,-2 2 37,-1 1 1,-3 3 0,-5 2-1,-1 3 163,-2 3 1,0 4 0,-4 4 0,-1 2 208,-1 4 1,0 3 0,19-1-1,0 1 1,0 1 190,-3 3 0,0 0 0,0 1 0,0 1 0,1 0 0,-2 1 0,-1 2 0,0 0 0</inkml:trace>
  <inkml:trace contextRef="#ctx0" brushRef="#br1" timeOffset="8">11706 14447 22749,'-29'-5'-1775,"3"-1"1067,7-5 64,2-1-3,11 1 1,16 4 1566,13 4 0,17 1-810,10 2 0,-17 2 1,2 0 4,3 0 1,0 0 0,6 0 0,0 0-619,1-2 1,1 0-1,7 0 1,1 0 503,4 0 0,2 0 0,-17-1 1,1 1-1,0-1-3,0 0 1,0 0 0,1 0 0,1 0 0,0 0-1,0 0-124,-1-1 0,-1-1 0,0 0 0,2 2 0,-1 0 0,0 0 335,1-2 0,0 1 0,-1-1 0,2 0 1,-1 1-1,1-2-299,-1 0 0,-1-2 0,1 1 0,-1 0 0,0 1 0,-1-1 103,19-4 0,0-1 0,-20 3 0,0 1 0,1-1-5,-1-2 1,0 0 0,0 0 0,1 0 0,0 0 0,0-1-247,19-5 1,0 0-1,-4-2 1,0 1 335,-5 1 1,-2-1 0,-2 0-1,-1-2-146,-1-1 0,-1 0 1,-3-1-1,-1-1 269,-3-1 1,0-1 0,-5 0 0,-1-1-11,-2 0 0,-3-2 0,-2-2 1,-2-1-55,-1-3 1,-2-1 0,-4 0-1,-3-1-54,-4 0 1,-3 0 0,-4 1 0,-5 1-373,-7-1 1,-3 1 0,-5 2 0,-4 0-72,-6-1 1,-5 2-1,-7-1 1,-3 2 60,-5 0 0,-3 3 0,-6 3 0,-3 4 113,16 6 1,-1 2 0,-1 1 0,-3 0-1,-1 1 1,-1 1-64,-3 0 0,-1 0 0,-2 2 0,-3 0 0,-1 1 0,-1 1 59,-2 1 0,0 1 1,-1 1-1,14-1 1,-1 2-1,0-1 1,0 1-71,1 0 1,-1 1 0,1 0-1,-1 1 1,-3 0 0,0 1 0,-1 1-1,1 0 189,-2 2 1,0 0 0,0 1 0,-1 1 0,-1 0 0,-1 0 0,0 1-1,0 0 155,1 0 1,-1 0 0,1 1-1,1 0 1,0 0 0,0 2-1,0-1 1,2 1 68,2 0 0,2 0 1,0 1-1,0 0 1,0-1-1,1 1 1,0 1-1,0 0-77,2-1 1,0 1-1,1 1 1,0 0 0,-15 5-1,0 2 1,2 1-100,5 0 0,1 2 1,0 0-1,3 1 1,0 1-1,2 1 14,6-1 0,1 1 0,2 2 0,1-1 0,1 2 0,0 1-11,4-1 0,0 1 0,1 1 0,-1 0 0,2 1 0,1 0 0,2-1 0,2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07:24:45.304"/>
    </inkml:context>
    <inkml:brush xml:id="br0">
      <inkml:brushProperty name="width" value="0.09086" units="cm"/>
      <inkml:brushProperty name="height" value="0.09086" units="cm"/>
      <inkml:brushProperty name="color" value="#FF0000"/>
    </inkml:brush>
    <inkml:brush xml:id="br1">
      <inkml:brushProperty name="width" value="0.12114" units="cm"/>
      <inkml:brushProperty name="height" value="0.12114" units="cm"/>
      <inkml:brushProperty name="color" value="#FF0000"/>
    </inkml:brush>
  </inkml:definitions>
  <inkml:trace contextRef="#ctx0" brushRef="#br0">6658 15281 8569,'-11'-28'0,"3"4"-425,1-3 0,3 5-210,-4 3 801,6 7 801,-3 2-893,5 9 0,0-3-80,0 8 3,-5-3-1,3 9 1,-3-4-158,5 6 1,0-4-23,0-1 1,5 1 182,3 3 0,7 1 0,3-1 0</inkml:trace>
  <inkml:trace contextRef="#ctx0" brushRef="#br0" timeOffset="1">8588 15110 8401,'0'-28'186,"0"-1"0,4-4 144,0 2 1,5 5-232,-1 7 1,2 3 197,1 9-902,1 2 332,-1 5 0,-5 5-44,-2 2 0,-3 3 33,-1 2 0,0 3 284,0 0 0,6 6 0,0-4 0</inkml:trace>
  <inkml:trace contextRef="#ctx0" brushRef="#br1" timeOffset="2">7766 14208 9703,'-28'-12'-347,"4"-3"237,-2 0 0,-4-4 124,0 3 0,-3-3-274,-1 4 1,-4 0 75,-1 4 1,-4-1 214,1 1 1,-2-1-159,-2 1 1,-1 4 175,-2 4 0,-4 1 27,-8 2 1,-1 3-210,29 0 0,1 2 0,-2 0 0,1 2 163,0 4 0,1 1 1,-2 2-1,1 0 6,-2 1 1,1 0-1,0 3 1,0 1-13,-1 0 1,1 0-1,1 4 1,1 1 11,0-1 0,0 0 1,-1 3-1,1 1 9,-3 0 1,1 0 0,4-2 0,2 2 79,1-1 0,1 1 0,1-1 0,1 1-61,1 1 1,1 1 0,-1 0 0,1 1-152,1 0 0,0 1 1,-13 23 130,8 3 1,7-3-6,3-1 0,5-1-161,3-3 0,4-7 49,8 0 0,9-3-5,10-4 0,1 2-36,6-7 1,6-2 160,6-1 1,3-3-79,5-2 1,3-2 74,8-1 0,-29-12 1,0 0-141,2 0 0,0 1 0,3-2 0,0 0 115,1 0 1,0 0 0,2-2 0,1-1-4,3 2 1,0-2-1,-1-1 1,1-1-102,3 1 0,1-1 0,1 0 0,0-2 154,0 0 1,1-1 0,3 0 0,1 0-26,1-4 1,0 0 0,-1 2-1,0 0-6,-1-4 0,1 0 1,-2 2-1,0 0-7,-1 0 0,0 0 0,1-1 0,0-1-43,2 1 1,-1-1 0,-3-2 0,-1 1 15,1 1 1,-1 0 0,-2-1 0,0-2-54,-1 2 1,-1-1 0,1 0-1,0-1-40,0-1 1,-1 1 0,-2-1 0,-1 0 72,-2-2 1,0 1 0,-2 1 0,-1-1-97,-3-2 1,0-1 0,-1 1 0,-1-2 43,1-2 1,-1 0 0,22-12 105,0-4 1,-11 4-130,-5-4 1,-8 0 271,-3-3 0,-9 2-259,-7-2 0,-5-2 4,-6-2 1,-15-4-23,-8-4 0,-13 4 111,14 21 1,-2 0 0,-4-1 0,-2 1-137,-6 0 1,-1 1 0,-3-2 0,-2 1 64,-7-1 1,-1 3 0,-2 1 0,-2 2-21,-4-2 1,-2 2 0,19 8 0,-2 1 0,1 1 90,-3-1 0,-1 1 1,-1 0-1,-3 3 1,-2 0-1,0 1 114,-2-1 1,-1 0 0,0 2 0,-2 1 0,-1 2-1,0 0-41,1 1 0,0 1 0,0 1 0,-1 2 0,-1 0 0,0 2-285,-2 0 1,0 1 0,0 2 0,-1 1 0,1 1 0,0 1 114,1 0 0,0 0 0,1 1 0,2 3 1,1 0-1,0 1-155,5-1 1,0 0 0,1 1 0,1 0 0,1 0 0,0 0-87,1-1 1,0 0 0,0 1 322,3-1 0,-1 0 0,1 0 0,0 1 0,0 1 0,0 0 0,1-1 0,0 1 0</inkml:trace>
  <inkml:trace contextRef="#ctx0" brushRef="#br0" timeOffset="3">4112 17325 8569,'0'12'-1771,"-2"-2"1063,-2-2 954,-2-3 0,-5-5 830,-1 0 1,5 0-319,-1 0-120,5-5-781,-7-2 0,9-4-15,-3-1 1,4-3-18,4 0 1,1-5 229,3 1 1,2-4 68,-2-4 0,3-1-31,4-2 0,-1-3-64,5 2 0,0-5 56,4-3 0,0-4-131,0 1 0,8-2 5,4-2 0,2 1-205,-3-1 0,4 0 190,0 1 0,-15 20 0,0 1 71,18-21 1,-17 20-1,-1 1-17,19-17 1,3 0 114,0-1 1,5 5 8,-1-1 1,1 3-48,-4 0 1,3 0-30,1-3 1,-22 20-1,1-1 6,-3-2 0,1 0 1,2 3-1,0-1-14,-2 1 1,0-2 0,0 1 0,1-1 5,1 1 0,0 0 0,1-2 0,0 0-2,1 2 1,-1 0 0,1 0 0,-1 0-3,-1 2 0,-1 0 0,1-2 1,-1 0-2,1 0 0,0-1 0,2 0 0,1-1-6,-2 1 1,1 2 0,3-2 0,-1 1-47,-4 2 0,-1 0 1,3 0-1,-1 0 51,1 0 0,-1 0 1,1 0-1,0-1-46,2 1 0,-1 0 0,-1 2 0,0 0 11,26-16 0,-3 5-127,-1-5 1,-1 6 95,1-2 0,-1 3 0,-2 1 1,-7 2-64,3 2 1,-5-2 75,1 6 1,-2 1 18,-6 6 0,-1-2-10,-3 3 0,2 2 16,-5 1 1,-1-1 130,-3 1 0,0 0-144,0 4 1,0-4 279,0 1 1,-2-5-305,-2 4 1,2-1 86,-6 1 0,4-1-64,-4-2 1,4-2-16,-4 5 0,1-4-36,-5 4-3,0-4-58,-4 6-11,-2-3 67,-5 5-346,0 0 313,5 0 143,-4 0 1,5 0-38,-2 0 21,-2 0-34,8 0 11,-9 0 50,4 0-27,-5 0-27,5 0-53,-4 0 42,4 0 36,-5 0-11,6 0 1,-5 1-20,3 3 2,-3-2 1,0 3 15,3-5-2,-3 0 229,4 0-195,-5 0-20,5 0 0,-3 1-150,1 3-13,-1-3 1,-2 4 74,0-5 74,0 5-30,5-4 18,-4 4 1,4-3-12,-5 2 2,0-3-8,5 9 6,-4-9 2,5 9 42,-1-3 0,-4 4 4,3 1 0,-3-1-19,-1 0 0,0 1-10,0-1 0,0 2-13,0 2 1,0-1-9,0 5 0,0-4-9,0 4 0,0-3 12,0 3 0,0-5-7,0 1 1,0 1 86,0 0 0,0-1-75,0-4 0,0 1 0,0-1 0,0 0 10,0 1 0,0-1-36,0 1 0,0-1 27,0 1 0,-4-1-3,0 0 0,1 2-4,3 2 1,-4-2-6,0 2 0,-5-1 53,1 1 0,0-2 12,0 2 0,-2 2-50,2-2 0,-6 4 8,-1-4 1,0 2-23,3-2 1,1-2 13,0 2 1,-5 1-8,1 0 1,-4-1 19,4-4 1,-2 5-3,2-1 0,-1 4 19,-3-4 1,-3 2 11,3-2 1,-3-1-39,0 5 0,-1-4 11,0 4 0,4-4 5,0 4 1,0-3 30,-4 3 1,1-4-1,3 4 0,-2-4-34,2 4 0,-3-4 0,-1 4 1,-1 0-31,-3 4 0,3 0 21,-2 0 0,-3 1-42,-2 3 1,-2-3 46,-1 2 1,0 2 15,-1-1 1,5 0-23,-1-4 1,-3 3 0,-4 1 0,0-1 9,4-3 0,-6 5-190,-1 3 0,-8 3 175,0 4 1,21-20-1,0 1-218,0 2 0,-1 0 0,-2 0 0,0 1 166,-3 2 0,-1 1 1,1-1-1,0-1 49,-1 2 0,1 0 0,0-1 0,0 0-32,-1 1 0,1-1 0,2 0 0,-1-1 62,1 2 0,0 0 0,2-2 0,1 0 1,1-2 1,-1-1 0,3 0-1,0 0-98,-20 14 0,5 0 113,-1 1 0,5-6 142,-1-3 0,2-3-92,2-4 0,5 2 142,2-6 1,8-1-154,4-7 1,2 0 373,2-3 1,3-3-143,1 3 776,4-3-1015,-2-1-75,5-5 1,1 0-99,3-3 0,-1-2-189,4 2 1,1-2-63,3-1 1,-3-1 90,-1 1 0,1 0 120,3-1 1,-3 1-9,0-1 0,-2 1-557,2-1-87,2 1-100,-4 0-301,6-1 719,-6 1 1,3 3 464,-5 1 0,-1 4 0,-3-2 0</inkml:trace>
  <inkml:trace contextRef="#ctx0" brushRef="#br0" timeOffset="4">5276 16903 8430,'-19'-1'214,"0"-3"1,2-1-87,-2-3 1,2 8-40,6 8 1,-1 8-65,1 7 0,-2 1-451,-2 7 0,1-5 121,-5 5 0,-1 0 345,-7 8 0,-2 2-225,-6 9 0,0-2 497,16-21 1,0-1-1,-17 26-133,17-25 0,0 0 1,0 0-1,0 0 333,-15 23 0,2-2-299,9-6 1,3-3 84,5-5 0,1-6-237,10-5 115,0-5 0,6-12-225,1-2 1,9-3 101,7-1 1,4-1 591,3-3 0,1-2-445,7-5 0,-1-2 11,9-2 0,-4 2-243,4-2 1,-1 1 157,1-1 0,6 2-114,-3-2 0,2 2 97,-5 2 1,3-1-627,-3 1 1,-1 1-162,-3 2 1,-1-1 677,-10 5 0,3 0 0,-3 4 0,-2 0 0,0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07:24:45.309"/>
    </inkml:context>
    <inkml:brush xml:id="br0">
      <inkml:brushProperty name="width" value="0.12114" units="cm"/>
      <inkml:brushProperty name="height" value="0.12114" units="cm"/>
      <inkml:brushProperty name="color" value="#FF0000"/>
    </inkml:brush>
    <inkml:brush xml:id="br1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14976 7777 9078,'-17'-5'-141,"5"-1"3588,-3-5-1411,2-1-1672,2 6 1,4 2 10,4 8 0,1 2 203,2 6 0,0 3-115,0 0 1,4 4-152,0-4 0,3 0-8,-3-3 0,5 3 19,-1 0 0,2-4-229,1-3 0,4-6 28,0 2 0,6-3-213,-3-1 0,5-6-96,4-5 0,-2-7-397,5-8 0,2-5-835,6-7 0,-2-3 840,-15 17 1,0-1 0,0-2 0,1 1 34,2-4 1,1-1-1,0 0 1,0-1 24,2-2 1,-1 0 518,2 2 0,0 1 0,-1-3 0,0 1 0,2 1 0,1 0 0,0-2 0,0 1 0,0-1 0</inkml:trace>
  <inkml:trace contextRef="#ctx0" brushRef="#br1" timeOffset="1">15714 8913 8149,'-10'-23'0,"2"5"1276,-7 3 1,6 4 501,2 3-292,4 3-499,-2 5-508,5 0 0,4 5 21,0 3 1,3 2-199,-3 1 0,5 5 122,-2-1 1,2 5-92,-1-1 0,4 1 8,-4-1 0,8 2-99,-4-2 0,2-2 0,-3-2 0,1 0-165,4-4 0,-3 2 124,6-9 1,2-2-234,5-6 1,3-8-419,5-11 0,1-11-339,3-11 0,-1-7 386,-16 22 0,0-1 1,-3 3-1,0 0-1022,1-1 1,0 1 0,15-24-496,-4 7 1920,-7 9 0,-2-4 0,-2 10 0,3-1 0</inkml:trace>
  <inkml:trace contextRef="#ctx0" brushRef="#br1" timeOffset="2">17383 10196 8149,'-7'-7'3350,"2"2"-1995,5 5 918,0 0-1753,0 5 1,0 2-121,0 4 0,4-3-25,0-1 1,5 1-69,-2 3 1,3-1-56,2-2 1,-1 1-118,0-6 1,2 1 80,2-4 1,3-1-316,5-3 0,1-3 137,2-9 0,1-2-999,7-9 1,-7-2-144,7-5 1,-2-4-646,2 0 0,0 0 902,0 4 1,-5 5 106,-2 3 1,-3 7 739,-2 4 0,1-3 0,0 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07:24:45.312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21197 12357 8428,'-16'-22'1312,"-1"5"-117,-2 6 0,9 6-543,10 8-599,5 4 0,5 9 1,-2 3 1,-2 12 290,-2 3 0,-3 13-82,3 2 0,-3 12-430,-1-27 0,0 1 1,2 3-1,0 1 233,0 3 1,0 0 0,2 2-1,1 1-577,-1-1 1,-1-1-1,2 0 1,-1-1 380,0 1 0,0-2 1,1-3-1,-1-2 48,-2-3 1,0-2-1,5 20-22,-3-17 1,4-9-343,-5-10-186,6-2 1,-6-8 170,4-5 1,-3-11 14,4-8 1,-6-7-363,2-5 808,-3-2 0,-1-6 0,0-2 0</inkml:trace>
  <inkml:trace contextRef="#ctx0" brushRef="#br0" timeOffset="1">21151 12369 8335,'-11'-34'1194,"5"4"1,1 8-497,5 6 1,0 4 572,0 0 1,5 5-664,2-1 0,7 4-8,1-3 1,5 4-130,-5-1 0,5 3-211,-1 1 0,3 0-225,0 0 1,0 5 70,-3 3 0,1 2-435,-4 1 1,-2 4 91,-7 1 0,-2 4-228,-5-1 1,-1 3-4,-3 0 1,-3 5-392,-9 0 0,-3 4 258,-7 0 1,-4-3-170,-4-2 1,0-1-565,0-3 1,-4 0 172,0-3 1009,-1-8 1,5-11 0,0-6 0</inkml:trace>
  <inkml:trace contextRef="#ctx0" brushRef="#br0" timeOffset="2">21802 12209 8365,'0'-28'-9,"0"-1"0,-5 0 565,-2 2 1,0 4-80,0 4 1,3 3-76,-4 4 0,1 1-34,-5-1 0,1 6 40,-1 2 0,1 4-194,0 4 1,-5 2 0,1 6 0,-1 4-33,0 3 0,4 3-144,-3 1 0,-2 1 19,2 2 1,0 0 58,3 4 1,-2-3 7,3 3 1,-3-3-25,6 3 0,-2-4-8,-1 1 1,4-5-31,3-3 1,3 2-165,1-6 0,1-1 92,3-6 0,0 0-224,8-4 0,-2 0-193,9-4 1,0-5 182,4-3 1,3-7-309,1-4 0,1 1 172,-2-1 1,-1 0 19,1-4 1,1 1 179,-4-1 1,2 2-7,-6-1 0,-2 5 252,-2-6 1,-4 3-112,-3-3 0,-3 1 464,-5 3 0,0 3-195,0 5 1,-1 0 587,-3 4 1,-2 2 506,-6 5-546,1 0 1,-1 1-247,1 3 1,1 2-47,2 6 1,-2 4-290,2 3 0,3 3-182,1 0 1,3 1-564,1 0 0,0-1 391,0-3 0,5-3-1235,3-4 1,7-1 203,4 1 0,6-6-167,2-2 0,5-9 415,-2-7 945,3-4 0,2-12 0,-1-1 0</inkml:trace>
  <inkml:trace contextRef="#ctx0" brushRef="#br0" timeOffset="3">22271 11809 8246,'-5'-23'0,"2"2"128,-5 2 0,6 2-86,-2 6 1,3-1 760,1 1 0,0 0-499,0-1 1,0 5-802,0-1 356,0 5-317,0-2 187,-5 21 1,2-6 198,-4 13 1,-5-3-19,-3 3 0,0 1 12,3 2 0,1-1 107,-1 1 1,-3 2 53,0-1 1,0 1 252,3-2 0,1-2-2,0 3 1,-1-4 271,1-4 1,4-3 87,4-4 1,1-1 300,2 1-423,0-6-306,5-1 1,5-5-205,6 0 1,0-4-16,-1 1 0,2-6-11,2 1 0,3 2-147,-3-2 1,-2 4-286,2-3 0,-5 4-105,2-1 0,0 3 201,-1 1 0,1 0-19,-5 0 1,-3 4 72,-1 0 0,-4 6-75,1 1 1,-3 1 62,-1 3 1,0 1-48,0 0 1,-5 4 55,-3-1 1,-2 1-129,-1-1 0,-1 3 251,1-3 1,-1-1-121,1 1 1,-1-5 126,1 1-207,5-2 231,1-7 1,6-7 36,3-11 0,3-9 147,8-10 0,3-7-116,5-4 0,4-6 75,-1-1 1,5-6 17,-4 2 1,3-3 117,-3-1 1,3 5 361,-3 2 0,-2 8-226,-6 4 0,-1 4-1,-3 4 0,-6 8-116,2 11-427,-7 4 281,1 7 0,-10 9-100,-2 2 1,-4 9-32,0-1 0,-4 2 5,0 2 1,-1 0-175,5 0 1,1-1 157,2 1 0,-2-4 222,2 0 0,3-5 65,2 2 1,0 0 180,-1-1 0,3-3 30,-3-5 0,4-4 222,4 1 1,-2-3 34,6-1 0,0 0-213,3 0 0,1-4 175,-1 0 0,0-1-150,1 1 0,-5 3-181,1-3 0,0-1-230,3 2 0,0-1-195,1 4 1,-1 0-56,1 0 0,-1 0-297,1 0 1,-1 0-241,0 0 0,1 1 323,-1 3 0,-1 2-36,-2 6 1,-3-1-48,-5 0 0,0 5 98,0-1 0,0 1 142,0 0 1,-2 0-12,-6 3 1,0 3 42,-7-3 0,1 2 12,-1 2 1,2-1 25,-2-3 0,2 1-42,2-5 0,1 0-836,2-3 140,3-6 510,5-1 1,6-10 205,6-2 0,1-9 188,6-3 0,3-2 0,5-2 0,0-1 0,-4-3 0,-1 2 74,1-6 1,0 6-82,0-2 1,-4 3 887,0 1 1,-6 1-379,-2-1 0,0 1 299,-3 3 1,-3 6 952,-1 6-715,-3 4 0,-2-2-557,-3 5 0,3 5-41,-3 3 0,-1 7-262,1 4 0,-1 3-185,1 1 0,3-2-396,-3-2 0,3-1 383,1-3 0,1-2-1184,3 2 1,2-7 311,6-5 0,-1-1-50,1-2 0,0-9 184,4-3 0,-4-10 756,4-1 0,-4-13 0,0 1 0</inkml:trace>
  <inkml:trace contextRef="#ctx0" brushRef="#br0" timeOffset="4">22899 11467 8246,'-12'0'0,"1"-6"-202,5 5 0,1-5-49,5 2 0,8 3-6,4-3 0,7 3-64,0 1 0,-1 0 321,1 0 0,-4 1 0,4 3 0,-5 7 0,2 7 0</inkml:trace>
  <inkml:trace contextRef="#ctx0" brushRef="#br0" timeOffset="5">23116 11489 8246,'0'-14'680,"0"3"0,0 2-464,0-2 0,5-1 35,3 1 1,-2 1 292,1 2 1,1-1 510,4 5-567,-1 1 0,0 13-90,1 5 1,-2 7 79,-2 4 1,0 3 25,-4 6 1,1 0-168,-1 3 0,-3-2 134,3 2 0,1-4-98,-1-3 1,5-5-83,-1-7 0,-2-4-84,2-7 1,-1-3-135,5-5 0,-2-6-30,-3-6 0,3-5-296,-2-10 0,2-2-1077,2-5 0,-1-1 686,1 1 1,-5-2-1592,1-2 0,-1 7 2235,5-4 0,-1 9 0,1-2 0</inkml:trace>
  <inkml:trace contextRef="#ctx0" brushRef="#br0" timeOffset="6">23561 11546 10269,'5'-10'2014,"3"3"1,2 0-1241,2 4 1,0 0 131,3-5 0,-1 5-355,5-5 1,2-1-61,5-6 0,2 1-367,3-5 1,0 0-191,-4-4 1,4 0 197,-5 0 1,1-3-98,-4-1 1,-4 0-140,0 5 1,-10-1-481,-2 0 1,-4 5-429,-3 3 1,-3 7 415,-4 4 0,-6 3 15,-10 1 1,-5 7 284,-2 4 1,-3 9 284,-1 7 1,-1 5 323,1-2 0,0 3 778,-1 1 0,6 1-520,3-1 1,2-1 305,1-3 0,6 2 417,6-5 0,6-6-598,8-6 1,10-3-713,10-4 0,9-3 58,6-5 1,5 0-1704,-1 0 0,6-5 1459,2-3 1,4-2 0,-2-2 0</inkml:trace>
  <inkml:trace contextRef="#ctx0" brushRef="#br0" timeOffset="7">21083 14938 8387,'-8'-11'1241,"1"0"-222,4 4-970,-2 2 46,15 20 1,-6 1 41,7 14 1,-2 4 6,3 4 1,-1 9-86,1-1 1,-1 12-183,0 3 0,-5-26 0,0 0 64,0 1 1,-1 1 0,1 1-1,-2 0 30,0-2 0,0 0 0,1-2 1,0-1-281,3 28 1,-3-6-129,-1-10 0,-3-8-302,-1-18-319,5-2 581,-4-11 1,4-3-492,-5-11 968,0-5 0,5-15 0,2-1 0</inkml:trace>
  <inkml:trace contextRef="#ctx0" brushRef="#br0" timeOffset="8">21129 14836 8387,'-23'-12'0,"0"-2"1287,0 3 0,2 2-523,1 9 0,4 0-468,5 0 0,-1 6-15,1 6 1,-5 4-231,1 7 1,-4 1-196,4 3 1,-5 2-253,1 5 1,1 2 84,-1 2 0,5 1-204,-1 3 0,3-3-495,5-4 0,-2-6-43,5-2 1053,0-8 0,9-3 0,2-4 0</inkml:trace>
  <inkml:trace contextRef="#ctx0" brushRef="#br0" timeOffset="9">21014 14836 8387,'-7'-24'0,"-1"5"0,6 5 0,-2 2 0,4 6 0,4 2 0,3 3 0,8 1 0,3 0 0,5 0 0,5 5 0,2 2 0,1 9 0,3 3 0,-2 7 0,12 9 0,-3 5 0</inkml:trace>
  <inkml:trace contextRef="#ctx0" brushRef="#br0" timeOffset="10">21243 14836 8362,'-12'6'0,"1"0"400,0-2 0,0-1 615,4 4 0,3-3-530,8 4 1,3-4-207,9 3 0,-2-3-638,5 4 1,0-5 260,3 5 0,1-4-712,0 3 1,0-3 809,0 4 0,5-1 0,1 5 0</inkml:trace>
  <inkml:trace contextRef="#ctx0" brushRef="#br0" timeOffset="11">21654 16206 8456,'0'-11'-241,"0"-6"0,0 1 168,0-3 0,0 1-113,0 3 1,0-3 328,0-5 0,0 0 87,0 0 0,0-3 277,0-1 1,0 1-118,0 3 0,-5 5 250,-3 3 1,-2 2-53,-1 2 1,-2 4-237,-2 3 1,1 6-14,-5 5 1,4 2 99,-4 10 1,1 0-219,-1 4 1,-3 5-84,3 2 0,1 3-154,-1 2 1,5-1 104,-1 0 1,4-1-324,3-2 1,2 0 48,2-4 0,3-2-299,-3-6 0,8-2 213,3-6 0,3-4-44,2-3 1,4-4 45,3-4 1,-1-4 67,1-7 0,0-3 14,4-5 0,0 0 23,0 1 0,-4 3 277,0 0 1,-4 0-146,4-4 1,-5 1 247,1 3 1,-2 1-74,-2 3 1,0 2 562,-4-2-141,-2 2 113,-5 2-298,0 5 0,-1 1 146,-3 5 1,-1 1-94,-3 3 1,-2 2-105,3 5 0,-3 1-93,-2-1 1,2 2-162,2 2 0,-1-1-306,6 5 0,-1-5 37,4 1 0,0 2-203,0-2 0,0 2-298,0-2 0,9-2-604,2 2 0,8-6-805,0-2 2104,3-4 0,6 7 0,1-4 0</inkml:trace>
  <inkml:trace contextRef="#ctx0" brushRef="#br0" timeOffset="12">22111 15864 8384,'-9'-8'162,"-3"0"0,4 2 342,-8-2 1,2 3-91,-1 5 1,3 0 137,-4 0 1,0 0 125,1 0 1,-2 5-197,2 3 1,2 3-395,-2 5 0,1 1-52,-1 6 0,6 0-169,-3 0 1,5 0 205,-1 0 1,3 3-192,5 1 1,0-2-943,0-6 1,9 0 472,2-7 0,8 0-369,0-8 0,3 0 226,1-4 0,4-9 233,-1-2 0,5-8 497,-5 0 0,1-7 0,-4 0 0,0-1 0,-1-6 0,1-2 0</inkml:trace>
  <inkml:trace contextRef="#ctx0" brushRef="#br0" timeOffset="13">22408 15555 8314,'-12'-6'0,"1"-3"829,-1 5 1,6-1 499,2 1-100,-2 3-652,5-4-104,-4 5-176,5 0-353,0 5 0,1 6-22,3 8 0,-3 4 179,3 4 0,-3 3-252,-1 9 1,0 1 1,0 6 1,1 1-645,3 2 0,-3-2-8,3 3 0,-1-5 14,1-3 0,-3-2 270,3-6 0,1-10-703,-1-5 692,-1-10 528,2-4 0,-3-15 0,3-3 0</inkml:trace>
  <inkml:trace contextRef="#ctx0" brushRef="#br0" timeOffset="14">22271 15841 8314,'-23'0'571,"0"0"1,1 0 2186,3 0-482,3 0-1624,10 0 1,6-2-470,7-1 0,7 0 79,1-4 1,6-1 72,-2-4 0,2 1-114,2 0 1,0 3-17,0 0 0,1 1-243,3-5 1,-3 2 124,2 3 1,-2-4-298,-1 4 1,0 2 111,0 1 0,0 1-119,0 0 1,-2 1 14,-2-1 0,2 3 19,-6 3 1,0 0 27,-4 4 1,-4 1-111,-3 4 1,-2 3-35,2 0 0,-3 1 131,3 0 0,-3-2-155,-1 5 0,-1 0 79,-3 4 1,3-1-123,-3 1 0,-1 0 30,1 0 0,-3-1-111,3-3 1,-4 1-135,4-5-240,1 0 337,3-8 0,0-7 27,0-8 1,1-8-103,3-7 1,-2-5 151,6-6 1,-6-5 406,2 1 0,-3-5 0,-1 1 0,0-7-142,0-4 0,-5-2 142,-2 2 0,-3 3 0,-2 8 0,-3 9 286,0 11 0,-4 4 1115,3 6 83,-4 6 0,9 6-532,-1 8 0,2-2-887,6 2 0,2-5-340,6 5 1,2-2-109,5 2 0,2 1-512,2-5 1,3 5 894,5-2 0,0 3 0,0 2 0</inkml:trace>
  <inkml:trace contextRef="#ctx0" brushRef="#br0" timeOffset="15">22853 15544 8286,'-18'0'0,"2"1"0,4 3 0,1-3 2051,0 3-1410,4 2 1,2-3 245,5 4-505,0-4-320,5 7 0,2-4 303,4 6 1,0-1-32,1 1 0,1 3-204,2 0 1,-3 6 48,4-2 1,-4 2 204,0 2 1,-1 0 132,1 0 1,-2 1 95,-3 2 1,4-5-226,-4 2 0,-2-8 541,-1 0-1020,2-2 156,1-7 0,-1-7-481,-2-11 1,1-9 295,-1-10 1,1-3-466,-1-4 1,-2 1-245,6-5 0,-2 6-793,2-3 1,2 5 597,-2 4 0,2 3-151,1 8 1,1-1 1174,-1 4 0,0 1 0,1 4 0</inkml:trace>
  <inkml:trace contextRef="#ctx0" brushRef="#br0" timeOffset="16">23264 15612 8286,'0'8'1405,"0"0"-418,0-6-173,0 3 1,5-5-181,3 0 1,-2 0 29,2 0 0,0-5-202,3-3 0,4-5 130,0-3 0,4-4-387,-3 1 1,3-6 6,-4-2 0,4-4-406,-4 5 0,2-6 232,-2 2 1,-6 2-473,2 1 0,-7 4 105,0 4 1,-8 4-86,-4 7 1,-7 3 178,-4 5 1,-4 7-15,-3 4 1,-3 6 593,-6 5 0,1 5-184,0 0 1,3 6 1300,1 1 0,3 1-627,-3 7 0,9-5 590,2 1 0,7-6-666,4-2 1,9-5-317,11-3 1,7-5-666,11-10 0,6 2-564,9-5 0,6-3-1460,3-8 1883,-4-1 1,11-13 0,-2 3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fld id="{C7E9A20B-E167-2E4E-BE18-AA9F5BF5FB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54" tIns="48580" rIns="97154" bIns="485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notes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8413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151473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14EF427-E3A8-D542-91D3-317F25033480}" type="slidenum">
              <a:rPr lang="en-US" sz="1100" b="0">
                <a:latin typeface="Times New Roman" charset="0"/>
              </a:rPr>
              <a:pPr/>
              <a:t>1</a:t>
            </a:fld>
            <a:endParaRPr lang="en-US" sz="1100" b="0">
              <a:latin typeface="Times New Roman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3302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83787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80358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ICANN: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Internet Corporation for Assigned Names and Numbers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IANA: Internet Assigned Numbers Authority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5710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4C77BAE-B1F9-894F-A30D-94797C2329C5}" type="slidenum">
              <a:rPr lang="en-US" sz="1300" b="0">
                <a:latin typeface="Times New Roman" charset="0"/>
              </a:rPr>
              <a:pPr eaLnBrk="1" hangingPunct="1"/>
              <a:t>28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0950" y="708025"/>
            <a:ext cx="4814888" cy="3611563"/>
          </a:xfrm>
          <a:solidFill>
            <a:srgbClr val="FFFFFF"/>
          </a:solidFill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2975" y="4564063"/>
            <a:ext cx="5429250" cy="43338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fr-FR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97446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7F5172E-D380-4348-84B1-443CFC9E7DD9}" type="slidenum">
              <a:rPr lang="en-US" sz="1300" b="0">
                <a:latin typeface="Times New Roman" charset="0"/>
              </a:rPr>
              <a:pPr eaLnBrk="1" hangingPunct="1"/>
              <a:t>30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22682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1763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DHCP: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Dynamic Host Configuration Protocol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5191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E6DECEB-02F6-8C41-99F5-759492C41FD1}" type="slidenum">
              <a:rPr lang="en-US" sz="1300" b="0">
                <a:latin typeface="Times New Roman" charset="0"/>
              </a:rPr>
              <a:pPr eaLnBrk="1" hangingPunct="1"/>
              <a:t>48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0035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77179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E7A2AF4-21A1-4549-972D-2D4D3C966DCF}" type="slidenum">
              <a:rPr lang="en-US" sz="1300" b="0">
                <a:latin typeface="Times New Roman" charset="0"/>
              </a:rPr>
              <a:pPr eaLnBrk="1" hangingPunct="1"/>
              <a:t>50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9216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97120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60 Seconds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5462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206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244B183-CBA1-BA47-8281-488AF6A9CE4D}" type="slidenum">
              <a:rPr lang="en-US" sz="1300" b="0">
                <a:latin typeface="Times New Roman" charset="0"/>
              </a:rPr>
              <a:pPr eaLnBrk="1" hangingPunct="1"/>
              <a:t>52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9421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92351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2A1D53B-0B65-174C-A832-8F76934966BD}" type="slidenum">
              <a:rPr lang="en-US" sz="1300" b="0">
                <a:latin typeface="Times New Roman" charset="0"/>
              </a:rPr>
              <a:pPr eaLnBrk="1" hangingPunct="1"/>
              <a:t>54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82528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7556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6226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03119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13328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4634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61248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32374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ea typeface="ＭＳ Ｐゴシック" charset="0"/>
                <a:cs typeface="ＭＳ Ｐゴシック" charset="0"/>
              </a:rPr>
              <a:t>Transcoding = change compression rate per user</a:t>
            </a:r>
            <a:r>
              <a:rPr lang="ja-JP" altLang="en-US">
                <a:ea typeface="ＭＳ Ｐゴシック" charset="0"/>
                <a:cs typeface="ＭＳ Ｐゴシック" charset="0"/>
              </a:rPr>
              <a:t>’</a:t>
            </a:r>
            <a:r>
              <a:rPr lang="en-US">
                <a:ea typeface="ＭＳ Ｐゴシック" charset="0"/>
                <a:cs typeface="ＭＳ Ｐゴシック" charset="0"/>
              </a:rPr>
              <a:t>s bandwidth</a:t>
            </a:r>
          </a:p>
        </p:txBody>
      </p:sp>
    </p:spTree>
    <p:extLst>
      <p:ext uri="{BB962C8B-B14F-4D97-AF65-F5344CB8AC3E}">
        <p14:creationId xmlns:p14="http://schemas.microsoft.com/office/powerpoint/2010/main" val="1570659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96" charset="2"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8441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143000"/>
            <a:ext cx="7772400" cy="2057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05993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81027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2133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248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667158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/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37584" indent="-401822">
              <a:spcBef>
                <a:spcPts val="1687"/>
              </a:spcBef>
              <a:buChar char="-"/>
              <a:defRPr sz="2500" i="1"/>
            </a:lvl2pPr>
            <a:lvl3pPr marL="1250112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3pPr>
            <a:lvl4pPr marL="1562640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4pPr>
            <a:lvl5pPr marL="1875168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0031032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102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2569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78249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2130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94412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9868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0207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50156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0" y="1371600"/>
            <a:ext cx="8305800" cy="0"/>
          </a:xfrm>
          <a:prstGeom prst="line">
            <a:avLst/>
          </a:prstGeom>
          <a:noFill/>
          <a:ln w="44450">
            <a:solidFill>
              <a:srgbClr val="FFCB05"/>
            </a:solidFill>
            <a:round/>
            <a:headEnd/>
            <a:tailEnd/>
          </a:ln>
          <a:effectLst>
            <a:outerShdw dist="53882" dir="2700000" algn="ctr" rotWithShape="0">
              <a:srgbClr val="D3A600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 sz="1200"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6936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500" b="0">
          <a:solidFill>
            <a:schemeClr val="tx1"/>
          </a:solidFill>
          <a:effectLst/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Ø"/>
        <a:defRPr sz="2800">
          <a:solidFill>
            <a:schemeClr val="accent2"/>
          </a:solidFill>
          <a:latin typeface="+mn-lt"/>
          <a:ea typeface="ＭＳ Ｐゴシック" charset="-128"/>
          <a:cs typeface="ＭＳ Ｐゴシック" charset="-128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q"/>
        <a:defRPr sz="2400">
          <a:solidFill>
            <a:schemeClr val="accent2"/>
          </a:solidFill>
          <a:latin typeface="+mn-lt"/>
          <a:ea typeface="ＭＳ Ｐゴシック" charset="-128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accent2"/>
          </a:solidFill>
          <a:latin typeface="+mn-lt"/>
          <a:ea typeface="ＭＳ Ｐゴシック" charset="-128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n"/>
        <a:defRPr sz="1200">
          <a:solidFill>
            <a:schemeClr val="accent2"/>
          </a:solidFill>
          <a:latin typeface="+mn-lt"/>
          <a:ea typeface="ＭＳ Ｐゴシック" charset="-128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1200">
          <a:solidFill>
            <a:schemeClr val="accent2"/>
          </a:solidFill>
          <a:latin typeface="+mn-lt"/>
          <a:ea typeface="ＭＳ Ｐゴシック" charset="-128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png"/><Relationship Id="rId5" Type="http://schemas.openxmlformats.org/officeDocument/2006/relationships/customXml" Target="../ink/ink6.xml"/><Relationship Id="rId4" Type="http://schemas.openxmlformats.org/officeDocument/2006/relationships/image" Target="../media/image2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png"/><Relationship Id="rId5" Type="http://schemas.openxmlformats.org/officeDocument/2006/relationships/customXml" Target="../ink/ink7.xml"/><Relationship Id="rId4" Type="http://schemas.openxmlformats.org/officeDocument/2006/relationships/image" Target="../media/image2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customXml" Target="../ink/ink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9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ustomXml" Target="../ink/ink20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customXml" Target="../ink/ink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ustomXml" Target="../ink/ink22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customXml" Target="../ink/ink23.xml"/><Relationship Id="rId3" Type="http://schemas.openxmlformats.org/officeDocument/2006/relationships/image" Target="../media/image15.jpg"/><Relationship Id="rId7" Type="http://schemas.openxmlformats.org/officeDocument/2006/relationships/hyperlink" Target="https://commons.wikimedia.org/wiki/File:Ams-ix.k.root-servers.net.jpg" TargetMode="External"/><Relationship Id="rId2" Type="http://schemas.openxmlformats.org/officeDocument/2006/relationships/hyperlink" Target="https://www.iana.org/domains/root/server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Amsterdam_Internet_Exchange" TargetMode="External"/><Relationship Id="rId5" Type="http://schemas.openxmlformats.org/officeDocument/2006/relationships/hyperlink" Target="https://en.wikipedia.org/wiki/Juniper_Networks" TargetMode="External"/><Relationship Id="rId4" Type="http://schemas.openxmlformats.org/officeDocument/2006/relationships/hyperlink" Target="https://en.wikipedia.org/wiki/Cisco" TargetMode="External"/><Relationship Id="rId9" Type="http://schemas.openxmlformats.org/officeDocument/2006/relationships/image" Target="../media/image29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customXml" Target="../ink/ink2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customXml" Target="../ink/ink2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png"/><Relationship Id="rId5" Type="http://schemas.openxmlformats.org/officeDocument/2006/relationships/customXml" Target="../ink/ink5.xml"/><Relationship Id="rId4" Type="http://schemas.openxmlformats.org/officeDocument/2006/relationships/image" Target="../media/image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8150" y="3733800"/>
            <a:ext cx="8248650" cy="1220647"/>
          </a:xfrm>
        </p:spPr>
        <p:txBody>
          <a:bodyPr/>
          <a:lstStyle/>
          <a:p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Hong</a:t>
            </a:r>
            <a:r>
              <a:rPr lang="zh-CN" altLang="en-US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Xu,</a:t>
            </a:r>
            <a:r>
              <a:rPr lang="zh-CN" altLang="en-US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Henry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CSE@CUHK,</a:t>
            </a:r>
            <a:r>
              <a:rPr lang="zh-CN" altLang="en-US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2022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algn="l"/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Material with thanks to Patri</a:t>
            </a:r>
            <a:r>
              <a:rPr lang="en-US" altLang="zh-CN" sz="1800" i="1" dirty="0">
                <a:latin typeface="Arial" charset="0"/>
                <a:ea typeface="ＭＳ Ｐゴシック" charset="0"/>
                <a:cs typeface="ＭＳ Ｐゴシック" charset="0"/>
              </a:rPr>
              <a:t>ck</a:t>
            </a:r>
            <a:r>
              <a:rPr lang="zh-CN" alt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sz="1800" i="1" dirty="0">
                <a:latin typeface="Arial" charset="0"/>
                <a:ea typeface="ＭＳ Ｐゴシック" charset="0"/>
                <a:cs typeface="ＭＳ Ｐゴシック" charset="0"/>
              </a:rPr>
              <a:t>Lee,</a:t>
            </a:r>
            <a:r>
              <a:rPr lang="zh-CN" alt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sz="1800" i="1" dirty="0" err="1">
                <a:latin typeface="Arial" charset="0"/>
                <a:ea typeface="ＭＳ Ｐゴシック" charset="0"/>
                <a:cs typeface="ＭＳ Ｐゴシック" charset="0"/>
              </a:rPr>
              <a:t>Mosharaf</a:t>
            </a:r>
            <a:r>
              <a:rPr lang="zh-CN" alt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sz="1800" i="1" dirty="0">
                <a:latin typeface="Arial" charset="0"/>
                <a:ea typeface="ＭＳ Ｐゴシック" charset="0"/>
                <a:cs typeface="ＭＳ Ｐゴシック" charset="0"/>
              </a:rPr>
              <a:t>Chowdhury,</a:t>
            </a:r>
            <a:r>
              <a:rPr lang="zh-CN" alt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Aditya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Akella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Sugih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Jamin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Philip Levis, Sylvia Ratnasamy, Peter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Steenkiste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and many other colleague</a:t>
            </a:r>
            <a:r>
              <a:rPr lang="en-US" altLang="zh-CN" sz="1800" i="1" dirty="0">
                <a:latin typeface="Arial" charset="0"/>
                <a:ea typeface="ＭＳ Ｐゴシック" charset="0"/>
                <a:cs typeface="ＭＳ Ｐゴシック" charset="0"/>
              </a:rPr>
              <a:t>s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.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-3858" y="1090432"/>
            <a:ext cx="9144000" cy="2286000"/>
          </a:xfrm>
        </p:spPr>
        <p:txBody>
          <a:bodyPr/>
          <a:lstStyle/>
          <a:p>
            <a:pPr algn="ctr"/>
            <a:r>
              <a:rPr lang="en-US" altLang="zh-CN" dirty="0">
                <a:effectLst/>
              </a:rPr>
              <a:t>CSCI4430</a:t>
            </a:r>
            <a:r>
              <a:rPr lang="zh-CN" altLang="en-US" b="1" dirty="0">
                <a:ea typeface="ＭＳ Ｐゴシック" charset="0"/>
              </a:rPr>
              <a:t> </a:t>
            </a:r>
            <a:r>
              <a:rPr lang="en-US" dirty="0"/>
              <a:t>Computer Networks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b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Lecture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4: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Application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Layer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–</a:t>
            </a:r>
            <a:br>
              <a:rPr lang="en-HK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</a:b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Caching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and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CDN,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DNS</a:t>
            </a:r>
            <a:endParaRPr lang="en-US" b="1" dirty="0">
              <a:effectLst/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Caching with Reverse Proxies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Cache documents close to server</a:t>
            </a:r>
          </a:p>
          <a:p>
            <a:pPr lvl="1"/>
            <a:r>
              <a:rPr lang="en-US" dirty="0">
                <a:sym typeface="Wingdings" charset="0"/>
              </a:rPr>
              <a:t>Decrease server load</a:t>
            </a:r>
          </a:p>
          <a:p>
            <a:pPr lvl="1"/>
            <a:r>
              <a:rPr lang="en-US" dirty="0">
                <a:sym typeface="Wingdings" charset="0"/>
              </a:rPr>
              <a:t>By content provider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19AB70-D6FE-DE43-9249-3D4CC9E3463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8" name="Slide Number Placeholder 3"/>
          <p:cNvSpPr txBox="1">
            <a:spLocks/>
          </p:cNvSpPr>
          <p:nvPr/>
        </p:nvSpPr>
        <p:spPr bwMode="auto">
          <a:xfrm>
            <a:off x="8001000" y="6248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750" b="1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fld id="{A190D881-957A-7944-A8D0-1584E528B88F}" type="slidenum">
              <a:rPr lang="en-US" smtClean="0"/>
              <a:pPr/>
              <a:t>10</a:t>
            </a:fld>
            <a:endParaRPr lang="en-US"/>
          </a:p>
        </p:txBody>
      </p:sp>
      <p:grpSp>
        <p:nvGrpSpPr>
          <p:cNvPr id="9" name="Group 4"/>
          <p:cNvGrpSpPr>
            <a:grpSpLocks/>
          </p:cNvGrpSpPr>
          <p:nvPr/>
        </p:nvGrpSpPr>
        <p:grpSpPr bwMode="auto">
          <a:xfrm>
            <a:off x="6019800" y="6096001"/>
            <a:ext cx="371475" cy="381000"/>
            <a:chOff x="1014" y="912"/>
            <a:chExt cx="574" cy="596"/>
          </a:xfrm>
        </p:grpSpPr>
        <p:sp>
          <p:nvSpPr>
            <p:cNvPr id="10" name="Freeform 5"/>
            <p:cNvSpPr>
              <a:spLocks/>
            </p:cNvSpPr>
            <p:nvPr/>
          </p:nvSpPr>
          <p:spPr bwMode="auto">
            <a:xfrm>
              <a:off x="1014" y="912"/>
              <a:ext cx="574" cy="596"/>
            </a:xfrm>
            <a:custGeom>
              <a:avLst/>
              <a:gdLst>
                <a:gd name="T0" fmla="*/ 124 w 574"/>
                <a:gd name="T1" fmla="*/ 391 h 596"/>
                <a:gd name="T2" fmla="*/ 0 w 574"/>
                <a:gd name="T3" fmla="*/ 391 h 596"/>
                <a:gd name="T4" fmla="*/ 0 w 574"/>
                <a:gd name="T5" fmla="*/ 596 h 596"/>
                <a:gd name="T6" fmla="*/ 574 w 574"/>
                <a:gd name="T7" fmla="*/ 596 h 596"/>
                <a:gd name="T8" fmla="*/ 574 w 574"/>
                <a:gd name="T9" fmla="*/ 391 h 596"/>
                <a:gd name="T10" fmla="*/ 446 w 574"/>
                <a:gd name="T11" fmla="*/ 391 h 596"/>
                <a:gd name="T12" fmla="*/ 446 w 574"/>
                <a:gd name="T13" fmla="*/ 364 h 596"/>
                <a:gd name="T14" fmla="*/ 500 w 574"/>
                <a:gd name="T15" fmla="*/ 364 h 596"/>
                <a:gd name="T16" fmla="*/ 500 w 574"/>
                <a:gd name="T17" fmla="*/ 0 h 596"/>
                <a:gd name="T18" fmla="*/ 70 w 574"/>
                <a:gd name="T19" fmla="*/ 0 h 596"/>
                <a:gd name="T20" fmla="*/ 70 w 574"/>
                <a:gd name="T21" fmla="*/ 364 h 596"/>
                <a:gd name="T22" fmla="*/ 124 w 574"/>
                <a:gd name="T23" fmla="*/ 364 h 596"/>
                <a:gd name="T24" fmla="*/ 124 w 574"/>
                <a:gd name="T25" fmla="*/ 391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4" h="596">
                  <a:moveTo>
                    <a:pt x="124" y="391"/>
                  </a:moveTo>
                  <a:lnTo>
                    <a:pt x="0" y="391"/>
                  </a:lnTo>
                  <a:lnTo>
                    <a:pt x="0" y="596"/>
                  </a:lnTo>
                  <a:lnTo>
                    <a:pt x="574" y="596"/>
                  </a:lnTo>
                  <a:lnTo>
                    <a:pt x="574" y="391"/>
                  </a:lnTo>
                  <a:lnTo>
                    <a:pt x="446" y="391"/>
                  </a:lnTo>
                  <a:lnTo>
                    <a:pt x="446" y="364"/>
                  </a:lnTo>
                  <a:lnTo>
                    <a:pt x="500" y="364"/>
                  </a:lnTo>
                  <a:lnTo>
                    <a:pt x="500" y="0"/>
                  </a:lnTo>
                  <a:lnTo>
                    <a:pt x="70" y="0"/>
                  </a:lnTo>
                  <a:lnTo>
                    <a:pt x="70" y="364"/>
                  </a:lnTo>
                  <a:lnTo>
                    <a:pt x="124" y="364"/>
                  </a:lnTo>
                  <a:lnTo>
                    <a:pt x="124" y="391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1" name="Line 6"/>
            <p:cNvSpPr>
              <a:spLocks noChangeShapeType="1"/>
            </p:cNvSpPr>
            <p:nvPr/>
          </p:nvSpPr>
          <p:spPr bwMode="auto">
            <a:xfrm>
              <a:off x="1138" y="1303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2" name="Line 7"/>
            <p:cNvSpPr>
              <a:spLocks noChangeShapeType="1"/>
            </p:cNvSpPr>
            <p:nvPr/>
          </p:nvSpPr>
          <p:spPr bwMode="auto">
            <a:xfrm>
              <a:off x="1138" y="1276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3" name="Freeform 8"/>
            <p:cNvSpPr>
              <a:spLocks noEditPoints="1"/>
            </p:cNvSpPr>
            <p:nvPr/>
          </p:nvSpPr>
          <p:spPr bwMode="auto">
            <a:xfrm>
              <a:off x="1310" y="1323"/>
              <a:ext cx="233" cy="168"/>
            </a:xfrm>
            <a:custGeom>
              <a:avLst/>
              <a:gdLst>
                <a:gd name="T0" fmla="*/ 0 w 233"/>
                <a:gd name="T1" fmla="*/ 168 h 168"/>
                <a:gd name="T2" fmla="*/ 188 w 233"/>
                <a:gd name="T3" fmla="*/ 168 h 168"/>
                <a:gd name="T4" fmla="*/ 188 w 233"/>
                <a:gd name="T5" fmla="*/ 0 h 168"/>
                <a:gd name="T6" fmla="*/ 0 w 233"/>
                <a:gd name="T7" fmla="*/ 0 h 168"/>
                <a:gd name="T8" fmla="*/ 0 w 233"/>
                <a:gd name="T9" fmla="*/ 168 h 168"/>
                <a:gd name="T10" fmla="*/ 204 w 233"/>
                <a:gd name="T11" fmla="*/ 26 h 168"/>
                <a:gd name="T12" fmla="*/ 233 w 233"/>
                <a:gd name="T13" fmla="*/ 26 h 168"/>
                <a:gd name="T14" fmla="*/ 233 w 233"/>
                <a:gd name="T15" fmla="*/ 0 h 168"/>
                <a:gd name="T16" fmla="*/ 204 w 233"/>
                <a:gd name="T17" fmla="*/ 0 h 168"/>
                <a:gd name="T18" fmla="*/ 204 w 233"/>
                <a:gd name="T19" fmla="*/ 2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3" h="168">
                  <a:moveTo>
                    <a:pt x="0" y="168"/>
                  </a:moveTo>
                  <a:lnTo>
                    <a:pt x="188" y="168"/>
                  </a:lnTo>
                  <a:lnTo>
                    <a:pt x="188" y="0"/>
                  </a:lnTo>
                  <a:lnTo>
                    <a:pt x="0" y="0"/>
                  </a:lnTo>
                  <a:lnTo>
                    <a:pt x="0" y="168"/>
                  </a:lnTo>
                  <a:close/>
                  <a:moveTo>
                    <a:pt x="204" y="26"/>
                  </a:moveTo>
                  <a:lnTo>
                    <a:pt x="233" y="26"/>
                  </a:lnTo>
                  <a:lnTo>
                    <a:pt x="233" y="0"/>
                  </a:lnTo>
                  <a:lnTo>
                    <a:pt x="204" y="0"/>
                  </a:lnTo>
                  <a:lnTo>
                    <a:pt x="204" y="26"/>
                  </a:lnTo>
                  <a:close/>
                </a:path>
              </a:pathLst>
            </a:custGeom>
            <a:solidFill>
              <a:srgbClr val="FFFFFF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4" name="Line 9"/>
            <p:cNvSpPr>
              <a:spLocks noChangeShapeType="1"/>
            </p:cNvSpPr>
            <p:nvPr/>
          </p:nvSpPr>
          <p:spPr bwMode="auto">
            <a:xfrm>
              <a:off x="1310" y="1379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5" name="Line 10"/>
            <p:cNvSpPr>
              <a:spLocks noChangeShapeType="1"/>
            </p:cNvSpPr>
            <p:nvPr/>
          </p:nvSpPr>
          <p:spPr bwMode="auto">
            <a:xfrm>
              <a:off x="1310" y="1435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" name="Line 11"/>
            <p:cNvSpPr>
              <a:spLocks noChangeShapeType="1"/>
            </p:cNvSpPr>
            <p:nvPr/>
          </p:nvSpPr>
          <p:spPr bwMode="auto">
            <a:xfrm>
              <a:off x="1317" y="1405"/>
              <a:ext cx="172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7" name="Rectangle 12"/>
            <p:cNvSpPr>
              <a:spLocks noChangeArrowheads="1"/>
            </p:cNvSpPr>
            <p:nvPr/>
          </p:nvSpPr>
          <p:spPr bwMode="auto">
            <a:xfrm>
              <a:off x="1416" y="1389"/>
              <a:ext cx="54" cy="36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8" name="Freeform 13"/>
            <p:cNvSpPr>
              <a:spLocks noEditPoints="1"/>
            </p:cNvSpPr>
            <p:nvPr/>
          </p:nvSpPr>
          <p:spPr bwMode="auto">
            <a:xfrm>
              <a:off x="1030" y="955"/>
              <a:ext cx="538" cy="401"/>
            </a:xfrm>
            <a:custGeom>
              <a:avLst/>
              <a:gdLst>
                <a:gd name="T0" fmla="*/ 452 w 538"/>
                <a:gd name="T1" fmla="*/ 285 h 401"/>
                <a:gd name="T2" fmla="*/ 472 w 538"/>
                <a:gd name="T3" fmla="*/ 285 h 401"/>
                <a:gd name="T4" fmla="*/ 472 w 538"/>
                <a:gd name="T5" fmla="*/ 278 h 401"/>
                <a:gd name="T6" fmla="*/ 452 w 538"/>
                <a:gd name="T7" fmla="*/ 278 h 401"/>
                <a:gd name="T8" fmla="*/ 452 w 538"/>
                <a:gd name="T9" fmla="*/ 285 h 401"/>
                <a:gd name="T10" fmla="*/ 121 w 538"/>
                <a:gd name="T11" fmla="*/ 239 h 401"/>
                <a:gd name="T12" fmla="*/ 121 w 538"/>
                <a:gd name="T13" fmla="*/ 27 h 401"/>
                <a:gd name="T14" fmla="*/ 417 w 538"/>
                <a:gd name="T15" fmla="*/ 27 h 401"/>
                <a:gd name="T16" fmla="*/ 417 w 538"/>
                <a:gd name="T17" fmla="*/ 239 h 401"/>
                <a:gd name="T18" fmla="*/ 121 w 538"/>
                <a:gd name="T19" fmla="*/ 239 h 401"/>
                <a:gd name="T20" fmla="*/ 108 w 538"/>
                <a:gd name="T21" fmla="*/ 252 h 401"/>
                <a:gd name="T22" fmla="*/ 430 w 538"/>
                <a:gd name="T23" fmla="*/ 252 h 401"/>
                <a:gd name="T24" fmla="*/ 430 w 538"/>
                <a:gd name="T25" fmla="*/ 14 h 401"/>
                <a:gd name="T26" fmla="*/ 446 w 538"/>
                <a:gd name="T27" fmla="*/ 14 h 401"/>
                <a:gd name="T28" fmla="*/ 446 w 538"/>
                <a:gd name="T29" fmla="*/ 0 h 401"/>
                <a:gd name="T30" fmla="*/ 96 w 538"/>
                <a:gd name="T31" fmla="*/ 0 h 401"/>
                <a:gd name="T32" fmla="*/ 96 w 538"/>
                <a:gd name="T33" fmla="*/ 265 h 401"/>
                <a:gd name="T34" fmla="*/ 108 w 538"/>
                <a:gd name="T35" fmla="*/ 265 h 401"/>
                <a:gd name="T36" fmla="*/ 108 w 538"/>
                <a:gd name="T37" fmla="*/ 252 h 401"/>
                <a:gd name="T38" fmla="*/ 0 w 538"/>
                <a:gd name="T39" fmla="*/ 388 h 401"/>
                <a:gd name="T40" fmla="*/ 54 w 538"/>
                <a:gd name="T41" fmla="*/ 388 h 401"/>
                <a:gd name="T42" fmla="*/ 54 w 538"/>
                <a:gd name="T43" fmla="*/ 368 h 401"/>
                <a:gd name="T44" fmla="*/ 0 w 538"/>
                <a:gd name="T45" fmla="*/ 368 h 401"/>
                <a:gd name="T46" fmla="*/ 0 w 538"/>
                <a:gd name="T47" fmla="*/ 388 h 401"/>
                <a:gd name="T48" fmla="*/ 316 w 538"/>
                <a:gd name="T49" fmla="*/ 401 h 401"/>
                <a:gd name="T50" fmla="*/ 430 w 538"/>
                <a:gd name="T51" fmla="*/ 401 h 401"/>
                <a:gd name="T52" fmla="*/ 430 w 538"/>
                <a:gd name="T53" fmla="*/ 391 h 401"/>
                <a:gd name="T54" fmla="*/ 316 w 538"/>
                <a:gd name="T55" fmla="*/ 391 h 401"/>
                <a:gd name="T56" fmla="*/ 316 w 538"/>
                <a:gd name="T57" fmla="*/ 401 h 401"/>
                <a:gd name="T58" fmla="*/ 523 w 538"/>
                <a:gd name="T59" fmla="*/ 378 h 401"/>
                <a:gd name="T60" fmla="*/ 538 w 538"/>
                <a:gd name="T61" fmla="*/ 378 h 401"/>
                <a:gd name="T62" fmla="*/ 538 w 538"/>
                <a:gd name="T63" fmla="*/ 368 h 401"/>
                <a:gd name="T64" fmla="*/ 523 w 538"/>
                <a:gd name="T65" fmla="*/ 368 h 401"/>
                <a:gd name="T66" fmla="*/ 523 w 538"/>
                <a:gd name="T67" fmla="*/ 378 h 401"/>
                <a:gd name="T68" fmla="*/ 523 w 538"/>
                <a:gd name="T69" fmla="*/ 394 h 401"/>
                <a:gd name="T70" fmla="*/ 538 w 538"/>
                <a:gd name="T71" fmla="*/ 394 h 401"/>
                <a:gd name="T72" fmla="*/ 538 w 538"/>
                <a:gd name="T73" fmla="*/ 388 h 401"/>
                <a:gd name="T74" fmla="*/ 523 w 538"/>
                <a:gd name="T75" fmla="*/ 388 h 401"/>
                <a:gd name="T76" fmla="*/ 523 w 538"/>
                <a:gd name="T77" fmla="*/ 39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38" h="401">
                  <a:moveTo>
                    <a:pt x="452" y="285"/>
                  </a:moveTo>
                  <a:lnTo>
                    <a:pt x="472" y="285"/>
                  </a:lnTo>
                  <a:lnTo>
                    <a:pt x="472" y="278"/>
                  </a:lnTo>
                  <a:lnTo>
                    <a:pt x="452" y="278"/>
                  </a:lnTo>
                  <a:lnTo>
                    <a:pt x="452" y="285"/>
                  </a:lnTo>
                  <a:close/>
                  <a:moveTo>
                    <a:pt x="121" y="239"/>
                  </a:moveTo>
                  <a:lnTo>
                    <a:pt x="121" y="27"/>
                  </a:lnTo>
                  <a:lnTo>
                    <a:pt x="417" y="27"/>
                  </a:lnTo>
                  <a:lnTo>
                    <a:pt x="417" y="239"/>
                  </a:lnTo>
                  <a:lnTo>
                    <a:pt x="121" y="239"/>
                  </a:lnTo>
                  <a:close/>
                  <a:moveTo>
                    <a:pt x="108" y="252"/>
                  </a:moveTo>
                  <a:lnTo>
                    <a:pt x="430" y="252"/>
                  </a:lnTo>
                  <a:lnTo>
                    <a:pt x="430" y="14"/>
                  </a:lnTo>
                  <a:lnTo>
                    <a:pt x="446" y="14"/>
                  </a:lnTo>
                  <a:lnTo>
                    <a:pt x="446" y="0"/>
                  </a:lnTo>
                  <a:lnTo>
                    <a:pt x="96" y="0"/>
                  </a:lnTo>
                  <a:lnTo>
                    <a:pt x="96" y="265"/>
                  </a:lnTo>
                  <a:lnTo>
                    <a:pt x="108" y="265"/>
                  </a:lnTo>
                  <a:lnTo>
                    <a:pt x="108" y="252"/>
                  </a:lnTo>
                  <a:close/>
                  <a:moveTo>
                    <a:pt x="0" y="388"/>
                  </a:moveTo>
                  <a:lnTo>
                    <a:pt x="54" y="388"/>
                  </a:lnTo>
                  <a:lnTo>
                    <a:pt x="54" y="368"/>
                  </a:lnTo>
                  <a:lnTo>
                    <a:pt x="0" y="368"/>
                  </a:lnTo>
                  <a:lnTo>
                    <a:pt x="0" y="388"/>
                  </a:lnTo>
                  <a:close/>
                  <a:moveTo>
                    <a:pt x="316" y="401"/>
                  </a:moveTo>
                  <a:lnTo>
                    <a:pt x="430" y="401"/>
                  </a:lnTo>
                  <a:lnTo>
                    <a:pt x="430" y="391"/>
                  </a:lnTo>
                  <a:lnTo>
                    <a:pt x="316" y="391"/>
                  </a:lnTo>
                  <a:lnTo>
                    <a:pt x="316" y="401"/>
                  </a:lnTo>
                  <a:close/>
                  <a:moveTo>
                    <a:pt x="523" y="378"/>
                  </a:moveTo>
                  <a:lnTo>
                    <a:pt x="538" y="378"/>
                  </a:lnTo>
                  <a:lnTo>
                    <a:pt x="538" y="368"/>
                  </a:lnTo>
                  <a:lnTo>
                    <a:pt x="523" y="368"/>
                  </a:lnTo>
                  <a:lnTo>
                    <a:pt x="523" y="378"/>
                  </a:lnTo>
                  <a:close/>
                  <a:moveTo>
                    <a:pt x="523" y="394"/>
                  </a:moveTo>
                  <a:lnTo>
                    <a:pt x="538" y="394"/>
                  </a:lnTo>
                  <a:lnTo>
                    <a:pt x="538" y="388"/>
                  </a:lnTo>
                  <a:lnTo>
                    <a:pt x="523" y="388"/>
                  </a:lnTo>
                  <a:lnTo>
                    <a:pt x="523" y="394"/>
                  </a:lnTo>
                  <a:close/>
                </a:path>
              </a:pathLst>
            </a:custGeom>
            <a:solidFill>
              <a:srgbClr val="000000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9" name="Line 14"/>
            <p:cNvSpPr>
              <a:spLocks noChangeShapeType="1"/>
            </p:cNvSpPr>
            <p:nvPr/>
          </p:nvSpPr>
          <p:spPr bwMode="auto">
            <a:xfrm>
              <a:off x="1084" y="1257"/>
              <a:ext cx="430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20" name="Line 15"/>
            <p:cNvSpPr>
              <a:spLocks noChangeShapeType="1"/>
            </p:cNvSpPr>
            <p:nvPr/>
          </p:nvSpPr>
          <p:spPr bwMode="auto">
            <a:xfrm flipV="1">
              <a:off x="1193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21" name="Line 16"/>
            <p:cNvSpPr>
              <a:spLocks noChangeShapeType="1"/>
            </p:cNvSpPr>
            <p:nvPr/>
          </p:nvSpPr>
          <p:spPr bwMode="auto">
            <a:xfrm flipV="1">
              <a:off x="1301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</p:grpSp>
      <p:grpSp>
        <p:nvGrpSpPr>
          <p:cNvPr id="22" name="Group 17"/>
          <p:cNvGrpSpPr>
            <a:grpSpLocks/>
          </p:cNvGrpSpPr>
          <p:nvPr/>
        </p:nvGrpSpPr>
        <p:grpSpPr bwMode="auto">
          <a:xfrm>
            <a:off x="7477125" y="6096001"/>
            <a:ext cx="371475" cy="381000"/>
            <a:chOff x="1014" y="912"/>
            <a:chExt cx="574" cy="596"/>
          </a:xfrm>
        </p:grpSpPr>
        <p:sp>
          <p:nvSpPr>
            <p:cNvPr id="23" name="Freeform 18"/>
            <p:cNvSpPr>
              <a:spLocks/>
            </p:cNvSpPr>
            <p:nvPr/>
          </p:nvSpPr>
          <p:spPr bwMode="auto">
            <a:xfrm>
              <a:off x="1014" y="912"/>
              <a:ext cx="574" cy="596"/>
            </a:xfrm>
            <a:custGeom>
              <a:avLst/>
              <a:gdLst>
                <a:gd name="T0" fmla="*/ 124 w 574"/>
                <a:gd name="T1" fmla="*/ 391 h 596"/>
                <a:gd name="T2" fmla="*/ 0 w 574"/>
                <a:gd name="T3" fmla="*/ 391 h 596"/>
                <a:gd name="T4" fmla="*/ 0 w 574"/>
                <a:gd name="T5" fmla="*/ 596 h 596"/>
                <a:gd name="T6" fmla="*/ 574 w 574"/>
                <a:gd name="T7" fmla="*/ 596 h 596"/>
                <a:gd name="T8" fmla="*/ 574 w 574"/>
                <a:gd name="T9" fmla="*/ 391 h 596"/>
                <a:gd name="T10" fmla="*/ 446 w 574"/>
                <a:gd name="T11" fmla="*/ 391 h 596"/>
                <a:gd name="T12" fmla="*/ 446 w 574"/>
                <a:gd name="T13" fmla="*/ 364 h 596"/>
                <a:gd name="T14" fmla="*/ 500 w 574"/>
                <a:gd name="T15" fmla="*/ 364 h 596"/>
                <a:gd name="T16" fmla="*/ 500 w 574"/>
                <a:gd name="T17" fmla="*/ 0 h 596"/>
                <a:gd name="T18" fmla="*/ 70 w 574"/>
                <a:gd name="T19" fmla="*/ 0 h 596"/>
                <a:gd name="T20" fmla="*/ 70 w 574"/>
                <a:gd name="T21" fmla="*/ 364 h 596"/>
                <a:gd name="T22" fmla="*/ 124 w 574"/>
                <a:gd name="T23" fmla="*/ 364 h 596"/>
                <a:gd name="T24" fmla="*/ 124 w 574"/>
                <a:gd name="T25" fmla="*/ 391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4" h="596">
                  <a:moveTo>
                    <a:pt x="124" y="391"/>
                  </a:moveTo>
                  <a:lnTo>
                    <a:pt x="0" y="391"/>
                  </a:lnTo>
                  <a:lnTo>
                    <a:pt x="0" y="596"/>
                  </a:lnTo>
                  <a:lnTo>
                    <a:pt x="574" y="596"/>
                  </a:lnTo>
                  <a:lnTo>
                    <a:pt x="574" y="391"/>
                  </a:lnTo>
                  <a:lnTo>
                    <a:pt x="446" y="391"/>
                  </a:lnTo>
                  <a:lnTo>
                    <a:pt x="446" y="364"/>
                  </a:lnTo>
                  <a:lnTo>
                    <a:pt x="500" y="364"/>
                  </a:lnTo>
                  <a:lnTo>
                    <a:pt x="500" y="0"/>
                  </a:lnTo>
                  <a:lnTo>
                    <a:pt x="70" y="0"/>
                  </a:lnTo>
                  <a:lnTo>
                    <a:pt x="70" y="364"/>
                  </a:lnTo>
                  <a:lnTo>
                    <a:pt x="124" y="364"/>
                  </a:lnTo>
                  <a:lnTo>
                    <a:pt x="124" y="391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24" name="Line 19"/>
            <p:cNvSpPr>
              <a:spLocks noChangeShapeType="1"/>
            </p:cNvSpPr>
            <p:nvPr/>
          </p:nvSpPr>
          <p:spPr bwMode="auto">
            <a:xfrm>
              <a:off x="1138" y="1303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25" name="Line 20"/>
            <p:cNvSpPr>
              <a:spLocks noChangeShapeType="1"/>
            </p:cNvSpPr>
            <p:nvPr/>
          </p:nvSpPr>
          <p:spPr bwMode="auto">
            <a:xfrm>
              <a:off x="1138" y="1276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26" name="Freeform 21"/>
            <p:cNvSpPr>
              <a:spLocks noEditPoints="1"/>
            </p:cNvSpPr>
            <p:nvPr/>
          </p:nvSpPr>
          <p:spPr bwMode="auto">
            <a:xfrm>
              <a:off x="1310" y="1323"/>
              <a:ext cx="233" cy="168"/>
            </a:xfrm>
            <a:custGeom>
              <a:avLst/>
              <a:gdLst>
                <a:gd name="T0" fmla="*/ 0 w 233"/>
                <a:gd name="T1" fmla="*/ 168 h 168"/>
                <a:gd name="T2" fmla="*/ 188 w 233"/>
                <a:gd name="T3" fmla="*/ 168 h 168"/>
                <a:gd name="T4" fmla="*/ 188 w 233"/>
                <a:gd name="T5" fmla="*/ 0 h 168"/>
                <a:gd name="T6" fmla="*/ 0 w 233"/>
                <a:gd name="T7" fmla="*/ 0 h 168"/>
                <a:gd name="T8" fmla="*/ 0 w 233"/>
                <a:gd name="T9" fmla="*/ 168 h 168"/>
                <a:gd name="T10" fmla="*/ 204 w 233"/>
                <a:gd name="T11" fmla="*/ 26 h 168"/>
                <a:gd name="T12" fmla="*/ 233 w 233"/>
                <a:gd name="T13" fmla="*/ 26 h 168"/>
                <a:gd name="T14" fmla="*/ 233 w 233"/>
                <a:gd name="T15" fmla="*/ 0 h 168"/>
                <a:gd name="T16" fmla="*/ 204 w 233"/>
                <a:gd name="T17" fmla="*/ 0 h 168"/>
                <a:gd name="T18" fmla="*/ 204 w 233"/>
                <a:gd name="T19" fmla="*/ 2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3" h="168">
                  <a:moveTo>
                    <a:pt x="0" y="168"/>
                  </a:moveTo>
                  <a:lnTo>
                    <a:pt x="188" y="168"/>
                  </a:lnTo>
                  <a:lnTo>
                    <a:pt x="188" y="0"/>
                  </a:lnTo>
                  <a:lnTo>
                    <a:pt x="0" y="0"/>
                  </a:lnTo>
                  <a:lnTo>
                    <a:pt x="0" y="168"/>
                  </a:lnTo>
                  <a:close/>
                  <a:moveTo>
                    <a:pt x="204" y="26"/>
                  </a:moveTo>
                  <a:lnTo>
                    <a:pt x="233" y="26"/>
                  </a:lnTo>
                  <a:lnTo>
                    <a:pt x="233" y="0"/>
                  </a:lnTo>
                  <a:lnTo>
                    <a:pt x="204" y="0"/>
                  </a:lnTo>
                  <a:lnTo>
                    <a:pt x="204" y="26"/>
                  </a:lnTo>
                  <a:close/>
                </a:path>
              </a:pathLst>
            </a:custGeom>
            <a:solidFill>
              <a:srgbClr val="FFFFFF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27" name="Line 22"/>
            <p:cNvSpPr>
              <a:spLocks noChangeShapeType="1"/>
            </p:cNvSpPr>
            <p:nvPr/>
          </p:nvSpPr>
          <p:spPr bwMode="auto">
            <a:xfrm>
              <a:off x="1310" y="1379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28" name="Line 23"/>
            <p:cNvSpPr>
              <a:spLocks noChangeShapeType="1"/>
            </p:cNvSpPr>
            <p:nvPr/>
          </p:nvSpPr>
          <p:spPr bwMode="auto">
            <a:xfrm>
              <a:off x="1310" y="1435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29" name="Line 24"/>
            <p:cNvSpPr>
              <a:spLocks noChangeShapeType="1"/>
            </p:cNvSpPr>
            <p:nvPr/>
          </p:nvSpPr>
          <p:spPr bwMode="auto">
            <a:xfrm>
              <a:off x="1317" y="1405"/>
              <a:ext cx="172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30" name="Rectangle 25"/>
            <p:cNvSpPr>
              <a:spLocks noChangeArrowheads="1"/>
            </p:cNvSpPr>
            <p:nvPr/>
          </p:nvSpPr>
          <p:spPr bwMode="auto">
            <a:xfrm>
              <a:off x="1416" y="1389"/>
              <a:ext cx="54" cy="36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31" name="Freeform 26"/>
            <p:cNvSpPr>
              <a:spLocks noEditPoints="1"/>
            </p:cNvSpPr>
            <p:nvPr/>
          </p:nvSpPr>
          <p:spPr bwMode="auto">
            <a:xfrm>
              <a:off x="1030" y="955"/>
              <a:ext cx="538" cy="401"/>
            </a:xfrm>
            <a:custGeom>
              <a:avLst/>
              <a:gdLst>
                <a:gd name="T0" fmla="*/ 452 w 538"/>
                <a:gd name="T1" fmla="*/ 285 h 401"/>
                <a:gd name="T2" fmla="*/ 472 w 538"/>
                <a:gd name="T3" fmla="*/ 285 h 401"/>
                <a:gd name="T4" fmla="*/ 472 w 538"/>
                <a:gd name="T5" fmla="*/ 278 h 401"/>
                <a:gd name="T6" fmla="*/ 452 w 538"/>
                <a:gd name="T7" fmla="*/ 278 h 401"/>
                <a:gd name="T8" fmla="*/ 452 w 538"/>
                <a:gd name="T9" fmla="*/ 285 h 401"/>
                <a:gd name="T10" fmla="*/ 121 w 538"/>
                <a:gd name="T11" fmla="*/ 239 h 401"/>
                <a:gd name="T12" fmla="*/ 121 w 538"/>
                <a:gd name="T13" fmla="*/ 27 h 401"/>
                <a:gd name="T14" fmla="*/ 417 w 538"/>
                <a:gd name="T15" fmla="*/ 27 h 401"/>
                <a:gd name="T16" fmla="*/ 417 w 538"/>
                <a:gd name="T17" fmla="*/ 239 h 401"/>
                <a:gd name="T18" fmla="*/ 121 w 538"/>
                <a:gd name="T19" fmla="*/ 239 h 401"/>
                <a:gd name="T20" fmla="*/ 108 w 538"/>
                <a:gd name="T21" fmla="*/ 252 h 401"/>
                <a:gd name="T22" fmla="*/ 430 w 538"/>
                <a:gd name="T23" fmla="*/ 252 h 401"/>
                <a:gd name="T24" fmla="*/ 430 w 538"/>
                <a:gd name="T25" fmla="*/ 14 h 401"/>
                <a:gd name="T26" fmla="*/ 446 w 538"/>
                <a:gd name="T27" fmla="*/ 14 h 401"/>
                <a:gd name="T28" fmla="*/ 446 w 538"/>
                <a:gd name="T29" fmla="*/ 0 h 401"/>
                <a:gd name="T30" fmla="*/ 96 w 538"/>
                <a:gd name="T31" fmla="*/ 0 h 401"/>
                <a:gd name="T32" fmla="*/ 96 w 538"/>
                <a:gd name="T33" fmla="*/ 265 h 401"/>
                <a:gd name="T34" fmla="*/ 108 w 538"/>
                <a:gd name="T35" fmla="*/ 265 h 401"/>
                <a:gd name="T36" fmla="*/ 108 w 538"/>
                <a:gd name="T37" fmla="*/ 252 h 401"/>
                <a:gd name="T38" fmla="*/ 0 w 538"/>
                <a:gd name="T39" fmla="*/ 388 h 401"/>
                <a:gd name="T40" fmla="*/ 54 w 538"/>
                <a:gd name="T41" fmla="*/ 388 h 401"/>
                <a:gd name="T42" fmla="*/ 54 w 538"/>
                <a:gd name="T43" fmla="*/ 368 h 401"/>
                <a:gd name="T44" fmla="*/ 0 w 538"/>
                <a:gd name="T45" fmla="*/ 368 h 401"/>
                <a:gd name="T46" fmla="*/ 0 w 538"/>
                <a:gd name="T47" fmla="*/ 388 h 401"/>
                <a:gd name="T48" fmla="*/ 316 w 538"/>
                <a:gd name="T49" fmla="*/ 401 h 401"/>
                <a:gd name="T50" fmla="*/ 430 w 538"/>
                <a:gd name="T51" fmla="*/ 401 h 401"/>
                <a:gd name="T52" fmla="*/ 430 w 538"/>
                <a:gd name="T53" fmla="*/ 391 h 401"/>
                <a:gd name="T54" fmla="*/ 316 w 538"/>
                <a:gd name="T55" fmla="*/ 391 h 401"/>
                <a:gd name="T56" fmla="*/ 316 w 538"/>
                <a:gd name="T57" fmla="*/ 401 h 401"/>
                <a:gd name="T58" fmla="*/ 523 w 538"/>
                <a:gd name="T59" fmla="*/ 378 h 401"/>
                <a:gd name="T60" fmla="*/ 538 w 538"/>
                <a:gd name="T61" fmla="*/ 378 h 401"/>
                <a:gd name="T62" fmla="*/ 538 w 538"/>
                <a:gd name="T63" fmla="*/ 368 h 401"/>
                <a:gd name="T64" fmla="*/ 523 w 538"/>
                <a:gd name="T65" fmla="*/ 368 h 401"/>
                <a:gd name="T66" fmla="*/ 523 w 538"/>
                <a:gd name="T67" fmla="*/ 378 h 401"/>
                <a:gd name="T68" fmla="*/ 523 w 538"/>
                <a:gd name="T69" fmla="*/ 394 h 401"/>
                <a:gd name="T70" fmla="*/ 538 w 538"/>
                <a:gd name="T71" fmla="*/ 394 h 401"/>
                <a:gd name="T72" fmla="*/ 538 w 538"/>
                <a:gd name="T73" fmla="*/ 388 h 401"/>
                <a:gd name="T74" fmla="*/ 523 w 538"/>
                <a:gd name="T75" fmla="*/ 388 h 401"/>
                <a:gd name="T76" fmla="*/ 523 w 538"/>
                <a:gd name="T77" fmla="*/ 39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38" h="401">
                  <a:moveTo>
                    <a:pt x="452" y="285"/>
                  </a:moveTo>
                  <a:lnTo>
                    <a:pt x="472" y="285"/>
                  </a:lnTo>
                  <a:lnTo>
                    <a:pt x="472" y="278"/>
                  </a:lnTo>
                  <a:lnTo>
                    <a:pt x="452" y="278"/>
                  </a:lnTo>
                  <a:lnTo>
                    <a:pt x="452" y="285"/>
                  </a:lnTo>
                  <a:close/>
                  <a:moveTo>
                    <a:pt x="121" y="239"/>
                  </a:moveTo>
                  <a:lnTo>
                    <a:pt x="121" y="27"/>
                  </a:lnTo>
                  <a:lnTo>
                    <a:pt x="417" y="27"/>
                  </a:lnTo>
                  <a:lnTo>
                    <a:pt x="417" y="239"/>
                  </a:lnTo>
                  <a:lnTo>
                    <a:pt x="121" y="239"/>
                  </a:lnTo>
                  <a:close/>
                  <a:moveTo>
                    <a:pt x="108" y="252"/>
                  </a:moveTo>
                  <a:lnTo>
                    <a:pt x="430" y="252"/>
                  </a:lnTo>
                  <a:lnTo>
                    <a:pt x="430" y="14"/>
                  </a:lnTo>
                  <a:lnTo>
                    <a:pt x="446" y="14"/>
                  </a:lnTo>
                  <a:lnTo>
                    <a:pt x="446" y="0"/>
                  </a:lnTo>
                  <a:lnTo>
                    <a:pt x="96" y="0"/>
                  </a:lnTo>
                  <a:lnTo>
                    <a:pt x="96" y="265"/>
                  </a:lnTo>
                  <a:lnTo>
                    <a:pt x="108" y="265"/>
                  </a:lnTo>
                  <a:lnTo>
                    <a:pt x="108" y="252"/>
                  </a:lnTo>
                  <a:close/>
                  <a:moveTo>
                    <a:pt x="0" y="388"/>
                  </a:moveTo>
                  <a:lnTo>
                    <a:pt x="54" y="388"/>
                  </a:lnTo>
                  <a:lnTo>
                    <a:pt x="54" y="368"/>
                  </a:lnTo>
                  <a:lnTo>
                    <a:pt x="0" y="368"/>
                  </a:lnTo>
                  <a:lnTo>
                    <a:pt x="0" y="388"/>
                  </a:lnTo>
                  <a:close/>
                  <a:moveTo>
                    <a:pt x="316" y="401"/>
                  </a:moveTo>
                  <a:lnTo>
                    <a:pt x="430" y="401"/>
                  </a:lnTo>
                  <a:lnTo>
                    <a:pt x="430" y="391"/>
                  </a:lnTo>
                  <a:lnTo>
                    <a:pt x="316" y="391"/>
                  </a:lnTo>
                  <a:lnTo>
                    <a:pt x="316" y="401"/>
                  </a:lnTo>
                  <a:close/>
                  <a:moveTo>
                    <a:pt x="523" y="378"/>
                  </a:moveTo>
                  <a:lnTo>
                    <a:pt x="538" y="378"/>
                  </a:lnTo>
                  <a:lnTo>
                    <a:pt x="538" y="368"/>
                  </a:lnTo>
                  <a:lnTo>
                    <a:pt x="523" y="368"/>
                  </a:lnTo>
                  <a:lnTo>
                    <a:pt x="523" y="378"/>
                  </a:lnTo>
                  <a:close/>
                  <a:moveTo>
                    <a:pt x="523" y="394"/>
                  </a:moveTo>
                  <a:lnTo>
                    <a:pt x="538" y="394"/>
                  </a:lnTo>
                  <a:lnTo>
                    <a:pt x="538" y="388"/>
                  </a:lnTo>
                  <a:lnTo>
                    <a:pt x="523" y="388"/>
                  </a:lnTo>
                  <a:lnTo>
                    <a:pt x="523" y="394"/>
                  </a:lnTo>
                  <a:close/>
                </a:path>
              </a:pathLst>
            </a:custGeom>
            <a:solidFill>
              <a:srgbClr val="000000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32" name="Line 27"/>
            <p:cNvSpPr>
              <a:spLocks noChangeShapeType="1"/>
            </p:cNvSpPr>
            <p:nvPr/>
          </p:nvSpPr>
          <p:spPr bwMode="auto">
            <a:xfrm>
              <a:off x="1084" y="1257"/>
              <a:ext cx="430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33" name="Line 28"/>
            <p:cNvSpPr>
              <a:spLocks noChangeShapeType="1"/>
            </p:cNvSpPr>
            <p:nvPr/>
          </p:nvSpPr>
          <p:spPr bwMode="auto">
            <a:xfrm flipV="1">
              <a:off x="1193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34" name="Line 29"/>
            <p:cNvSpPr>
              <a:spLocks noChangeShapeType="1"/>
            </p:cNvSpPr>
            <p:nvPr/>
          </p:nvSpPr>
          <p:spPr bwMode="auto">
            <a:xfrm flipV="1">
              <a:off x="1301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</p:grpSp>
      <p:grpSp>
        <p:nvGrpSpPr>
          <p:cNvPr id="35" name="Group 30"/>
          <p:cNvGrpSpPr>
            <a:grpSpLocks/>
          </p:cNvGrpSpPr>
          <p:nvPr/>
        </p:nvGrpSpPr>
        <p:grpSpPr bwMode="auto">
          <a:xfrm>
            <a:off x="1219200" y="6096001"/>
            <a:ext cx="371475" cy="381000"/>
            <a:chOff x="1014" y="912"/>
            <a:chExt cx="574" cy="596"/>
          </a:xfrm>
        </p:grpSpPr>
        <p:sp>
          <p:nvSpPr>
            <p:cNvPr id="36" name="Freeform 31"/>
            <p:cNvSpPr>
              <a:spLocks/>
            </p:cNvSpPr>
            <p:nvPr/>
          </p:nvSpPr>
          <p:spPr bwMode="auto">
            <a:xfrm>
              <a:off x="1014" y="912"/>
              <a:ext cx="574" cy="596"/>
            </a:xfrm>
            <a:custGeom>
              <a:avLst/>
              <a:gdLst>
                <a:gd name="T0" fmla="*/ 124 w 574"/>
                <a:gd name="T1" fmla="*/ 391 h 596"/>
                <a:gd name="T2" fmla="*/ 0 w 574"/>
                <a:gd name="T3" fmla="*/ 391 h 596"/>
                <a:gd name="T4" fmla="*/ 0 w 574"/>
                <a:gd name="T5" fmla="*/ 596 h 596"/>
                <a:gd name="T6" fmla="*/ 574 w 574"/>
                <a:gd name="T7" fmla="*/ 596 h 596"/>
                <a:gd name="T8" fmla="*/ 574 w 574"/>
                <a:gd name="T9" fmla="*/ 391 h 596"/>
                <a:gd name="T10" fmla="*/ 446 w 574"/>
                <a:gd name="T11" fmla="*/ 391 h 596"/>
                <a:gd name="T12" fmla="*/ 446 w 574"/>
                <a:gd name="T13" fmla="*/ 364 h 596"/>
                <a:gd name="T14" fmla="*/ 500 w 574"/>
                <a:gd name="T15" fmla="*/ 364 h 596"/>
                <a:gd name="T16" fmla="*/ 500 w 574"/>
                <a:gd name="T17" fmla="*/ 0 h 596"/>
                <a:gd name="T18" fmla="*/ 70 w 574"/>
                <a:gd name="T19" fmla="*/ 0 h 596"/>
                <a:gd name="T20" fmla="*/ 70 w 574"/>
                <a:gd name="T21" fmla="*/ 364 h 596"/>
                <a:gd name="T22" fmla="*/ 124 w 574"/>
                <a:gd name="T23" fmla="*/ 364 h 596"/>
                <a:gd name="T24" fmla="*/ 124 w 574"/>
                <a:gd name="T25" fmla="*/ 391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4" h="596">
                  <a:moveTo>
                    <a:pt x="124" y="391"/>
                  </a:moveTo>
                  <a:lnTo>
                    <a:pt x="0" y="391"/>
                  </a:lnTo>
                  <a:lnTo>
                    <a:pt x="0" y="596"/>
                  </a:lnTo>
                  <a:lnTo>
                    <a:pt x="574" y="596"/>
                  </a:lnTo>
                  <a:lnTo>
                    <a:pt x="574" y="391"/>
                  </a:lnTo>
                  <a:lnTo>
                    <a:pt x="446" y="391"/>
                  </a:lnTo>
                  <a:lnTo>
                    <a:pt x="446" y="364"/>
                  </a:lnTo>
                  <a:lnTo>
                    <a:pt x="500" y="364"/>
                  </a:lnTo>
                  <a:lnTo>
                    <a:pt x="500" y="0"/>
                  </a:lnTo>
                  <a:lnTo>
                    <a:pt x="70" y="0"/>
                  </a:lnTo>
                  <a:lnTo>
                    <a:pt x="70" y="364"/>
                  </a:lnTo>
                  <a:lnTo>
                    <a:pt x="124" y="364"/>
                  </a:lnTo>
                  <a:lnTo>
                    <a:pt x="124" y="391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37" name="Line 32"/>
            <p:cNvSpPr>
              <a:spLocks noChangeShapeType="1"/>
            </p:cNvSpPr>
            <p:nvPr/>
          </p:nvSpPr>
          <p:spPr bwMode="auto">
            <a:xfrm>
              <a:off x="1138" y="1303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38" name="Line 33"/>
            <p:cNvSpPr>
              <a:spLocks noChangeShapeType="1"/>
            </p:cNvSpPr>
            <p:nvPr/>
          </p:nvSpPr>
          <p:spPr bwMode="auto">
            <a:xfrm>
              <a:off x="1138" y="1276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39" name="Freeform 34"/>
            <p:cNvSpPr>
              <a:spLocks noEditPoints="1"/>
            </p:cNvSpPr>
            <p:nvPr/>
          </p:nvSpPr>
          <p:spPr bwMode="auto">
            <a:xfrm>
              <a:off x="1310" y="1323"/>
              <a:ext cx="233" cy="168"/>
            </a:xfrm>
            <a:custGeom>
              <a:avLst/>
              <a:gdLst>
                <a:gd name="T0" fmla="*/ 0 w 233"/>
                <a:gd name="T1" fmla="*/ 168 h 168"/>
                <a:gd name="T2" fmla="*/ 188 w 233"/>
                <a:gd name="T3" fmla="*/ 168 h 168"/>
                <a:gd name="T4" fmla="*/ 188 w 233"/>
                <a:gd name="T5" fmla="*/ 0 h 168"/>
                <a:gd name="T6" fmla="*/ 0 w 233"/>
                <a:gd name="T7" fmla="*/ 0 h 168"/>
                <a:gd name="T8" fmla="*/ 0 w 233"/>
                <a:gd name="T9" fmla="*/ 168 h 168"/>
                <a:gd name="T10" fmla="*/ 204 w 233"/>
                <a:gd name="T11" fmla="*/ 26 h 168"/>
                <a:gd name="T12" fmla="*/ 233 w 233"/>
                <a:gd name="T13" fmla="*/ 26 h 168"/>
                <a:gd name="T14" fmla="*/ 233 w 233"/>
                <a:gd name="T15" fmla="*/ 0 h 168"/>
                <a:gd name="T16" fmla="*/ 204 w 233"/>
                <a:gd name="T17" fmla="*/ 0 h 168"/>
                <a:gd name="T18" fmla="*/ 204 w 233"/>
                <a:gd name="T19" fmla="*/ 2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3" h="168">
                  <a:moveTo>
                    <a:pt x="0" y="168"/>
                  </a:moveTo>
                  <a:lnTo>
                    <a:pt x="188" y="168"/>
                  </a:lnTo>
                  <a:lnTo>
                    <a:pt x="188" y="0"/>
                  </a:lnTo>
                  <a:lnTo>
                    <a:pt x="0" y="0"/>
                  </a:lnTo>
                  <a:lnTo>
                    <a:pt x="0" y="168"/>
                  </a:lnTo>
                  <a:close/>
                  <a:moveTo>
                    <a:pt x="204" y="26"/>
                  </a:moveTo>
                  <a:lnTo>
                    <a:pt x="233" y="26"/>
                  </a:lnTo>
                  <a:lnTo>
                    <a:pt x="233" y="0"/>
                  </a:lnTo>
                  <a:lnTo>
                    <a:pt x="204" y="0"/>
                  </a:lnTo>
                  <a:lnTo>
                    <a:pt x="204" y="26"/>
                  </a:lnTo>
                  <a:close/>
                </a:path>
              </a:pathLst>
            </a:custGeom>
            <a:solidFill>
              <a:srgbClr val="FFFFFF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40" name="Line 35"/>
            <p:cNvSpPr>
              <a:spLocks noChangeShapeType="1"/>
            </p:cNvSpPr>
            <p:nvPr/>
          </p:nvSpPr>
          <p:spPr bwMode="auto">
            <a:xfrm>
              <a:off x="1310" y="1379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41" name="Line 36"/>
            <p:cNvSpPr>
              <a:spLocks noChangeShapeType="1"/>
            </p:cNvSpPr>
            <p:nvPr/>
          </p:nvSpPr>
          <p:spPr bwMode="auto">
            <a:xfrm>
              <a:off x="1310" y="1435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42" name="Line 37"/>
            <p:cNvSpPr>
              <a:spLocks noChangeShapeType="1"/>
            </p:cNvSpPr>
            <p:nvPr/>
          </p:nvSpPr>
          <p:spPr bwMode="auto">
            <a:xfrm>
              <a:off x="1317" y="1405"/>
              <a:ext cx="172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43" name="Rectangle 38"/>
            <p:cNvSpPr>
              <a:spLocks noChangeArrowheads="1"/>
            </p:cNvSpPr>
            <p:nvPr/>
          </p:nvSpPr>
          <p:spPr bwMode="auto">
            <a:xfrm>
              <a:off x="1416" y="1389"/>
              <a:ext cx="54" cy="36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44" name="Freeform 39"/>
            <p:cNvSpPr>
              <a:spLocks noEditPoints="1"/>
            </p:cNvSpPr>
            <p:nvPr/>
          </p:nvSpPr>
          <p:spPr bwMode="auto">
            <a:xfrm>
              <a:off x="1030" y="955"/>
              <a:ext cx="538" cy="401"/>
            </a:xfrm>
            <a:custGeom>
              <a:avLst/>
              <a:gdLst>
                <a:gd name="T0" fmla="*/ 452 w 538"/>
                <a:gd name="T1" fmla="*/ 285 h 401"/>
                <a:gd name="T2" fmla="*/ 472 w 538"/>
                <a:gd name="T3" fmla="*/ 285 h 401"/>
                <a:gd name="T4" fmla="*/ 472 w 538"/>
                <a:gd name="T5" fmla="*/ 278 h 401"/>
                <a:gd name="T6" fmla="*/ 452 w 538"/>
                <a:gd name="T7" fmla="*/ 278 h 401"/>
                <a:gd name="T8" fmla="*/ 452 w 538"/>
                <a:gd name="T9" fmla="*/ 285 h 401"/>
                <a:gd name="T10" fmla="*/ 121 w 538"/>
                <a:gd name="T11" fmla="*/ 239 h 401"/>
                <a:gd name="T12" fmla="*/ 121 w 538"/>
                <a:gd name="T13" fmla="*/ 27 h 401"/>
                <a:gd name="T14" fmla="*/ 417 w 538"/>
                <a:gd name="T15" fmla="*/ 27 h 401"/>
                <a:gd name="T16" fmla="*/ 417 w 538"/>
                <a:gd name="T17" fmla="*/ 239 h 401"/>
                <a:gd name="T18" fmla="*/ 121 w 538"/>
                <a:gd name="T19" fmla="*/ 239 h 401"/>
                <a:gd name="T20" fmla="*/ 108 w 538"/>
                <a:gd name="T21" fmla="*/ 252 h 401"/>
                <a:gd name="T22" fmla="*/ 430 w 538"/>
                <a:gd name="T23" fmla="*/ 252 h 401"/>
                <a:gd name="T24" fmla="*/ 430 w 538"/>
                <a:gd name="T25" fmla="*/ 14 h 401"/>
                <a:gd name="T26" fmla="*/ 446 w 538"/>
                <a:gd name="T27" fmla="*/ 14 h 401"/>
                <a:gd name="T28" fmla="*/ 446 w 538"/>
                <a:gd name="T29" fmla="*/ 0 h 401"/>
                <a:gd name="T30" fmla="*/ 96 w 538"/>
                <a:gd name="T31" fmla="*/ 0 h 401"/>
                <a:gd name="T32" fmla="*/ 96 w 538"/>
                <a:gd name="T33" fmla="*/ 265 h 401"/>
                <a:gd name="T34" fmla="*/ 108 w 538"/>
                <a:gd name="T35" fmla="*/ 265 h 401"/>
                <a:gd name="T36" fmla="*/ 108 w 538"/>
                <a:gd name="T37" fmla="*/ 252 h 401"/>
                <a:gd name="T38" fmla="*/ 0 w 538"/>
                <a:gd name="T39" fmla="*/ 388 h 401"/>
                <a:gd name="T40" fmla="*/ 54 w 538"/>
                <a:gd name="T41" fmla="*/ 388 h 401"/>
                <a:gd name="T42" fmla="*/ 54 w 538"/>
                <a:gd name="T43" fmla="*/ 368 h 401"/>
                <a:gd name="T44" fmla="*/ 0 w 538"/>
                <a:gd name="T45" fmla="*/ 368 h 401"/>
                <a:gd name="T46" fmla="*/ 0 w 538"/>
                <a:gd name="T47" fmla="*/ 388 h 401"/>
                <a:gd name="T48" fmla="*/ 316 w 538"/>
                <a:gd name="T49" fmla="*/ 401 h 401"/>
                <a:gd name="T50" fmla="*/ 430 w 538"/>
                <a:gd name="T51" fmla="*/ 401 h 401"/>
                <a:gd name="T52" fmla="*/ 430 w 538"/>
                <a:gd name="T53" fmla="*/ 391 h 401"/>
                <a:gd name="T54" fmla="*/ 316 w 538"/>
                <a:gd name="T55" fmla="*/ 391 h 401"/>
                <a:gd name="T56" fmla="*/ 316 w 538"/>
                <a:gd name="T57" fmla="*/ 401 h 401"/>
                <a:gd name="T58" fmla="*/ 523 w 538"/>
                <a:gd name="T59" fmla="*/ 378 h 401"/>
                <a:gd name="T60" fmla="*/ 538 w 538"/>
                <a:gd name="T61" fmla="*/ 378 h 401"/>
                <a:gd name="T62" fmla="*/ 538 w 538"/>
                <a:gd name="T63" fmla="*/ 368 h 401"/>
                <a:gd name="T64" fmla="*/ 523 w 538"/>
                <a:gd name="T65" fmla="*/ 368 h 401"/>
                <a:gd name="T66" fmla="*/ 523 w 538"/>
                <a:gd name="T67" fmla="*/ 378 h 401"/>
                <a:gd name="T68" fmla="*/ 523 w 538"/>
                <a:gd name="T69" fmla="*/ 394 h 401"/>
                <a:gd name="T70" fmla="*/ 538 w 538"/>
                <a:gd name="T71" fmla="*/ 394 h 401"/>
                <a:gd name="T72" fmla="*/ 538 w 538"/>
                <a:gd name="T73" fmla="*/ 388 h 401"/>
                <a:gd name="T74" fmla="*/ 523 w 538"/>
                <a:gd name="T75" fmla="*/ 388 h 401"/>
                <a:gd name="T76" fmla="*/ 523 w 538"/>
                <a:gd name="T77" fmla="*/ 39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38" h="401">
                  <a:moveTo>
                    <a:pt x="452" y="285"/>
                  </a:moveTo>
                  <a:lnTo>
                    <a:pt x="472" y="285"/>
                  </a:lnTo>
                  <a:lnTo>
                    <a:pt x="472" y="278"/>
                  </a:lnTo>
                  <a:lnTo>
                    <a:pt x="452" y="278"/>
                  </a:lnTo>
                  <a:lnTo>
                    <a:pt x="452" y="285"/>
                  </a:lnTo>
                  <a:close/>
                  <a:moveTo>
                    <a:pt x="121" y="239"/>
                  </a:moveTo>
                  <a:lnTo>
                    <a:pt x="121" y="27"/>
                  </a:lnTo>
                  <a:lnTo>
                    <a:pt x="417" y="27"/>
                  </a:lnTo>
                  <a:lnTo>
                    <a:pt x="417" y="239"/>
                  </a:lnTo>
                  <a:lnTo>
                    <a:pt x="121" y="239"/>
                  </a:lnTo>
                  <a:close/>
                  <a:moveTo>
                    <a:pt x="108" y="252"/>
                  </a:moveTo>
                  <a:lnTo>
                    <a:pt x="430" y="252"/>
                  </a:lnTo>
                  <a:lnTo>
                    <a:pt x="430" y="14"/>
                  </a:lnTo>
                  <a:lnTo>
                    <a:pt x="446" y="14"/>
                  </a:lnTo>
                  <a:lnTo>
                    <a:pt x="446" y="0"/>
                  </a:lnTo>
                  <a:lnTo>
                    <a:pt x="96" y="0"/>
                  </a:lnTo>
                  <a:lnTo>
                    <a:pt x="96" y="265"/>
                  </a:lnTo>
                  <a:lnTo>
                    <a:pt x="108" y="265"/>
                  </a:lnTo>
                  <a:lnTo>
                    <a:pt x="108" y="252"/>
                  </a:lnTo>
                  <a:close/>
                  <a:moveTo>
                    <a:pt x="0" y="388"/>
                  </a:moveTo>
                  <a:lnTo>
                    <a:pt x="54" y="388"/>
                  </a:lnTo>
                  <a:lnTo>
                    <a:pt x="54" y="368"/>
                  </a:lnTo>
                  <a:lnTo>
                    <a:pt x="0" y="368"/>
                  </a:lnTo>
                  <a:lnTo>
                    <a:pt x="0" y="388"/>
                  </a:lnTo>
                  <a:close/>
                  <a:moveTo>
                    <a:pt x="316" y="401"/>
                  </a:moveTo>
                  <a:lnTo>
                    <a:pt x="430" y="401"/>
                  </a:lnTo>
                  <a:lnTo>
                    <a:pt x="430" y="391"/>
                  </a:lnTo>
                  <a:lnTo>
                    <a:pt x="316" y="391"/>
                  </a:lnTo>
                  <a:lnTo>
                    <a:pt x="316" y="401"/>
                  </a:lnTo>
                  <a:close/>
                  <a:moveTo>
                    <a:pt x="523" y="378"/>
                  </a:moveTo>
                  <a:lnTo>
                    <a:pt x="538" y="378"/>
                  </a:lnTo>
                  <a:lnTo>
                    <a:pt x="538" y="368"/>
                  </a:lnTo>
                  <a:lnTo>
                    <a:pt x="523" y="368"/>
                  </a:lnTo>
                  <a:lnTo>
                    <a:pt x="523" y="378"/>
                  </a:lnTo>
                  <a:close/>
                  <a:moveTo>
                    <a:pt x="523" y="394"/>
                  </a:moveTo>
                  <a:lnTo>
                    <a:pt x="538" y="394"/>
                  </a:lnTo>
                  <a:lnTo>
                    <a:pt x="538" y="388"/>
                  </a:lnTo>
                  <a:lnTo>
                    <a:pt x="523" y="388"/>
                  </a:lnTo>
                  <a:lnTo>
                    <a:pt x="523" y="394"/>
                  </a:lnTo>
                  <a:close/>
                </a:path>
              </a:pathLst>
            </a:custGeom>
            <a:solidFill>
              <a:srgbClr val="000000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45" name="Line 40"/>
            <p:cNvSpPr>
              <a:spLocks noChangeShapeType="1"/>
            </p:cNvSpPr>
            <p:nvPr/>
          </p:nvSpPr>
          <p:spPr bwMode="auto">
            <a:xfrm>
              <a:off x="1084" y="1257"/>
              <a:ext cx="430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46" name="Line 41"/>
            <p:cNvSpPr>
              <a:spLocks noChangeShapeType="1"/>
            </p:cNvSpPr>
            <p:nvPr/>
          </p:nvSpPr>
          <p:spPr bwMode="auto">
            <a:xfrm flipV="1">
              <a:off x="1193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47" name="Line 42"/>
            <p:cNvSpPr>
              <a:spLocks noChangeShapeType="1"/>
            </p:cNvSpPr>
            <p:nvPr/>
          </p:nvSpPr>
          <p:spPr bwMode="auto">
            <a:xfrm flipV="1">
              <a:off x="1301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</p:grpSp>
      <p:grpSp>
        <p:nvGrpSpPr>
          <p:cNvPr id="48" name="Group 43"/>
          <p:cNvGrpSpPr>
            <a:grpSpLocks/>
          </p:cNvGrpSpPr>
          <p:nvPr/>
        </p:nvGrpSpPr>
        <p:grpSpPr bwMode="auto">
          <a:xfrm>
            <a:off x="2895600" y="6096001"/>
            <a:ext cx="371475" cy="381000"/>
            <a:chOff x="1014" y="912"/>
            <a:chExt cx="574" cy="596"/>
          </a:xfrm>
        </p:grpSpPr>
        <p:sp>
          <p:nvSpPr>
            <p:cNvPr id="49" name="Freeform 44"/>
            <p:cNvSpPr>
              <a:spLocks/>
            </p:cNvSpPr>
            <p:nvPr/>
          </p:nvSpPr>
          <p:spPr bwMode="auto">
            <a:xfrm>
              <a:off x="1014" y="912"/>
              <a:ext cx="574" cy="596"/>
            </a:xfrm>
            <a:custGeom>
              <a:avLst/>
              <a:gdLst>
                <a:gd name="T0" fmla="*/ 124 w 574"/>
                <a:gd name="T1" fmla="*/ 391 h 596"/>
                <a:gd name="T2" fmla="*/ 0 w 574"/>
                <a:gd name="T3" fmla="*/ 391 h 596"/>
                <a:gd name="T4" fmla="*/ 0 w 574"/>
                <a:gd name="T5" fmla="*/ 596 h 596"/>
                <a:gd name="T6" fmla="*/ 574 w 574"/>
                <a:gd name="T7" fmla="*/ 596 h 596"/>
                <a:gd name="T8" fmla="*/ 574 w 574"/>
                <a:gd name="T9" fmla="*/ 391 h 596"/>
                <a:gd name="T10" fmla="*/ 446 w 574"/>
                <a:gd name="T11" fmla="*/ 391 h 596"/>
                <a:gd name="T12" fmla="*/ 446 w 574"/>
                <a:gd name="T13" fmla="*/ 364 h 596"/>
                <a:gd name="T14" fmla="*/ 500 w 574"/>
                <a:gd name="T15" fmla="*/ 364 h 596"/>
                <a:gd name="T16" fmla="*/ 500 w 574"/>
                <a:gd name="T17" fmla="*/ 0 h 596"/>
                <a:gd name="T18" fmla="*/ 70 w 574"/>
                <a:gd name="T19" fmla="*/ 0 h 596"/>
                <a:gd name="T20" fmla="*/ 70 w 574"/>
                <a:gd name="T21" fmla="*/ 364 h 596"/>
                <a:gd name="T22" fmla="*/ 124 w 574"/>
                <a:gd name="T23" fmla="*/ 364 h 596"/>
                <a:gd name="T24" fmla="*/ 124 w 574"/>
                <a:gd name="T25" fmla="*/ 391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4" h="596">
                  <a:moveTo>
                    <a:pt x="124" y="391"/>
                  </a:moveTo>
                  <a:lnTo>
                    <a:pt x="0" y="391"/>
                  </a:lnTo>
                  <a:lnTo>
                    <a:pt x="0" y="596"/>
                  </a:lnTo>
                  <a:lnTo>
                    <a:pt x="574" y="596"/>
                  </a:lnTo>
                  <a:lnTo>
                    <a:pt x="574" y="391"/>
                  </a:lnTo>
                  <a:lnTo>
                    <a:pt x="446" y="391"/>
                  </a:lnTo>
                  <a:lnTo>
                    <a:pt x="446" y="364"/>
                  </a:lnTo>
                  <a:lnTo>
                    <a:pt x="500" y="364"/>
                  </a:lnTo>
                  <a:lnTo>
                    <a:pt x="500" y="0"/>
                  </a:lnTo>
                  <a:lnTo>
                    <a:pt x="70" y="0"/>
                  </a:lnTo>
                  <a:lnTo>
                    <a:pt x="70" y="364"/>
                  </a:lnTo>
                  <a:lnTo>
                    <a:pt x="124" y="364"/>
                  </a:lnTo>
                  <a:lnTo>
                    <a:pt x="124" y="391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50" name="Line 45"/>
            <p:cNvSpPr>
              <a:spLocks noChangeShapeType="1"/>
            </p:cNvSpPr>
            <p:nvPr/>
          </p:nvSpPr>
          <p:spPr bwMode="auto">
            <a:xfrm>
              <a:off x="1138" y="1303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51" name="Line 46"/>
            <p:cNvSpPr>
              <a:spLocks noChangeShapeType="1"/>
            </p:cNvSpPr>
            <p:nvPr/>
          </p:nvSpPr>
          <p:spPr bwMode="auto">
            <a:xfrm>
              <a:off x="1138" y="1276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52" name="Freeform 47"/>
            <p:cNvSpPr>
              <a:spLocks noEditPoints="1"/>
            </p:cNvSpPr>
            <p:nvPr/>
          </p:nvSpPr>
          <p:spPr bwMode="auto">
            <a:xfrm>
              <a:off x="1310" y="1323"/>
              <a:ext cx="233" cy="168"/>
            </a:xfrm>
            <a:custGeom>
              <a:avLst/>
              <a:gdLst>
                <a:gd name="T0" fmla="*/ 0 w 233"/>
                <a:gd name="T1" fmla="*/ 168 h 168"/>
                <a:gd name="T2" fmla="*/ 188 w 233"/>
                <a:gd name="T3" fmla="*/ 168 h 168"/>
                <a:gd name="T4" fmla="*/ 188 w 233"/>
                <a:gd name="T5" fmla="*/ 0 h 168"/>
                <a:gd name="T6" fmla="*/ 0 w 233"/>
                <a:gd name="T7" fmla="*/ 0 h 168"/>
                <a:gd name="T8" fmla="*/ 0 w 233"/>
                <a:gd name="T9" fmla="*/ 168 h 168"/>
                <a:gd name="T10" fmla="*/ 204 w 233"/>
                <a:gd name="T11" fmla="*/ 26 h 168"/>
                <a:gd name="T12" fmla="*/ 233 w 233"/>
                <a:gd name="T13" fmla="*/ 26 h 168"/>
                <a:gd name="T14" fmla="*/ 233 w 233"/>
                <a:gd name="T15" fmla="*/ 0 h 168"/>
                <a:gd name="T16" fmla="*/ 204 w 233"/>
                <a:gd name="T17" fmla="*/ 0 h 168"/>
                <a:gd name="T18" fmla="*/ 204 w 233"/>
                <a:gd name="T19" fmla="*/ 2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3" h="168">
                  <a:moveTo>
                    <a:pt x="0" y="168"/>
                  </a:moveTo>
                  <a:lnTo>
                    <a:pt x="188" y="168"/>
                  </a:lnTo>
                  <a:lnTo>
                    <a:pt x="188" y="0"/>
                  </a:lnTo>
                  <a:lnTo>
                    <a:pt x="0" y="0"/>
                  </a:lnTo>
                  <a:lnTo>
                    <a:pt x="0" y="168"/>
                  </a:lnTo>
                  <a:close/>
                  <a:moveTo>
                    <a:pt x="204" y="26"/>
                  </a:moveTo>
                  <a:lnTo>
                    <a:pt x="233" y="26"/>
                  </a:lnTo>
                  <a:lnTo>
                    <a:pt x="233" y="0"/>
                  </a:lnTo>
                  <a:lnTo>
                    <a:pt x="204" y="0"/>
                  </a:lnTo>
                  <a:lnTo>
                    <a:pt x="204" y="26"/>
                  </a:lnTo>
                  <a:close/>
                </a:path>
              </a:pathLst>
            </a:custGeom>
            <a:solidFill>
              <a:srgbClr val="FFFFFF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53" name="Line 48"/>
            <p:cNvSpPr>
              <a:spLocks noChangeShapeType="1"/>
            </p:cNvSpPr>
            <p:nvPr/>
          </p:nvSpPr>
          <p:spPr bwMode="auto">
            <a:xfrm>
              <a:off x="1310" y="1379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54" name="Line 49"/>
            <p:cNvSpPr>
              <a:spLocks noChangeShapeType="1"/>
            </p:cNvSpPr>
            <p:nvPr/>
          </p:nvSpPr>
          <p:spPr bwMode="auto">
            <a:xfrm>
              <a:off x="1310" y="1435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55" name="Line 50"/>
            <p:cNvSpPr>
              <a:spLocks noChangeShapeType="1"/>
            </p:cNvSpPr>
            <p:nvPr/>
          </p:nvSpPr>
          <p:spPr bwMode="auto">
            <a:xfrm>
              <a:off x="1317" y="1405"/>
              <a:ext cx="172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56" name="Rectangle 51"/>
            <p:cNvSpPr>
              <a:spLocks noChangeArrowheads="1"/>
            </p:cNvSpPr>
            <p:nvPr/>
          </p:nvSpPr>
          <p:spPr bwMode="auto">
            <a:xfrm>
              <a:off x="1416" y="1389"/>
              <a:ext cx="54" cy="36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57" name="Freeform 52"/>
            <p:cNvSpPr>
              <a:spLocks noEditPoints="1"/>
            </p:cNvSpPr>
            <p:nvPr/>
          </p:nvSpPr>
          <p:spPr bwMode="auto">
            <a:xfrm>
              <a:off x="1030" y="955"/>
              <a:ext cx="538" cy="401"/>
            </a:xfrm>
            <a:custGeom>
              <a:avLst/>
              <a:gdLst>
                <a:gd name="T0" fmla="*/ 452 w 538"/>
                <a:gd name="T1" fmla="*/ 285 h 401"/>
                <a:gd name="T2" fmla="*/ 472 w 538"/>
                <a:gd name="T3" fmla="*/ 285 h 401"/>
                <a:gd name="T4" fmla="*/ 472 w 538"/>
                <a:gd name="T5" fmla="*/ 278 h 401"/>
                <a:gd name="T6" fmla="*/ 452 w 538"/>
                <a:gd name="T7" fmla="*/ 278 h 401"/>
                <a:gd name="T8" fmla="*/ 452 w 538"/>
                <a:gd name="T9" fmla="*/ 285 h 401"/>
                <a:gd name="T10" fmla="*/ 121 w 538"/>
                <a:gd name="T11" fmla="*/ 239 h 401"/>
                <a:gd name="T12" fmla="*/ 121 w 538"/>
                <a:gd name="T13" fmla="*/ 27 h 401"/>
                <a:gd name="T14" fmla="*/ 417 w 538"/>
                <a:gd name="T15" fmla="*/ 27 h 401"/>
                <a:gd name="T16" fmla="*/ 417 w 538"/>
                <a:gd name="T17" fmla="*/ 239 h 401"/>
                <a:gd name="T18" fmla="*/ 121 w 538"/>
                <a:gd name="T19" fmla="*/ 239 h 401"/>
                <a:gd name="T20" fmla="*/ 108 w 538"/>
                <a:gd name="T21" fmla="*/ 252 h 401"/>
                <a:gd name="T22" fmla="*/ 430 w 538"/>
                <a:gd name="T23" fmla="*/ 252 h 401"/>
                <a:gd name="T24" fmla="*/ 430 w 538"/>
                <a:gd name="T25" fmla="*/ 14 h 401"/>
                <a:gd name="T26" fmla="*/ 446 w 538"/>
                <a:gd name="T27" fmla="*/ 14 h 401"/>
                <a:gd name="T28" fmla="*/ 446 w 538"/>
                <a:gd name="T29" fmla="*/ 0 h 401"/>
                <a:gd name="T30" fmla="*/ 96 w 538"/>
                <a:gd name="T31" fmla="*/ 0 h 401"/>
                <a:gd name="T32" fmla="*/ 96 w 538"/>
                <a:gd name="T33" fmla="*/ 265 h 401"/>
                <a:gd name="T34" fmla="*/ 108 w 538"/>
                <a:gd name="T35" fmla="*/ 265 h 401"/>
                <a:gd name="T36" fmla="*/ 108 w 538"/>
                <a:gd name="T37" fmla="*/ 252 h 401"/>
                <a:gd name="T38" fmla="*/ 0 w 538"/>
                <a:gd name="T39" fmla="*/ 388 h 401"/>
                <a:gd name="T40" fmla="*/ 54 w 538"/>
                <a:gd name="T41" fmla="*/ 388 h 401"/>
                <a:gd name="T42" fmla="*/ 54 w 538"/>
                <a:gd name="T43" fmla="*/ 368 h 401"/>
                <a:gd name="T44" fmla="*/ 0 w 538"/>
                <a:gd name="T45" fmla="*/ 368 h 401"/>
                <a:gd name="T46" fmla="*/ 0 w 538"/>
                <a:gd name="T47" fmla="*/ 388 h 401"/>
                <a:gd name="T48" fmla="*/ 316 w 538"/>
                <a:gd name="T49" fmla="*/ 401 h 401"/>
                <a:gd name="T50" fmla="*/ 430 w 538"/>
                <a:gd name="T51" fmla="*/ 401 h 401"/>
                <a:gd name="T52" fmla="*/ 430 w 538"/>
                <a:gd name="T53" fmla="*/ 391 h 401"/>
                <a:gd name="T54" fmla="*/ 316 w 538"/>
                <a:gd name="T55" fmla="*/ 391 h 401"/>
                <a:gd name="T56" fmla="*/ 316 w 538"/>
                <a:gd name="T57" fmla="*/ 401 h 401"/>
                <a:gd name="T58" fmla="*/ 523 w 538"/>
                <a:gd name="T59" fmla="*/ 378 h 401"/>
                <a:gd name="T60" fmla="*/ 538 w 538"/>
                <a:gd name="T61" fmla="*/ 378 h 401"/>
                <a:gd name="T62" fmla="*/ 538 w 538"/>
                <a:gd name="T63" fmla="*/ 368 h 401"/>
                <a:gd name="T64" fmla="*/ 523 w 538"/>
                <a:gd name="T65" fmla="*/ 368 h 401"/>
                <a:gd name="T66" fmla="*/ 523 w 538"/>
                <a:gd name="T67" fmla="*/ 378 h 401"/>
                <a:gd name="T68" fmla="*/ 523 w 538"/>
                <a:gd name="T69" fmla="*/ 394 h 401"/>
                <a:gd name="T70" fmla="*/ 538 w 538"/>
                <a:gd name="T71" fmla="*/ 394 h 401"/>
                <a:gd name="T72" fmla="*/ 538 w 538"/>
                <a:gd name="T73" fmla="*/ 388 h 401"/>
                <a:gd name="T74" fmla="*/ 523 w 538"/>
                <a:gd name="T75" fmla="*/ 388 h 401"/>
                <a:gd name="T76" fmla="*/ 523 w 538"/>
                <a:gd name="T77" fmla="*/ 39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38" h="401">
                  <a:moveTo>
                    <a:pt x="452" y="285"/>
                  </a:moveTo>
                  <a:lnTo>
                    <a:pt x="472" y="285"/>
                  </a:lnTo>
                  <a:lnTo>
                    <a:pt x="472" y="278"/>
                  </a:lnTo>
                  <a:lnTo>
                    <a:pt x="452" y="278"/>
                  </a:lnTo>
                  <a:lnTo>
                    <a:pt x="452" y="285"/>
                  </a:lnTo>
                  <a:close/>
                  <a:moveTo>
                    <a:pt x="121" y="239"/>
                  </a:moveTo>
                  <a:lnTo>
                    <a:pt x="121" y="27"/>
                  </a:lnTo>
                  <a:lnTo>
                    <a:pt x="417" y="27"/>
                  </a:lnTo>
                  <a:lnTo>
                    <a:pt x="417" y="239"/>
                  </a:lnTo>
                  <a:lnTo>
                    <a:pt x="121" y="239"/>
                  </a:lnTo>
                  <a:close/>
                  <a:moveTo>
                    <a:pt x="108" y="252"/>
                  </a:moveTo>
                  <a:lnTo>
                    <a:pt x="430" y="252"/>
                  </a:lnTo>
                  <a:lnTo>
                    <a:pt x="430" y="14"/>
                  </a:lnTo>
                  <a:lnTo>
                    <a:pt x="446" y="14"/>
                  </a:lnTo>
                  <a:lnTo>
                    <a:pt x="446" y="0"/>
                  </a:lnTo>
                  <a:lnTo>
                    <a:pt x="96" y="0"/>
                  </a:lnTo>
                  <a:lnTo>
                    <a:pt x="96" y="265"/>
                  </a:lnTo>
                  <a:lnTo>
                    <a:pt x="108" y="265"/>
                  </a:lnTo>
                  <a:lnTo>
                    <a:pt x="108" y="252"/>
                  </a:lnTo>
                  <a:close/>
                  <a:moveTo>
                    <a:pt x="0" y="388"/>
                  </a:moveTo>
                  <a:lnTo>
                    <a:pt x="54" y="388"/>
                  </a:lnTo>
                  <a:lnTo>
                    <a:pt x="54" y="368"/>
                  </a:lnTo>
                  <a:lnTo>
                    <a:pt x="0" y="368"/>
                  </a:lnTo>
                  <a:lnTo>
                    <a:pt x="0" y="388"/>
                  </a:lnTo>
                  <a:close/>
                  <a:moveTo>
                    <a:pt x="316" y="401"/>
                  </a:moveTo>
                  <a:lnTo>
                    <a:pt x="430" y="401"/>
                  </a:lnTo>
                  <a:lnTo>
                    <a:pt x="430" y="391"/>
                  </a:lnTo>
                  <a:lnTo>
                    <a:pt x="316" y="391"/>
                  </a:lnTo>
                  <a:lnTo>
                    <a:pt x="316" y="401"/>
                  </a:lnTo>
                  <a:close/>
                  <a:moveTo>
                    <a:pt x="523" y="378"/>
                  </a:moveTo>
                  <a:lnTo>
                    <a:pt x="538" y="378"/>
                  </a:lnTo>
                  <a:lnTo>
                    <a:pt x="538" y="368"/>
                  </a:lnTo>
                  <a:lnTo>
                    <a:pt x="523" y="368"/>
                  </a:lnTo>
                  <a:lnTo>
                    <a:pt x="523" y="378"/>
                  </a:lnTo>
                  <a:close/>
                  <a:moveTo>
                    <a:pt x="523" y="394"/>
                  </a:moveTo>
                  <a:lnTo>
                    <a:pt x="538" y="394"/>
                  </a:lnTo>
                  <a:lnTo>
                    <a:pt x="538" y="388"/>
                  </a:lnTo>
                  <a:lnTo>
                    <a:pt x="523" y="388"/>
                  </a:lnTo>
                  <a:lnTo>
                    <a:pt x="523" y="394"/>
                  </a:lnTo>
                  <a:close/>
                </a:path>
              </a:pathLst>
            </a:custGeom>
            <a:solidFill>
              <a:srgbClr val="000000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58" name="Line 53"/>
            <p:cNvSpPr>
              <a:spLocks noChangeShapeType="1"/>
            </p:cNvSpPr>
            <p:nvPr/>
          </p:nvSpPr>
          <p:spPr bwMode="auto">
            <a:xfrm>
              <a:off x="1084" y="1257"/>
              <a:ext cx="430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59" name="Line 54"/>
            <p:cNvSpPr>
              <a:spLocks noChangeShapeType="1"/>
            </p:cNvSpPr>
            <p:nvPr/>
          </p:nvSpPr>
          <p:spPr bwMode="auto">
            <a:xfrm flipV="1">
              <a:off x="1193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60" name="Line 55"/>
            <p:cNvSpPr>
              <a:spLocks noChangeShapeType="1"/>
            </p:cNvSpPr>
            <p:nvPr/>
          </p:nvSpPr>
          <p:spPr bwMode="auto">
            <a:xfrm flipV="1">
              <a:off x="1301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</p:grpSp>
      <p:grpSp>
        <p:nvGrpSpPr>
          <p:cNvPr id="61" name="Group 56"/>
          <p:cNvGrpSpPr>
            <a:grpSpLocks/>
          </p:cNvGrpSpPr>
          <p:nvPr/>
        </p:nvGrpSpPr>
        <p:grpSpPr bwMode="auto">
          <a:xfrm>
            <a:off x="1371600" y="4572000"/>
            <a:ext cx="2179638" cy="1447800"/>
            <a:chOff x="832" y="1344"/>
            <a:chExt cx="1136" cy="1024"/>
          </a:xfrm>
        </p:grpSpPr>
        <p:sp>
          <p:nvSpPr>
            <p:cNvPr id="62" name="Oval 57"/>
            <p:cNvSpPr>
              <a:spLocks noChangeArrowheads="1"/>
            </p:cNvSpPr>
            <p:nvPr/>
          </p:nvSpPr>
          <p:spPr bwMode="auto">
            <a:xfrm>
              <a:off x="1220" y="1344"/>
              <a:ext cx="495" cy="424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63" name="Oval 58"/>
            <p:cNvSpPr>
              <a:spLocks noChangeArrowheads="1"/>
            </p:cNvSpPr>
            <p:nvPr/>
          </p:nvSpPr>
          <p:spPr bwMode="auto">
            <a:xfrm>
              <a:off x="948" y="1455"/>
              <a:ext cx="379" cy="424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64" name="Oval 59"/>
            <p:cNvSpPr>
              <a:spLocks noChangeArrowheads="1"/>
            </p:cNvSpPr>
            <p:nvPr/>
          </p:nvSpPr>
          <p:spPr bwMode="auto">
            <a:xfrm>
              <a:off x="832" y="1710"/>
              <a:ext cx="256" cy="306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65" name="Oval 60"/>
            <p:cNvSpPr>
              <a:spLocks noChangeArrowheads="1"/>
            </p:cNvSpPr>
            <p:nvPr/>
          </p:nvSpPr>
          <p:spPr bwMode="auto">
            <a:xfrm>
              <a:off x="909" y="1862"/>
              <a:ext cx="435" cy="442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66" name="Oval 61"/>
            <p:cNvSpPr>
              <a:spLocks noChangeArrowheads="1"/>
            </p:cNvSpPr>
            <p:nvPr/>
          </p:nvSpPr>
          <p:spPr bwMode="auto">
            <a:xfrm>
              <a:off x="1086" y="1924"/>
              <a:ext cx="671" cy="444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67" name="Oval 62"/>
            <p:cNvSpPr>
              <a:spLocks noChangeArrowheads="1"/>
            </p:cNvSpPr>
            <p:nvPr/>
          </p:nvSpPr>
          <p:spPr bwMode="auto">
            <a:xfrm>
              <a:off x="1605" y="1488"/>
              <a:ext cx="311" cy="312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68" name="Oval 63"/>
            <p:cNvSpPr>
              <a:spLocks noChangeArrowheads="1"/>
            </p:cNvSpPr>
            <p:nvPr/>
          </p:nvSpPr>
          <p:spPr bwMode="auto">
            <a:xfrm>
              <a:off x="1602" y="1681"/>
              <a:ext cx="366" cy="333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69" name="Oval 64"/>
            <p:cNvSpPr>
              <a:spLocks noChangeArrowheads="1"/>
            </p:cNvSpPr>
            <p:nvPr/>
          </p:nvSpPr>
          <p:spPr bwMode="auto">
            <a:xfrm>
              <a:off x="1569" y="1751"/>
              <a:ext cx="364" cy="547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70" name="Oval 65"/>
            <p:cNvSpPr>
              <a:spLocks noChangeArrowheads="1"/>
            </p:cNvSpPr>
            <p:nvPr/>
          </p:nvSpPr>
          <p:spPr bwMode="auto">
            <a:xfrm>
              <a:off x="912" y="1434"/>
              <a:ext cx="1008" cy="918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</p:grpSp>
      <p:grpSp>
        <p:nvGrpSpPr>
          <p:cNvPr id="71" name="Group 66"/>
          <p:cNvGrpSpPr>
            <a:grpSpLocks/>
          </p:cNvGrpSpPr>
          <p:nvPr/>
        </p:nvGrpSpPr>
        <p:grpSpPr bwMode="auto">
          <a:xfrm>
            <a:off x="5440364" y="4572000"/>
            <a:ext cx="2179637" cy="1447800"/>
            <a:chOff x="832" y="1344"/>
            <a:chExt cx="1136" cy="1024"/>
          </a:xfrm>
        </p:grpSpPr>
        <p:sp>
          <p:nvSpPr>
            <p:cNvPr id="72" name="Oval 67"/>
            <p:cNvSpPr>
              <a:spLocks noChangeArrowheads="1"/>
            </p:cNvSpPr>
            <p:nvPr/>
          </p:nvSpPr>
          <p:spPr bwMode="auto">
            <a:xfrm>
              <a:off x="1220" y="1344"/>
              <a:ext cx="495" cy="424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rgbClr val="99FF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73" name="Oval 68"/>
            <p:cNvSpPr>
              <a:spLocks noChangeArrowheads="1"/>
            </p:cNvSpPr>
            <p:nvPr/>
          </p:nvSpPr>
          <p:spPr bwMode="auto">
            <a:xfrm>
              <a:off x="948" y="1455"/>
              <a:ext cx="379" cy="424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rgbClr val="99FF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74" name="Oval 69"/>
            <p:cNvSpPr>
              <a:spLocks noChangeArrowheads="1"/>
            </p:cNvSpPr>
            <p:nvPr/>
          </p:nvSpPr>
          <p:spPr bwMode="auto">
            <a:xfrm>
              <a:off x="832" y="1710"/>
              <a:ext cx="256" cy="306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rgbClr val="99FF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75" name="Oval 70"/>
            <p:cNvSpPr>
              <a:spLocks noChangeArrowheads="1"/>
            </p:cNvSpPr>
            <p:nvPr/>
          </p:nvSpPr>
          <p:spPr bwMode="auto">
            <a:xfrm>
              <a:off x="909" y="1862"/>
              <a:ext cx="435" cy="442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rgbClr val="99FF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76" name="Oval 71"/>
            <p:cNvSpPr>
              <a:spLocks noChangeArrowheads="1"/>
            </p:cNvSpPr>
            <p:nvPr/>
          </p:nvSpPr>
          <p:spPr bwMode="auto">
            <a:xfrm>
              <a:off x="1086" y="1924"/>
              <a:ext cx="671" cy="444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rgbClr val="99FF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77" name="Oval 72"/>
            <p:cNvSpPr>
              <a:spLocks noChangeArrowheads="1"/>
            </p:cNvSpPr>
            <p:nvPr/>
          </p:nvSpPr>
          <p:spPr bwMode="auto">
            <a:xfrm>
              <a:off x="1605" y="1488"/>
              <a:ext cx="311" cy="312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rgbClr val="99FF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78" name="Oval 73"/>
            <p:cNvSpPr>
              <a:spLocks noChangeArrowheads="1"/>
            </p:cNvSpPr>
            <p:nvPr/>
          </p:nvSpPr>
          <p:spPr bwMode="auto">
            <a:xfrm>
              <a:off x="1602" y="1681"/>
              <a:ext cx="366" cy="333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rgbClr val="99FF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79" name="Oval 74"/>
            <p:cNvSpPr>
              <a:spLocks noChangeArrowheads="1"/>
            </p:cNvSpPr>
            <p:nvPr/>
          </p:nvSpPr>
          <p:spPr bwMode="auto">
            <a:xfrm>
              <a:off x="1569" y="1751"/>
              <a:ext cx="364" cy="547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rgbClr val="99FF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80" name="Oval 75"/>
            <p:cNvSpPr>
              <a:spLocks noChangeArrowheads="1"/>
            </p:cNvSpPr>
            <p:nvPr/>
          </p:nvSpPr>
          <p:spPr bwMode="auto">
            <a:xfrm>
              <a:off x="912" y="1434"/>
              <a:ext cx="1008" cy="918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rgbClr val="99FF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</p:grpSp>
      <p:grpSp>
        <p:nvGrpSpPr>
          <p:cNvPr id="81" name="Group 76"/>
          <p:cNvGrpSpPr>
            <a:grpSpLocks/>
          </p:cNvGrpSpPr>
          <p:nvPr/>
        </p:nvGrpSpPr>
        <p:grpSpPr bwMode="auto">
          <a:xfrm>
            <a:off x="3276600" y="3962401"/>
            <a:ext cx="2438400" cy="1447800"/>
            <a:chOff x="832" y="1344"/>
            <a:chExt cx="1136" cy="1024"/>
          </a:xfrm>
        </p:grpSpPr>
        <p:sp>
          <p:nvSpPr>
            <p:cNvPr id="82" name="Oval 77"/>
            <p:cNvSpPr>
              <a:spLocks noChangeArrowheads="1"/>
            </p:cNvSpPr>
            <p:nvPr/>
          </p:nvSpPr>
          <p:spPr bwMode="auto">
            <a:xfrm>
              <a:off x="1220" y="1344"/>
              <a:ext cx="495" cy="42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83" name="Oval 78"/>
            <p:cNvSpPr>
              <a:spLocks noChangeArrowheads="1"/>
            </p:cNvSpPr>
            <p:nvPr/>
          </p:nvSpPr>
          <p:spPr bwMode="auto">
            <a:xfrm>
              <a:off x="948" y="1455"/>
              <a:ext cx="379" cy="42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84" name="Oval 79"/>
            <p:cNvSpPr>
              <a:spLocks noChangeArrowheads="1"/>
            </p:cNvSpPr>
            <p:nvPr/>
          </p:nvSpPr>
          <p:spPr bwMode="auto">
            <a:xfrm>
              <a:off x="832" y="1710"/>
              <a:ext cx="256" cy="306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85" name="Oval 80"/>
            <p:cNvSpPr>
              <a:spLocks noChangeArrowheads="1"/>
            </p:cNvSpPr>
            <p:nvPr/>
          </p:nvSpPr>
          <p:spPr bwMode="auto">
            <a:xfrm>
              <a:off x="909" y="1862"/>
              <a:ext cx="435" cy="442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86" name="Oval 81"/>
            <p:cNvSpPr>
              <a:spLocks noChangeArrowheads="1"/>
            </p:cNvSpPr>
            <p:nvPr/>
          </p:nvSpPr>
          <p:spPr bwMode="auto">
            <a:xfrm>
              <a:off x="1086" y="1924"/>
              <a:ext cx="671" cy="44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87" name="Oval 82"/>
            <p:cNvSpPr>
              <a:spLocks noChangeArrowheads="1"/>
            </p:cNvSpPr>
            <p:nvPr/>
          </p:nvSpPr>
          <p:spPr bwMode="auto">
            <a:xfrm>
              <a:off x="1605" y="1488"/>
              <a:ext cx="311" cy="312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88" name="Oval 83"/>
            <p:cNvSpPr>
              <a:spLocks noChangeArrowheads="1"/>
            </p:cNvSpPr>
            <p:nvPr/>
          </p:nvSpPr>
          <p:spPr bwMode="auto">
            <a:xfrm>
              <a:off x="1602" y="1681"/>
              <a:ext cx="366" cy="333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89" name="Oval 84"/>
            <p:cNvSpPr>
              <a:spLocks noChangeArrowheads="1"/>
            </p:cNvSpPr>
            <p:nvPr/>
          </p:nvSpPr>
          <p:spPr bwMode="auto">
            <a:xfrm>
              <a:off x="1569" y="1751"/>
              <a:ext cx="364" cy="547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90" name="Oval 85"/>
            <p:cNvSpPr>
              <a:spLocks noChangeArrowheads="1"/>
            </p:cNvSpPr>
            <p:nvPr/>
          </p:nvSpPr>
          <p:spPr bwMode="auto">
            <a:xfrm>
              <a:off x="912" y="1434"/>
              <a:ext cx="1008" cy="918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</p:grpSp>
      <p:sp>
        <p:nvSpPr>
          <p:cNvPr id="92" name="Text Box 87"/>
          <p:cNvSpPr txBox="1">
            <a:spLocks noChangeArrowheads="1"/>
          </p:cNvSpPr>
          <p:nvPr/>
        </p:nvSpPr>
        <p:spPr bwMode="auto">
          <a:xfrm>
            <a:off x="252488" y="6143637"/>
            <a:ext cx="867111" cy="335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31" tIns="44423" rIns="90431" bIns="44423">
            <a:spAutoFit/>
          </a:bodyPr>
          <a:lstStyle/>
          <a:p>
            <a:r>
              <a:rPr lang="en-US">
                <a:latin typeface="+mn-lt"/>
              </a:rPr>
              <a:t>Clients</a:t>
            </a:r>
          </a:p>
        </p:txBody>
      </p:sp>
      <p:sp>
        <p:nvSpPr>
          <p:cNvPr id="93" name="Freeform 88"/>
          <p:cNvSpPr>
            <a:spLocks/>
          </p:cNvSpPr>
          <p:nvPr/>
        </p:nvSpPr>
        <p:spPr bwMode="auto">
          <a:xfrm>
            <a:off x="1525600" y="3881439"/>
            <a:ext cx="3043237" cy="2211387"/>
          </a:xfrm>
          <a:custGeom>
            <a:avLst/>
            <a:gdLst>
              <a:gd name="T0" fmla="*/ 1920 w 1920"/>
              <a:gd name="T1" fmla="*/ 0 h 1392"/>
              <a:gd name="T2" fmla="*/ 1776 w 1920"/>
              <a:gd name="T3" fmla="*/ 192 h 1392"/>
              <a:gd name="T4" fmla="*/ 1488 w 1920"/>
              <a:gd name="T5" fmla="*/ 288 h 1392"/>
              <a:gd name="T6" fmla="*/ 864 w 1920"/>
              <a:gd name="T7" fmla="*/ 672 h 1392"/>
              <a:gd name="T8" fmla="*/ 288 w 1920"/>
              <a:gd name="T9" fmla="*/ 1056 h 1392"/>
              <a:gd name="T10" fmla="*/ 0 w 1920"/>
              <a:gd name="T11" fmla="*/ 1392 h 1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20" h="1392">
                <a:moveTo>
                  <a:pt x="1920" y="0"/>
                </a:moveTo>
                <a:lnTo>
                  <a:pt x="1776" y="192"/>
                </a:lnTo>
                <a:lnTo>
                  <a:pt x="1488" y="288"/>
                </a:lnTo>
                <a:lnTo>
                  <a:pt x="864" y="672"/>
                </a:lnTo>
                <a:lnTo>
                  <a:pt x="288" y="1056"/>
                </a:lnTo>
                <a:lnTo>
                  <a:pt x="0" y="1392"/>
                </a:lnTo>
              </a:path>
            </a:pathLst>
          </a:custGeom>
          <a:noFill/>
          <a:ln w="25400" cap="flat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31" tIns="44423" rIns="90431" bIns="44423"/>
          <a:lstStyle/>
          <a:p>
            <a:endParaRPr lang="en-US" b="0">
              <a:latin typeface="+mn-lt"/>
            </a:endParaRPr>
          </a:p>
        </p:txBody>
      </p:sp>
      <p:sp>
        <p:nvSpPr>
          <p:cNvPr id="94" name="Freeform 89"/>
          <p:cNvSpPr>
            <a:spLocks/>
          </p:cNvSpPr>
          <p:nvPr/>
        </p:nvSpPr>
        <p:spPr bwMode="auto">
          <a:xfrm>
            <a:off x="3048000" y="3886200"/>
            <a:ext cx="1600200" cy="2209800"/>
          </a:xfrm>
          <a:custGeom>
            <a:avLst/>
            <a:gdLst>
              <a:gd name="T0" fmla="*/ 1008 w 1008"/>
              <a:gd name="T1" fmla="*/ 0 h 1296"/>
              <a:gd name="T2" fmla="*/ 864 w 1008"/>
              <a:gd name="T3" fmla="*/ 336 h 1296"/>
              <a:gd name="T4" fmla="*/ 0 w 1008"/>
              <a:gd name="T5" fmla="*/ 864 h 1296"/>
              <a:gd name="T6" fmla="*/ 0 w 1008"/>
              <a:gd name="T7" fmla="*/ 1296 h 1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08" h="1296">
                <a:moveTo>
                  <a:pt x="1008" y="0"/>
                </a:moveTo>
                <a:lnTo>
                  <a:pt x="864" y="336"/>
                </a:lnTo>
                <a:lnTo>
                  <a:pt x="0" y="864"/>
                </a:lnTo>
                <a:lnTo>
                  <a:pt x="0" y="1296"/>
                </a:lnTo>
              </a:path>
            </a:pathLst>
          </a:custGeom>
          <a:noFill/>
          <a:ln w="25400" cap="flat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31" tIns="44423" rIns="90431" bIns="44423"/>
          <a:lstStyle/>
          <a:p>
            <a:endParaRPr lang="en-US" b="0">
              <a:latin typeface="+mn-lt"/>
            </a:endParaRPr>
          </a:p>
        </p:txBody>
      </p:sp>
      <p:sp>
        <p:nvSpPr>
          <p:cNvPr id="95" name="Freeform 90"/>
          <p:cNvSpPr>
            <a:spLocks/>
          </p:cNvSpPr>
          <p:nvPr/>
        </p:nvSpPr>
        <p:spPr bwMode="auto">
          <a:xfrm>
            <a:off x="4724401" y="3886200"/>
            <a:ext cx="2895600" cy="2209800"/>
          </a:xfrm>
          <a:custGeom>
            <a:avLst/>
            <a:gdLst>
              <a:gd name="T0" fmla="*/ 0 w 1824"/>
              <a:gd name="T1" fmla="*/ 0 h 1392"/>
              <a:gd name="T2" fmla="*/ 384 w 1824"/>
              <a:gd name="T3" fmla="*/ 288 h 1392"/>
              <a:gd name="T4" fmla="*/ 672 w 1824"/>
              <a:gd name="T5" fmla="*/ 624 h 1392"/>
              <a:gd name="T6" fmla="*/ 1248 w 1824"/>
              <a:gd name="T7" fmla="*/ 672 h 1392"/>
              <a:gd name="T8" fmla="*/ 1824 w 1824"/>
              <a:gd name="T9" fmla="*/ 1392 h 1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24" h="1392">
                <a:moveTo>
                  <a:pt x="0" y="0"/>
                </a:moveTo>
                <a:lnTo>
                  <a:pt x="384" y="288"/>
                </a:lnTo>
                <a:lnTo>
                  <a:pt x="672" y="624"/>
                </a:lnTo>
                <a:lnTo>
                  <a:pt x="1248" y="672"/>
                </a:lnTo>
                <a:lnTo>
                  <a:pt x="1824" y="1392"/>
                </a:lnTo>
              </a:path>
            </a:pathLst>
          </a:custGeom>
          <a:noFill/>
          <a:ln w="25400" cap="flat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31" tIns="44423" rIns="90431" bIns="44423"/>
          <a:lstStyle/>
          <a:p>
            <a:endParaRPr lang="en-US" b="0">
              <a:latin typeface="+mn-lt"/>
            </a:endParaRPr>
          </a:p>
        </p:txBody>
      </p:sp>
      <p:sp>
        <p:nvSpPr>
          <p:cNvPr id="96" name="Freeform 91"/>
          <p:cNvSpPr>
            <a:spLocks/>
          </p:cNvSpPr>
          <p:nvPr/>
        </p:nvSpPr>
        <p:spPr bwMode="auto">
          <a:xfrm>
            <a:off x="4648200" y="3886200"/>
            <a:ext cx="1600200" cy="2209800"/>
          </a:xfrm>
          <a:custGeom>
            <a:avLst/>
            <a:gdLst>
              <a:gd name="T0" fmla="*/ 0 w 1008"/>
              <a:gd name="T1" fmla="*/ 0 h 1392"/>
              <a:gd name="T2" fmla="*/ 384 w 1008"/>
              <a:gd name="T3" fmla="*/ 432 h 1392"/>
              <a:gd name="T4" fmla="*/ 672 w 1008"/>
              <a:gd name="T5" fmla="*/ 864 h 1392"/>
              <a:gd name="T6" fmla="*/ 912 w 1008"/>
              <a:gd name="T7" fmla="*/ 1008 h 1392"/>
              <a:gd name="T8" fmla="*/ 1008 w 1008"/>
              <a:gd name="T9" fmla="*/ 1392 h 1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08" h="1392">
                <a:moveTo>
                  <a:pt x="0" y="0"/>
                </a:moveTo>
                <a:lnTo>
                  <a:pt x="384" y="432"/>
                </a:lnTo>
                <a:lnTo>
                  <a:pt x="672" y="864"/>
                </a:lnTo>
                <a:lnTo>
                  <a:pt x="912" y="1008"/>
                </a:lnTo>
                <a:lnTo>
                  <a:pt x="1008" y="1392"/>
                </a:lnTo>
              </a:path>
            </a:pathLst>
          </a:custGeom>
          <a:noFill/>
          <a:ln w="25400" cap="flat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31" tIns="44423" rIns="90431" bIns="44423"/>
          <a:lstStyle/>
          <a:p>
            <a:endParaRPr lang="en-US" b="0">
              <a:latin typeface="+mn-lt"/>
            </a:endParaRPr>
          </a:p>
        </p:txBody>
      </p:sp>
      <p:sp>
        <p:nvSpPr>
          <p:cNvPr id="97" name="Text Box 92"/>
          <p:cNvSpPr txBox="1">
            <a:spLocks noChangeArrowheads="1"/>
          </p:cNvSpPr>
          <p:nvPr/>
        </p:nvSpPr>
        <p:spPr bwMode="auto">
          <a:xfrm>
            <a:off x="4087196" y="4860267"/>
            <a:ext cx="1323004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31" tIns="44423" rIns="90431" bIns="44423">
            <a:spAutoFit/>
          </a:bodyPr>
          <a:lstStyle/>
          <a:p>
            <a:r>
              <a:rPr lang="en-US" b="0" dirty="0">
                <a:latin typeface="+mn-lt"/>
              </a:rPr>
              <a:t>Tier-1 ISP</a:t>
            </a:r>
          </a:p>
        </p:txBody>
      </p:sp>
      <p:sp>
        <p:nvSpPr>
          <p:cNvPr id="98" name="Text Box 93"/>
          <p:cNvSpPr txBox="1">
            <a:spLocks noChangeArrowheads="1"/>
          </p:cNvSpPr>
          <p:nvPr/>
        </p:nvSpPr>
        <p:spPr bwMode="auto">
          <a:xfrm>
            <a:off x="2048383" y="5562600"/>
            <a:ext cx="769068" cy="37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31" tIns="44423" rIns="90431" bIns="44423">
            <a:spAutoFit/>
          </a:bodyPr>
          <a:lstStyle/>
          <a:p>
            <a:r>
              <a:rPr lang="en-US" sz="1800" b="0" dirty="0">
                <a:latin typeface="+mn-lt"/>
              </a:rPr>
              <a:t>ISP-1</a:t>
            </a:r>
          </a:p>
        </p:txBody>
      </p:sp>
      <p:sp>
        <p:nvSpPr>
          <p:cNvPr id="99" name="Text Box 94"/>
          <p:cNvSpPr txBox="1">
            <a:spLocks noChangeArrowheads="1"/>
          </p:cNvSpPr>
          <p:nvPr/>
        </p:nvSpPr>
        <p:spPr bwMode="auto">
          <a:xfrm>
            <a:off x="6315583" y="5562600"/>
            <a:ext cx="769068" cy="37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31" tIns="44423" rIns="90431" bIns="44423">
            <a:spAutoFit/>
          </a:bodyPr>
          <a:lstStyle/>
          <a:p>
            <a:r>
              <a:rPr lang="en-US" sz="1800" b="0" dirty="0">
                <a:latin typeface="+mn-lt"/>
              </a:rPr>
              <a:t>ISP-2</a:t>
            </a:r>
          </a:p>
        </p:txBody>
      </p:sp>
      <p:graphicFrame>
        <p:nvGraphicFramePr>
          <p:cNvPr id="101" name="Object 2"/>
          <p:cNvGraphicFramePr>
            <a:graphicFrameLocks noChangeAspect="1"/>
          </p:cNvGraphicFramePr>
          <p:nvPr/>
        </p:nvGraphicFramePr>
        <p:xfrm>
          <a:off x="4562474" y="2566987"/>
          <a:ext cx="314325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Clip" r:id="rId3" imgW="2107949" imgH="3470495" progId="MS_ClipArt_Gallery.5">
                  <p:embed/>
                </p:oleObj>
              </mc:Choice>
              <mc:Fallback>
                <p:oleObj name="Clip" r:id="rId3" imgW="2107949" imgH="3470495" progId="MS_ClipArt_Gallery.5">
                  <p:embed/>
                  <p:pic>
                    <p:nvPicPr>
                      <p:cNvPr id="101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2474" y="2566987"/>
                        <a:ext cx="314325" cy="515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" name="Rectangle 96"/>
          <p:cNvSpPr>
            <a:spLocks noChangeArrowheads="1"/>
          </p:cNvSpPr>
          <p:nvPr/>
        </p:nvSpPr>
        <p:spPr bwMode="auto">
          <a:xfrm>
            <a:off x="4114799" y="3586162"/>
            <a:ext cx="236538" cy="228600"/>
          </a:xfrm>
          <a:prstGeom prst="rect">
            <a:avLst/>
          </a:prstGeom>
          <a:solidFill>
            <a:srgbClr val="EAEAEA"/>
          </a:soli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</p:spPr>
        <p:txBody>
          <a:bodyPr wrap="none" lIns="90431" tIns="44423" rIns="90431" bIns="44423" anchor="ctr">
            <a:flatTx/>
          </a:bodyPr>
          <a:lstStyle/>
          <a:p>
            <a:endParaRPr lang="en-US"/>
          </a:p>
        </p:txBody>
      </p:sp>
      <p:sp>
        <p:nvSpPr>
          <p:cNvPr id="103" name="Rectangle 97"/>
          <p:cNvSpPr>
            <a:spLocks noChangeArrowheads="1"/>
          </p:cNvSpPr>
          <p:nvPr/>
        </p:nvSpPr>
        <p:spPr bwMode="auto">
          <a:xfrm>
            <a:off x="4648199" y="3586162"/>
            <a:ext cx="236538" cy="228600"/>
          </a:xfrm>
          <a:prstGeom prst="rect">
            <a:avLst/>
          </a:prstGeom>
          <a:solidFill>
            <a:srgbClr val="EAEAEA"/>
          </a:soli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</p:spPr>
        <p:txBody>
          <a:bodyPr wrap="none" lIns="90431" tIns="44423" rIns="90431" bIns="44423" anchor="ctr">
            <a:flatTx/>
          </a:bodyPr>
          <a:lstStyle/>
          <a:p>
            <a:endParaRPr lang="en-US"/>
          </a:p>
        </p:txBody>
      </p:sp>
      <p:sp>
        <p:nvSpPr>
          <p:cNvPr id="104" name="Rectangle 98"/>
          <p:cNvSpPr>
            <a:spLocks noChangeArrowheads="1"/>
          </p:cNvSpPr>
          <p:nvPr/>
        </p:nvSpPr>
        <p:spPr bwMode="auto">
          <a:xfrm>
            <a:off x="5105399" y="3586162"/>
            <a:ext cx="236538" cy="228600"/>
          </a:xfrm>
          <a:prstGeom prst="rect">
            <a:avLst/>
          </a:prstGeom>
          <a:solidFill>
            <a:srgbClr val="EAEAEA"/>
          </a:soli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</p:spPr>
        <p:txBody>
          <a:bodyPr wrap="none" lIns="90431" tIns="44423" rIns="90431" bIns="44423" anchor="ctr">
            <a:flatTx/>
          </a:bodyPr>
          <a:lstStyle/>
          <a:p>
            <a:endParaRPr lang="en-US"/>
          </a:p>
        </p:txBody>
      </p:sp>
      <p:sp>
        <p:nvSpPr>
          <p:cNvPr id="105" name="Oval 99"/>
          <p:cNvSpPr>
            <a:spLocks noChangeArrowheads="1"/>
          </p:cNvSpPr>
          <p:nvPr/>
        </p:nvSpPr>
        <p:spPr bwMode="auto">
          <a:xfrm>
            <a:off x="3659187" y="3429000"/>
            <a:ext cx="1979612" cy="457200"/>
          </a:xfrm>
          <a:prstGeom prst="ellipse">
            <a:avLst/>
          </a:prstGeom>
          <a:noFill/>
          <a:ln w="127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31" tIns="44423" rIns="90431" bIns="44423" anchor="ctr"/>
          <a:lstStyle/>
          <a:p>
            <a:endParaRPr lang="en-US">
              <a:solidFill>
                <a:srgbClr val="0000FF"/>
              </a:solidFill>
            </a:endParaRPr>
          </a:p>
        </p:txBody>
      </p:sp>
      <p:sp>
        <p:nvSpPr>
          <p:cNvPr id="106" name="Line 100"/>
          <p:cNvSpPr>
            <a:spLocks noChangeShapeType="1"/>
          </p:cNvSpPr>
          <p:nvPr/>
        </p:nvSpPr>
        <p:spPr bwMode="auto">
          <a:xfrm>
            <a:off x="4722824" y="3052763"/>
            <a:ext cx="1587" cy="3810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31" tIns="44423" rIns="90431" bIns="44423"/>
          <a:lstStyle/>
          <a:p>
            <a:endParaRPr lang="en-US"/>
          </a:p>
        </p:txBody>
      </p:sp>
      <p:sp>
        <p:nvSpPr>
          <p:cNvPr id="107" name="Text Box 101"/>
          <p:cNvSpPr txBox="1">
            <a:spLocks noChangeArrowheads="1"/>
          </p:cNvSpPr>
          <p:nvPr/>
        </p:nvSpPr>
        <p:spPr bwMode="auto">
          <a:xfrm>
            <a:off x="1981200" y="3481399"/>
            <a:ext cx="1681142" cy="338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31" tIns="44423" rIns="90431" bIns="44423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600" b="0">
                <a:solidFill>
                  <a:srgbClr val="0000FF"/>
                </a:solidFill>
                <a:latin typeface="Arial" charset="0"/>
              </a:rPr>
              <a:t>Reverse proxies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DAE4F2F-3FF1-4045-9F30-F6DFC0A0BC70}"/>
                  </a:ext>
                </a:extLst>
              </p14:cNvPr>
              <p14:cNvContentPartPr/>
              <p14:nvPr/>
            </p14:nvContentPartPr>
            <p14:xfrm>
              <a:off x="1307880" y="3724920"/>
              <a:ext cx="4096440" cy="22618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DAE4F2F-3FF1-4045-9F30-F6DFC0A0BC7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91680" y="3708720"/>
                <a:ext cx="4134240" cy="2299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144090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Caching with Forward Proxies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Cache documents close to clients </a:t>
            </a:r>
          </a:p>
          <a:p>
            <a:pPr lvl="1"/>
            <a:r>
              <a:rPr lang="en-US" dirty="0">
                <a:sym typeface="Wingdings" charset="0"/>
              </a:rPr>
              <a:t>Reduce network traffic and decrease latency</a:t>
            </a:r>
          </a:p>
          <a:p>
            <a:pPr lvl="1"/>
            <a:r>
              <a:rPr lang="en-US" dirty="0">
                <a:sym typeface="Wingdings" charset="0"/>
              </a:rPr>
              <a:t>By ISPs or enterprises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90EDF8-B488-C741-B059-D0C0D4D511B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8" name="Slide Number Placeholder 3"/>
          <p:cNvSpPr txBox="1">
            <a:spLocks/>
          </p:cNvSpPr>
          <p:nvPr/>
        </p:nvSpPr>
        <p:spPr bwMode="auto">
          <a:xfrm>
            <a:off x="8001000" y="6248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750" b="1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fld id="{A190D881-957A-7944-A8D0-1584E528B88F}" type="slidenum">
              <a:rPr lang="en-US" smtClean="0"/>
              <a:pPr/>
              <a:t>11</a:t>
            </a:fld>
            <a:endParaRPr lang="en-US"/>
          </a:p>
        </p:txBody>
      </p:sp>
      <p:grpSp>
        <p:nvGrpSpPr>
          <p:cNvPr id="9" name="Group 4"/>
          <p:cNvGrpSpPr>
            <a:grpSpLocks/>
          </p:cNvGrpSpPr>
          <p:nvPr/>
        </p:nvGrpSpPr>
        <p:grpSpPr bwMode="auto">
          <a:xfrm>
            <a:off x="6019800" y="6096001"/>
            <a:ext cx="371475" cy="381000"/>
            <a:chOff x="1014" y="912"/>
            <a:chExt cx="574" cy="596"/>
          </a:xfrm>
        </p:grpSpPr>
        <p:sp>
          <p:nvSpPr>
            <p:cNvPr id="10" name="Freeform 5"/>
            <p:cNvSpPr>
              <a:spLocks/>
            </p:cNvSpPr>
            <p:nvPr/>
          </p:nvSpPr>
          <p:spPr bwMode="auto">
            <a:xfrm>
              <a:off x="1014" y="912"/>
              <a:ext cx="574" cy="596"/>
            </a:xfrm>
            <a:custGeom>
              <a:avLst/>
              <a:gdLst>
                <a:gd name="T0" fmla="*/ 124 w 574"/>
                <a:gd name="T1" fmla="*/ 391 h 596"/>
                <a:gd name="T2" fmla="*/ 0 w 574"/>
                <a:gd name="T3" fmla="*/ 391 h 596"/>
                <a:gd name="T4" fmla="*/ 0 w 574"/>
                <a:gd name="T5" fmla="*/ 596 h 596"/>
                <a:gd name="T6" fmla="*/ 574 w 574"/>
                <a:gd name="T7" fmla="*/ 596 h 596"/>
                <a:gd name="T8" fmla="*/ 574 w 574"/>
                <a:gd name="T9" fmla="*/ 391 h 596"/>
                <a:gd name="T10" fmla="*/ 446 w 574"/>
                <a:gd name="T11" fmla="*/ 391 h 596"/>
                <a:gd name="T12" fmla="*/ 446 w 574"/>
                <a:gd name="T13" fmla="*/ 364 h 596"/>
                <a:gd name="T14" fmla="*/ 500 w 574"/>
                <a:gd name="T15" fmla="*/ 364 h 596"/>
                <a:gd name="T16" fmla="*/ 500 w 574"/>
                <a:gd name="T17" fmla="*/ 0 h 596"/>
                <a:gd name="T18" fmla="*/ 70 w 574"/>
                <a:gd name="T19" fmla="*/ 0 h 596"/>
                <a:gd name="T20" fmla="*/ 70 w 574"/>
                <a:gd name="T21" fmla="*/ 364 h 596"/>
                <a:gd name="T22" fmla="*/ 124 w 574"/>
                <a:gd name="T23" fmla="*/ 364 h 596"/>
                <a:gd name="T24" fmla="*/ 124 w 574"/>
                <a:gd name="T25" fmla="*/ 391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4" h="596">
                  <a:moveTo>
                    <a:pt x="124" y="391"/>
                  </a:moveTo>
                  <a:lnTo>
                    <a:pt x="0" y="391"/>
                  </a:lnTo>
                  <a:lnTo>
                    <a:pt x="0" y="596"/>
                  </a:lnTo>
                  <a:lnTo>
                    <a:pt x="574" y="596"/>
                  </a:lnTo>
                  <a:lnTo>
                    <a:pt x="574" y="391"/>
                  </a:lnTo>
                  <a:lnTo>
                    <a:pt x="446" y="391"/>
                  </a:lnTo>
                  <a:lnTo>
                    <a:pt x="446" y="364"/>
                  </a:lnTo>
                  <a:lnTo>
                    <a:pt x="500" y="364"/>
                  </a:lnTo>
                  <a:lnTo>
                    <a:pt x="500" y="0"/>
                  </a:lnTo>
                  <a:lnTo>
                    <a:pt x="70" y="0"/>
                  </a:lnTo>
                  <a:lnTo>
                    <a:pt x="70" y="364"/>
                  </a:lnTo>
                  <a:lnTo>
                    <a:pt x="124" y="364"/>
                  </a:lnTo>
                  <a:lnTo>
                    <a:pt x="124" y="391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1" name="Line 6"/>
            <p:cNvSpPr>
              <a:spLocks noChangeShapeType="1"/>
            </p:cNvSpPr>
            <p:nvPr/>
          </p:nvSpPr>
          <p:spPr bwMode="auto">
            <a:xfrm>
              <a:off x="1138" y="1303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2" name="Line 7"/>
            <p:cNvSpPr>
              <a:spLocks noChangeShapeType="1"/>
            </p:cNvSpPr>
            <p:nvPr/>
          </p:nvSpPr>
          <p:spPr bwMode="auto">
            <a:xfrm>
              <a:off x="1138" y="1276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3" name="Freeform 8"/>
            <p:cNvSpPr>
              <a:spLocks noEditPoints="1"/>
            </p:cNvSpPr>
            <p:nvPr/>
          </p:nvSpPr>
          <p:spPr bwMode="auto">
            <a:xfrm>
              <a:off x="1310" y="1323"/>
              <a:ext cx="233" cy="168"/>
            </a:xfrm>
            <a:custGeom>
              <a:avLst/>
              <a:gdLst>
                <a:gd name="T0" fmla="*/ 0 w 233"/>
                <a:gd name="T1" fmla="*/ 168 h 168"/>
                <a:gd name="T2" fmla="*/ 188 w 233"/>
                <a:gd name="T3" fmla="*/ 168 h 168"/>
                <a:gd name="T4" fmla="*/ 188 w 233"/>
                <a:gd name="T5" fmla="*/ 0 h 168"/>
                <a:gd name="T6" fmla="*/ 0 w 233"/>
                <a:gd name="T7" fmla="*/ 0 h 168"/>
                <a:gd name="T8" fmla="*/ 0 w 233"/>
                <a:gd name="T9" fmla="*/ 168 h 168"/>
                <a:gd name="T10" fmla="*/ 204 w 233"/>
                <a:gd name="T11" fmla="*/ 26 h 168"/>
                <a:gd name="T12" fmla="*/ 233 w 233"/>
                <a:gd name="T13" fmla="*/ 26 h 168"/>
                <a:gd name="T14" fmla="*/ 233 w 233"/>
                <a:gd name="T15" fmla="*/ 0 h 168"/>
                <a:gd name="T16" fmla="*/ 204 w 233"/>
                <a:gd name="T17" fmla="*/ 0 h 168"/>
                <a:gd name="T18" fmla="*/ 204 w 233"/>
                <a:gd name="T19" fmla="*/ 2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3" h="168">
                  <a:moveTo>
                    <a:pt x="0" y="168"/>
                  </a:moveTo>
                  <a:lnTo>
                    <a:pt x="188" y="168"/>
                  </a:lnTo>
                  <a:lnTo>
                    <a:pt x="188" y="0"/>
                  </a:lnTo>
                  <a:lnTo>
                    <a:pt x="0" y="0"/>
                  </a:lnTo>
                  <a:lnTo>
                    <a:pt x="0" y="168"/>
                  </a:lnTo>
                  <a:close/>
                  <a:moveTo>
                    <a:pt x="204" y="26"/>
                  </a:moveTo>
                  <a:lnTo>
                    <a:pt x="233" y="26"/>
                  </a:lnTo>
                  <a:lnTo>
                    <a:pt x="233" y="0"/>
                  </a:lnTo>
                  <a:lnTo>
                    <a:pt x="204" y="0"/>
                  </a:lnTo>
                  <a:lnTo>
                    <a:pt x="204" y="26"/>
                  </a:lnTo>
                  <a:close/>
                </a:path>
              </a:pathLst>
            </a:custGeom>
            <a:solidFill>
              <a:srgbClr val="FFFFFF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4" name="Line 9"/>
            <p:cNvSpPr>
              <a:spLocks noChangeShapeType="1"/>
            </p:cNvSpPr>
            <p:nvPr/>
          </p:nvSpPr>
          <p:spPr bwMode="auto">
            <a:xfrm>
              <a:off x="1310" y="1379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5" name="Line 10"/>
            <p:cNvSpPr>
              <a:spLocks noChangeShapeType="1"/>
            </p:cNvSpPr>
            <p:nvPr/>
          </p:nvSpPr>
          <p:spPr bwMode="auto">
            <a:xfrm>
              <a:off x="1310" y="1435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" name="Line 11"/>
            <p:cNvSpPr>
              <a:spLocks noChangeShapeType="1"/>
            </p:cNvSpPr>
            <p:nvPr/>
          </p:nvSpPr>
          <p:spPr bwMode="auto">
            <a:xfrm>
              <a:off x="1317" y="1405"/>
              <a:ext cx="172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7" name="Rectangle 12"/>
            <p:cNvSpPr>
              <a:spLocks noChangeArrowheads="1"/>
            </p:cNvSpPr>
            <p:nvPr/>
          </p:nvSpPr>
          <p:spPr bwMode="auto">
            <a:xfrm>
              <a:off x="1416" y="1389"/>
              <a:ext cx="54" cy="36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8" name="Freeform 13"/>
            <p:cNvSpPr>
              <a:spLocks noEditPoints="1"/>
            </p:cNvSpPr>
            <p:nvPr/>
          </p:nvSpPr>
          <p:spPr bwMode="auto">
            <a:xfrm>
              <a:off x="1030" y="955"/>
              <a:ext cx="538" cy="401"/>
            </a:xfrm>
            <a:custGeom>
              <a:avLst/>
              <a:gdLst>
                <a:gd name="T0" fmla="*/ 452 w 538"/>
                <a:gd name="T1" fmla="*/ 285 h 401"/>
                <a:gd name="T2" fmla="*/ 472 w 538"/>
                <a:gd name="T3" fmla="*/ 285 h 401"/>
                <a:gd name="T4" fmla="*/ 472 w 538"/>
                <a:gd name="T5" fmla="*/ 278 h 401"/>
                <a:gd name="T6" fmla="*/ 452 w 538"/>
                <a:gd name="T7" fmla="*/ 278 h 401"/>
                <a:gd name="T8" fmla="*/ 452 w 538"/>
                <a:gd name="T9" fmla="*/ 285 h 401"/>
                <a:gd name="T10" fmla="*/ 121 w 538"/>
                <a:gd name="T11" fmla="*/ 239 h 401"/>
                <a:gd name="T12" fmla="*/ 121 w 538"/>
                <a:gd name="T13" fmla="*/ 27 h 401"/>
                <a:gd name="T14" fmla="*/ 417 w 538"/>
                <a:gd name="T15" fmla="*/ 27 h 401"/>
                <a:gd name="T16" fmla="*/ 417 w 538"/>
                <a:gd name="T17" fmla="*/ 239 h 401"/>
                <a:gd name="T18" fmla="*/ 121 w 538"/>
                <a:gd name="T19" fmla="*/ 239 h 401"/>
                <a:gd name="T20" fmla="*/ 108 w 538"/>
                <a:gd name="T21" fmla="*/ 252 h 401"/>
                <a:gd name="T22" fmla="*/ 430 w 538"/>
                <a:gd name="T23" fmla="*/ 252 h 401"/>
                <a:gd name="T24" fmla="*/ 430 w 538"/>
                <a:gd name="T25" fmla="*/ 14 h 401"/>
                <a:gd name="T26" fmla="*/ 446 w 538"/>
                <a:gd name="T27" fmla="*/ 14 h 401"/>
                <a:gd name="T28" fmla="*/ 446 w 538"/>
                <a:gd name="T29" fmla="*/ 0 h 401"/>
                <a:gd name="T30" fmla="*/ 96 w 538"/>
                <a:gd name="T31" fmla="*/ 0 h 401"/>
                <a:gd name="T32" fmla="*/ 96 w 538"/>
                <a:gd name="T33" fmla="*/ 265 h 401"/>
                <a:gd name="T34" fmla="*/ 108 w 538"/>
                <a:gd name="T35" fmla="*/ 265 h 401"/>
                <a:gd name="T36" fmla="*/ 108 w 538"/>
                <a:gd name="T37" fmla="*/ 252 h 401"/>
                <a:gd name="T38" fmla="*/ 0 w 538"/>
                <a:gd name="T39" fmla="*/ 388 h 401"/>
                <a:gd name="T40" fmla="*/ 54 w 538"/>
                <a:gd name="T41" fmla="*/ 388 h 401"/>
                <a:gd name="T42" fmla="*/ 54 w 538"/>
                <a:gd name="T43" fmla="*/ 368 h 401"/>
                <a:gd name="T44" fmla="*/ 0 w 538"/>
                <a:gd name="T45" fmla="*/ 368 h 401"/>
                <a:gd name="T46" fmla="*/ 0 w 538"/>
                <a:gd name="T47" fmla="*/ 388 h 401"/>
                <a:gd name="T48" fmla="*/ 316 w 538"/>
                <a:gd name="T49" fmla="*/ 401 h 401"/>
                <a:gd name="T50" fmla="*/ 430 w 538"/>
                <a:gd name="T51" fmla="*/ 401 h 401"/>
                <a:gd name="T52" fmla="*/ 430 w 538"/>
                <a:gd name="T53" fmla="*/ 391 h 401"/>
                <a:gd name="T54" fmla="*/ 316 w 538"/>
                <a:gd name="T55" fmla="*/ 391 h 401"/>
                <a:gd name="T56" fmla="*/ 316 w 538"/>
                <a:gd name="T57" fmla="*/ 401 h 401"/>
                <a:gd name="T58" fmla="*/ 523 w 538"/>
                <a:gd name="T59" fmla="*/ 378 h 401"/>
                <a:gd name="T60" fmla="*/ 538 w 538"/>
                <a:gd name="T61" fmla="*/ 378 h 401"/>
                <a:gd name="T62" fmla="*/ 538 w 538"/>
                <a:gd name="T63" fmla="*/ 368 h 401"/>
                <a:gd name="T64" fmla="*/ 523 w 538"/>
                <a:gd name="T65" fmla="*/ 368 h 401"/>
                <a:gd name="T66" fmla="*/ 523 w 538"/>
                <a:gd name="T67" fmla="*/ 378 h 401"/>
                <a:gd name="T68" fmla="*/ 523 w 538"/>
                <a:gd name="T69" fmla="*/ 394 h 401"/>
                <a:gd name="T70" fmla="*/ 538 w 538"/>
                <a:gd name="T71" fmla="*/ 394 h 401"/>
                <a:gd name="T72" fmla="*/ 538 w 538"/>
                <a:gd name="T73" fmla="*/ 388 h 401"/>
                <a:gd name="T74" fmla="*/ 523 w 538"/>
                <a:gd name="T75" fmla="*/ 388 h 401"/>
                <a:gd name="T76" fmla="*/ 523 w 538"/>
                <a:gd name="T77" fmla="*/ 39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38" h="401">
                  <a:moveTo>
                    <a:pt x="452" y="285"/>
                  </a:moveTo>
                  <a:lnTo>
                    <a:pt x="472" y="285"/>
                  </a:lnTo>
                  <a:lnTo>
                    <a:pt x="472" y="278"/>
                  </a:lnTo>
                  <a:lnTo>
                    <a:pt x="452" y="278"/>
                  </a:lnTo>
                  <a:lnTo>
                    <a:pt x="452" y="285"/>
                  </a:lnTo>
                  <a:close/>
                  <a:moveTo>
                    <a:pt x="121" y="239"/>
                  </a:moveTo>
                  <a:lnTo>
                    <a:pt x="121" y="27"/>
                  </a:lnTo>
                  <a:lnTo>
                    <a:pt x="417" y="27"/>
                  </a:lnTo>
                  <a:lnTo>
                    <a:pt x="417" y="239"/>
                  </a:lnTo>
                  <a:lnTo>
                    <a:pt x="121" y="239"/>
                  </a:lnTo>
                  <a:close/>
                  <a:moveTo>
                    <a:pt x="108" y="252"/>
                  </a:moveTo>
                  <a:lnTo>
                    <a:pt x="430" y="252"/>
                  </a:lnTo>
                  <a:lnTo>
                    <a:pt x="430" y="14"/>
                  </a:lnTo>
                  <a:lnTo>
                    <a:pt x="446" y="14"/>
                  </a:lnTo>
                  <a:lnTo>
                    <a:pt x="446" y="0"/>
                  </a:lnTo>
                  <a:lnTo>
                    <a:pt x="96" y="0"/>
                  </a:lnTo>
                  <a:lnTo>
                    <a:pt x="96" y="265"/>
                  </a:lnTo>
                  <a:lnTo>
                    <a:pt x="108" y="265"/>
                  </a:lnTo>
                  <a:lnTo>
                    <a:pt x="108" y="252"/>
                  </a:lnTo>
                  <a:close/>
                  <a:moveTo>
                    <a:pt x="0" y="388"/>
                  </a:moveTo>
                  <a:lnTo>
                    <a:pt x="54" y="388"/>
                  </a:lnTo>
                  <a:lnTo>
                    <a:pt x="54" y="368"/>
                  </a:lnTo>
                  <a:lnTo>
                    <a:pt x="0" y="368"/>
                  </a:lnTo>
                  <a:lnTo>
                    <a:pt x="0" y="388"/>
                  </a:lnTo>
                  <a:close/>
                  <a:moveTo>
                    <a:pt x="316" y="401"/>
                  </a:moveTo>
                  <a:lnTo>
                    <a:pt x="430" y="401"/>
                  </a:lnTo>
                  <a:lnTo>
                    <a:pt x="430" y="391"/>
                  </a:lnTo>
                  <a:lnTo>
                    <a:pt x="316" y="391"/>
                  </a:lnTo>
                  <a:lnTo>
                    <a:pt x="316" y="401"/>
                  </a:lnTo>
                  <a:close/>
                  <a:moveTo>
                    <a:pt x="523" y="378"/>
                  </a:moveTo>
                  <a:lnTo>
                    <a:pt x="538" y="378"/>
                  </a:lnTo>
                  <a:lnTo>
                    <a:pt x="538" y="368"/>
                  </a:lnTo>
                  <a:lnTo>
                    <a:pt x="523" y="368"/>
                  </a:lnTo>
                  <a:lnTo>
                    <a:pt x="523" y="378"/>
                  </a:lnTo>
                  <a:close/>
                  <a:moveTo>
                    <a:pt x="523" y="394"/>
                  </a:moveTo>
                  <a:lnTo>
                    <a:pt x="538" y="394"/>
                  </a:lnTo>
                  <a:lnTo>
                    <a:pt x="538" y="388"/>
                  </a:lnTo>
                  <a:lnTo>
                    <a:pt x="523" y="388"/>
                  </a:lnTo>
                  <a:lnTo>
                    <a:pt x="523" y="394"/>
                  </a:lnTo>
                  <a:close/>
                </a:path>
              </a:pathLst>
            </a:custGeom>
            <a:solidFill>
              <a:srgbClr val="000000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9" name="Line 14"/>
            <p:cNvSpPr>
              <a:spLocks noChangeShapeType="1"/>
            </p:cNvSpPr>
            <p:nvPr/>
          </p:nvSpPr>
          <p:spPr bwMode="auto">
            <a:xfrm>
              <a:off x="1084" y="1257"/>
              <a:ext cx="430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20" name="Line 15"/>
            <p:cNvSpPr>
              <a:spLocks noChangeShapeType="1"/>
            </p:cNvSpPr>
            <p:nvPr/>
          </p:nvSpPr>
          <p:spPr bwMode="auto">
            <a:xfrm flipV="1">
              <a:off x="1193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21" name="Line 16"/>
            <p:cNvSpPr>
              <a:spLocks noChangeShapeType="1"/>
            </p:cNvSpPr>
            <p:nvPr/>
          </p:nvSpPr>
          <p:spPr bwMode="auto">
            <a:xfrm flipV="1">
              <a:off x="1301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</p:grpSp>
      <p:grpSp>
        <p:nvGrpSpPr>
          <p:cNvPr id="22" name="Group 17"/>
          <p:cNvGrpSpPr>
            <a:grpSpLocks/>
          </p:cNvGrpSpPr>
          <p:nvPr/>
        </p:nvGrpSpPr>
        <p:grpSpPr bwMode="auto">
          <a:xfrm>
            <a:off x="7477125" y="6096001"/>
            <a:ext cx="371475" cy="381000"/>
            <a:chOff x="1014" y="912"/>
            <a:chExt cx="574" cy="596"/>
          </a:xfrm>
        </p:grpSpPr>
        <p:sp>
          <p:nvSpPr>
            <p:cNvPr id="23" name="Freeform 18"/>
            <p:cNvSpPr>
              <a:spLocks/>
            </p:cNvSpPr>
            <p:nvPr/>
          </p:nvSpPr>
          <p:spPr bwMode="auto">
            <a:xfrm>
              <a:off x="1014" y="912"/>
              <a:ext cx="574" cy="596"/>
            </a:xfrm>
            <a:custGeom>
              <a:avLst/>
              <a:gdLst>
                <a:gd name="T0" fmla="*/ 124 w 574"/>
                <a:gd name="T1" fmla="*/ 391 h 596"/>
                <a:gd name="T2" fmla="*/ 0 w 574"/>
                <a:gd name="T3" fmla="*/ 391 h 596"/>
                <a:gd name="T4" fmla="*/ 0 w 574"/>
                <a:gd name="T5" fmla="*/ 596 h 596"/>
                <a:gd name="T6" fmla="*/ 574 w 574"/>
                <a:gd name="T7" fmla="*/ 596 h 596"/>
                <a:gd name="T8" fmla="*/ 574 w 574"/>
                <a:gd name="T9" fmla="*/ 391 h 596"/>
                <a:gd name="T10" fmla="*/ 446 w 574"/>
                <a:gd name="T11" fmla="*/ 391 h 596"/>
                <a:gd name="T12" fmla="*/ 446 w 574"/>
                <a:gd name="T13" fmla="*/ 364 h 596"/>
                <a:gd name="T14" fmla="*/ 500 w 574"/>
                <a:gd name="T15" fmla="*/ 364 h 596"/>
                <a:gd name="T16" fmla="*/ 500 w 574"/>
                <a:gd name="T17" fmla="*/ 0 h 596"/>
                <a:gd name="T18" fmla="*/ 70 w 574"/>
                <a:gd name="T19" fmla="*/ 0 h 596"/>
                <a:gd name="T20" fmla="*/ 70 w 574"/>
                <a:gd name="T21" fmla="*/ 364 h 596"/>
                <a:gd name="T22" fmla="*/ 124 w 574"/>
                <a:gd name="T23" fmla="*/ 364 h 596"/>
                <a:gd name="T24" fmla="*/ 124 w 574"/>
                <a:gd name="T25" fmla="*/ 391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4" h="596">
                  <a:moveTo>
                    <a:pt x="124" y="391"/>
                  </a:moveTo>
                  <a:lnTo>
                    <a:pt x="0" y="391"/>
                  </a:lnTo>
                  <a:lnTo>
                    <a:pt x="0" y="596"/>
                  </a:lnTo>
                  <a:lnTo>
                    <a:pt x="574" y="596"/>
                  </a:lnTo>
                  <a:lnTo>
                    <a:pt x="574" y="391"/>
                  </a:lnTo>
                  <a:lnTo>
                    <a:pt x="446" y="391"/>
                  </a:lnTo>
                  <a:lnTo>
                    <a:pt x="446" y="364"/>
                  </a:lnTo>
                  <a:lnTo>
                    <a:pt x="500" y="364"/>
                  </a:lnTo>
                  <a:lnTo>
                    <a:pt x="500" y="0"/>
                  </a:lnTo>
                  <a:lnTo>
                    <a:pt x="70" y="0"/>
                  </a:lnTo>
                  <a:lnTo>
                    <a:pt x="70" y="364"/>
                  </a:lnTo>
                  <a:lnTo>
                    <a:pt x="124" y="364"/>
                  </a:lnTo>
                  <a:lnTo>
                    <a:pt x="124" y="391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24" name="Line 19"/>
            <p:cNvSpPr>
              <a:spLocks noChangeShapeType="1"/>
            </p:cNvSpPr>
            <p:nvPr/>
          </p:nvSpPr>
          <p:spPr bwMode="auto">
            <a:xfrm>
              <a:off x="1138" y="1303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25" name="Line 20"/>
            <p:cNvSpPr>
              <a:spLocks noChangeShapeType="1"/>
            </p:cNvSpPr>
            <p:nvPr/>
          </p:nvSpPr>
          <p:spPr bwMode="auto">
            <a:xfrm>
              <a:off x="1138" y="1276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26" name="Freeform 21"/>
            <p:cNvSpPr>
              <a:spLocks noEditPoints="1"/>
            </p:cNvSpPr>
            <p:nvPr/>
          </p:nvSpPr>
          <p:spPr bwMode="auto">
            <a:xfrm>
              <a:off x="1310" y="1323"/>
              <a:ext cx="233" cy="168"/>
            </a:xfrm>
            <a:custGeom>
              <a:avLst/>
              <a:gdLst>
                <a:gd name="T0" fmla="*/ 0 w 233"/>
                <a:gd name="T1" fmla="*/ 168 h 168"/>
                <a:gd name="T2" fmla="*/ 188 w 233"/>
                <a:gd name="T3" fmla="*/ 168 h 168"/>
                <a:gd name="T4" fmla="*/ 188 w 233"/>
                <a:gd name="T5" fmla="*/ 0 h 168"/>
                <a:gd name="T6" fmla="*/ 0 w 233"/>
                <a:gd name="T7" fmla="*/ 0 h 168"/>
                <a:gd name="T8" fmla="*/ 0 w 233"/>
                <a:gd name="T9" fmla="*/ 168 h 168"/>
                <a:gd name="T10" fmla="*/ 204 w 233"/>
                <a:gd name="T11" fmla="*/ 26 h 168"/>
                <a:gd name="T12" fmla="*/ 233 w 233"/>
                <a:gd name="T13" fmla="*/ 26 h 168"/>
                <a:gd name="T14" fmla="*/ 233 w 233"/>
                <a:gd name="T15" fmla="*/ 0 h 168"/>
                <a:gd name="T16" fmla="*/ 204 w 233"/>
                <a:gd name="T17" fmla="*/ 0 h 168"/>
                <a:gd name="T18" fmla="*/ 204 w 233"/>
                <a:gd name="T19" fmla="*/ 2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3" h="168">
                  <a:moveTo>
                    <a:pt x="0" y="168"/>
                  </a:moveTo>
                  <a:lnTo>
                    <a:pt x="188" y="168"/>
                  </a:lnTo>
                  <a:lnTo>
                    <a:pt x="188" y="0"/>
                  </a:lnTo>
                  <a:lnTo>
                    <a:pt x="0" y="0"/>
                  </a:lnTo>
                  <a:lnTo>
                    <a:pt x="0" y="168"/>
                  </a:lnTo>
                  <a:close/>
                  <a:moveTo>
                    <a:pt x="204" y="26"/>
                  </a:moveTo>
                  <a:lnTo>
                    <a:pt x="233" y="26"/>
                  </a:lnTo>
                  <a:lnTo>
                    <a:pt x="233" y="0"/>
                  </a:lnTo>
                  <a:lnTo>
                    <a:pt x="204" y="0"/>
                  </a:lnTo>
                  <a:lnTo>
                    <a:pt x="204" y="26"/>
                  </a:lnTo>
                  <a:close/>
                </a:path>
              </a:pathLst>
            </a:custGeom>
            <a:solidFill>
              <a:srgbClr val="FFFFFF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27" name="Line 22"/>
            <p:cNvSpPr>
              <a:spLocks noChangeShapeType="1"/>
            </p:cNvSpPr>
            <p:nvPr/>
          </p:nvSpPr>
          <p:spPr bwMode="auto">
            <a:xfrm>
              <a:off x="1310" y="1379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28" name="Line 23"/>
            <p:cNvSpPr>
              <a:spLocks noChangeShapeType="1"/>
            </p:cNvSpPr>
            <p:nvPr/>
          </p:nvSpPr>
          <p:spPr bwMode="auto">
            <a:xfrm>
              <a:off x="1310" y="1435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29" name="Line 24"/>
            <p:cNvSpPr>
              <a:spLocks noChangeShapeType="1"/>
            </p:cNvSpPr>
            <p:nvPr/>
          </p:nvSpPr>
          <p:spPr bwMode="auto">
            <a:xfrm>
              <a:off x="1317" y="1405"/>
              <a:ext cx="172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30" name="Rectangle 25"/>
            <p:cNvSpPr>
              <a:spLocks noChangeArrowheads="1"/>
            </p:cNvSpPr>
            <p:nvPr/>
          </p:nvSpPr>
          <p:spPr bwMode="auto">
            <a:xfrm>
              <a:off x="1416" y="1389"/>
              <a:ext cx="54" cy="36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31" name="Freeform 26"/>
            <p:cNvSpPr>
              <a:spLocks noEditPoints="1"/>
            </p:cNvSpPr>
            <p:nvPr/>
          </p:nvSpPr>
          <p:spPr bwMode="auto">
            <a:xfrm>
              <a:off x="1030" y="955"/>
              <a:ext cx="538" cy="401"/>
            </a:xfrm>
            <a:custGeom>
              <a:avLst/>
              <a:gdLst>
                <a:gd name="T0" fmla="*/ 452 w 538"/>
                <a:gd name="T1" fmla="*/ 285 h 401"/>
                <a:gd name="T2" fmla="*/ 472 w 538"/>
                <a:gd name="T3" fmla="*/ 285 h 401"/>
                <a:gd name="T4" fmla="*/ 472 w 538"/>
                <a:gd name="T5" fmla="*/ 278 h 401"/>
                <a:gd name="T6" fmla="*/ 452 w 538"/>
                <a:gd name="T7" fmla="*/ 278 h 401"/>
                <a:gd name="T8" fmla="*/ 452 w 538"/>
                <a:gd name="T9" fmla="*/ 285 h 401"/>
                <a:gd name="T10" fmla="*/ 121 w 538"/>
                <a:gd name="T11" fmla="*/ 239 h 401"/>
                <a:gd name="T12" fmla="*/ 121 w 538"/>
                <a:gd name="T13" fmla="*/ 27 h 401"/>
                <a:gd name="T14" fmla="*/ 417 w 538"/>
                <a:gd name="T15" fmla="*/ 27 h 401"/>
                <a:gd name="T16" fmla="*/ 417 w 538"/>
                <a:gd name="T17" fmla="*/ 239 h 401"/>
                <a:gd name="T18" fmla="*/ 121 w 538"/>
                <a:gd name="T19" fmla="*/ 239 h 401"/>
                <a:gd name="T20" fmla="*/ 108 w 538"/>
                <a:gd name="T21" fmla="*/ 252 h 401"/>
                <a:gd name="T22" fmla="*/ 430 w 538"/>
                <a:gd name="T23" fmla="*/ 252 h 401"/>
                <a:gd name="T24" fmla="*/ 430 w 538"/>
                <a:gd name="T25" fmla="*/ 14 h 401"/>
                <a:gd name="T26" fmla="*/ 446 w 538"/>
                <a:gd name="T27" fmla="*/ 14 h 401"/>
                <a:gd name="T28" fmla="*/ 446 w 538"/>
                <a:gd name="T29" fmla="*/ 0 h 401"/>
                <a:gd name="T30" fmla="*/ 96 w 538"/>
                <a:gd name="T31" fmla="*/ 0 h 401"/>
                <a:gd name="T32" fmla="*/ 96 w 538"/>
                <a:gd name="T33" fmla="*/ 265 h 401"/>
                <a:gd name="T34" fmla="*/ 108 w 538"/>
                <a:gd name="T35" fmla="*/ 265 h 401"/>
                <a:gd name="T36" fmla="*/ 108 w 538"/>
                <a:gd name="T37" fmla="*/ 252 h 401"/>
                <a:gd name="T38" fmla="*/ 0 w 538"/>
                <a:gd name="T39" fmla="*/ 388 h 401"/>
                <a:gd name="T40" fmla="*/ 54 w 538"/>
                <a:gd name="T41" fmla="*/ 388 h 401"/>
                <a:gd name="T42" fmla="*/ 54 w 538"/>
                <a:gd name="T43" fmla="*/ 368 h 401"/>
                <a:gd name="T44" fmla="*/ 0 w 538"/>
                <a:gd name="T45" fmla="*/ 368 h 401"/>
                <a:gd name="T46" fmla="*/ 0 w 538"/>
                <a:gd name="T47" fmla="*/ 388 h 401"/>
                <a:gd name="T48" fmla="*/ 316 w 538"/>
                <a:gd name="T49" fmla="*/ 401 h 401"/>
                <a:gd name="T50" fmla="*/ 430 w 538"/>
                <a:gd name="T51" fmla="*/ 401 h 401"/>
                <a:gd name="T52" fmla="*/ 430 w 538"/>
                <a:gd name="T53" fmla="*/ 391 h 401"/>
                <a:gd name="T54" fmla="*/ 316 w 538"/>
                <a:gd name="T55" fmla="*/ 391 h 401"/>
                <a:gd name="T56" fmla="*/ 316 w 538"/>
                <a:gd name="T57" fmla="*/ 401 h 401"/>
                <a:gd name="T58" fmla="*/ 523 w 538"/>
                <a:gd name="T59" fmla="*/ 378 h 401"/>
                <a:gd name="T60" fmla="*/ 538 w 538"/>
                <a:gd name="T61" fmla="*/ 378 h 401"/>
                <a:gd name="T62" fmla="*/ 538 w 538"/>
                <a:gd name="T63" fmla="*/ 368 h 401"/>
                <a:gd name="T64" fmla="*/ 523 w 538"/>
                <a:gd name="T65" fmla="*/ 368 h 401"/>
                <a:gd name="T66" fmla="*/ 523 w 538"/>
                <a:gd name="T67" fmla="*/ 378 h 401"/>
                <a:gd name="T68" fmla="*/ 523 w 538"/>
                <a:gd name="T69" fmla="*/ 394 h 401"/>
                <a:gd name="T70" fmla="*/ 538 w 538"/>
                <a:gd name="T71" fmla="*/ 394 h 401"/>
                <a:gd name="T72" fmla="*/ 538 w 538"/>
                <a:gd name="T73" fmla="*/ 388 h 401"/>
                <a:gd name="T74" fmla="*/ 523 w 538"/>
                <a:gd name="T75" fmla="*/ 388 h 401"/>
                <a:gd name="T76" fmla="*/ 523 w 538"/>
                <a:gd name="T77" fmla="*/ 39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38" h="401">
                  <a:moveTo>
                    <a:pt x="452" y="285"/>
                  </a:moveTo>
                  <a:lnTo>
                    <a:pt x="472" y="285"/>
                  </a:lnTo>
                  <a:lnTo>
                    <a:pt x="472" y="278"/>
                  </a:lnTo>
                  <a:lnTo>
                    <a:pt x="452" y="278"/>
                  </a:lnTo>
                  <a:lnTo>
                    <a:pt x="452" y="285"/>
                  </a:lnTo>
                  <a:close/>
                  <a:moveTo>
                    <a:pt x="121" y="239"/>
                  </a:moveTo>
                  <a:lnTo>
                    <a:pt x="121" y="27"/>
                  </a:lnTo>
                  <a:lnTo>
                    <a:pt x="417" y="27"/>
                  </a:lnTo>
                  <a:lnTo>
                    <a:pt x="417" y="239"/>
                  </a:lnTo>
                  <a:lnTo>
                    <a:pt x="121" y="239"/>
                  </a:lnTo>
                  <a:close/>
                  <a:moveTo>
                    <a:pt x="108" y="252"/>
                  </a:moveTo>
                  <a:lnTo>
                    <a:pt x="430" y="252"/>
                  </a:lnTo>
                  <a:lnTo>
                    <a:pt x="430" y="14"/>
                  </a:lnTo>
                  <a:lnTo>
                    <a:pt x="446" y="14"/>
                  </a:lnTo>
                  <a:lnTo>
                    <a:pt x="446" y="0"/>
                  </a:lnTo>
                  <a:lnTo>
                    <a:pt x="96" y="0"/>
                  </a:lnTo>
                  <a:lnTo>
                    <a:pt x="96" y="265"/>
                  </a:lnTo>
                  <a:lnTo>
                    <a:pt x="108" y="265"/>
                  </a:lnTo>
                  <a:lnTo>
                    <a:pt x="108" y="252"/>
                  </a:lnTo>
                  <a:close/>
                  <a:moveTo>
                    <a:pt x="0" y="388"/>
                  </a:moveTo>
                  <a:lnTo>
                    <a:pt x="54" y="388"/>
                  </a:lnTo>
                  <a:lnTo>
                    <a:pt x="54" y="368"/>
                  </a:lnTo>
                  <a:lnTo>
                    <a:pt x="0" y="368"/>
                  </a:lnTo>
                  <a:lnTo>
                    <a:pt x="0" y="388"/>
                  </a:lnTo>
                  <a:close/>
                  <a:moveTo>
                    <a:pt x="316" y="401"/>
                  </a:moveTo>
                  <a:lnTo>
                    <a:pt x="430" y="401"/>
                  </a:lnTo>
                  <a:lnTo>
                    <a:pt x="430" y="391"/>
                  </a:lnTo>
                  <a:lnTo>
                    <a:pt x="316" y="391"/>
                  </a:lnTo>
                  <a:lnTo>
                    <a:pt x="316" y="401"/>
                  </a:lnTo>
                  <a:close/>
                  <a:moveTo>
                    <a:pt x="523" y="378"/>
                  </a:moveTo>
                  <a:lnTo>
                    <a:pt x="538" y="378"/>
                  </a:lnTo>
                  <a:lnTo>
                    <a:pt x="538" y="368"/>
                  </a:lnTo>
                  <a:lnTo>
                    <a:pt x="523" y="368"/>
                  </a:lnTo>
                  <a:lnTo>
                    <a:pt x="523" y="378"/>
                  </a:lnTo>
                  <a:close/>
                  <a:moveTo>
                    <a:pt x="523" y="394"/>
                  </a:moveTo>
                  <a:lnTo>
                    <a:pt x="538" y="394"/>
                  </a:lnTo>
                  <a:lnTo>
                    <a:pt x="538" y="388"/>
                  </a:lnTo>
                  <a:lnTo>
                    <a:pt x="523" y="388"/>
                  </a:lnTo>
                  <a:lnTo>
                    <a:pt x="523" y="394"/>
                  </a:lnTo>
                  <a:close/>
                </a:path>
              </a:pathLst>
            </a:custGeom>
            <a:solidFill>
              <a:srgbClr val="000000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32" name="Line 27"/>
            <p:cNvSpPr>
              <a:spLocks noChangeShapeType="1"/>
            </p:cNvSpPr>
            <p:nvPr/>
          </p:nvSpPr>
          <p:spPr bwMode="auto">
            <a:xfrm>
              <a:off x="1084" y="1257"/>
              <a:ext cx="430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33" name="Line 28"/>
            <p:cNvSpPr>
              <a:spLocks noChangeShapeType="1"/>
            </p:cNvSpPr>
            <p:nvPr/>
          </p:nvSpPr>
          <p:spPr bwMode="auto">
            <a:xfrm flipV="1">
              <a:off x="1193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34" name="Line 29"/>
            <p:cNvSpPr>
              <a:spLocks noChangeShapeType="1"/>
            </p:cNvSpPr>
            <p:nvPr/>
          </p:nvSpPr>
          <p:spPr bwMode="auto">
            <a:xfrm flipV="1">
              <a:off x="1301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</p:grpSp>
      <p:grpSp>
        <p:nvGrpSpPr>
          <p:cNvPr id="35" name="Group 30"/>
          <p:cNvGrpSpPr>
            <a:grpSpLocks/>
          </p:cNvGrpSpPr>
          <p:nvPr/>
        </p:nvGrpSpPr>
        <p:grpSpPr bwMode="auto">
          <a:xfrm>
            <a:off x="1219200" y="6096001"/>
            <a:ext cx="371475" cy="381000"/>
            <a:chOff x="1014" y="912"/>
            <a:chExt cx="574" cy="596"/>
          </a:xfrm>
        </p:grpSpPr>
        <p:sp>
          <p:nvSpPr>
            <p:cNvPr id="36" name="Freeform 31"/>
            <p:cNvSpPr>
              <a:spLocks/>
            </p:cNvSpPr>
            <p:nvPr/>
          </p:nvSpPr>
          <p:spPr bwMode="auto">
            <a:xfrm>
              <a:off x="1014" y="912"/>
              <a:ext cx="574" cy="596"/>
            </a:xfrm>
            <a:custGeom>
              <a:avLst/>
              <a:gdLst>
                <a:gd name="T0" fmla="*/ 124 w 574"/>
                <a:gd name="T1" fmla="*/ 391 h 596"/>
                <a:gd name="T2" fmla="*/ 0 w 574"/>
                <a:gd name="T3" fmla="*/ 391 h 596"/>
                <a:gd name="T4" fmla="*/ 0 w 574"/>
                <a:gd name="T5" fmla="*/ 596 h 596"/>
                <a:gd name="T6" fmla="*/ 574 w 574"/>
                <a:gd name="T7" fmla="*/ 596 h 596"/>
                <a:gd name="T8" fmla="*/ 574 w 574"/>
                <a:gd name="T9" fmla="*/ 391 h 596"/>
                <a:gd name="T10" fmla="*/ 446 w 574"/>
                <a:gd name="T11" fmla="*/ 391 h 596"/>
                <a:gd name="T12" fmla="*/ 446 w 574"/>
                <a:gd name="T13" fmla="*/ 364 h 596"/>
                <a:gd name="T14" fmla="*/ 500 w 574"/>
                <a:gd name="T15" fmla="*/ 364 h 596"/>
                <a:gd name="T16" fmla="*/ 500 w 574"/>
                <a:gd name="T17" fmla="*/ 0 h 596"/>
                <a:gd name="T18" fmla="*/ 70 w 574"/>
                <a:gd name="T19" fmla="*/ 0 h 596"/>
                <a:gd name="T20" fmla="*/ 70 w 574"/>
                <a:gd name="T21" fmla="*/ 364 h 596"/>
                <a:gd name="T22" fmla="*/ 124 w 574"/>
                <a:gd name="T23" fmla="*/ 364 h 596"/>
                <a:gd name="T24" fmla="*/ 124 w 574"/>
                <a:gd name="T25" fmla="*/ 391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4" h="596">
                  <a:moveTo>
                    <a:pt x="124" y="391"/>
                  </a:moveTo>
                  <a:lnTo>
                    <a:pt x="0" y="391"/>
                  </a:lnTo>
                  <a:lnTo>
                    <a:pt x="0" y="596"/>
                  </a:lnTo>
                  <a:lnTo>
                    <a:pt x="574" y="596"/>
                  </a:lnTo>
                  <a:lnTo>
                    <a:pt x="574" y="391"/>
                  </a:lnTo>
                  <a:lnTo>
                    <a:pt x="446" y="391"/>
                  </a:lnTo>
                  <a:lnTo>
                    <a:pt x="446" y="364"/>
                  </a:lnTo>
                  <a:lnTo>
                    <a:pt x="500" y="364"/>
                  </a:lnTo>
                  <a:lnTo>
                    <a:pt x="500" y="0"/>
                  </a:lnTo>
                  <a:lnTo>
                    <a:pt x="70" y="0"/>
                  </a:lnTo>
                  <a:lnTo>
                    <a:pt x="70" y="364"/>
                  </a:lnTo>
                  <a:lnTo>
                    <a:pt x="124" y="364"/>
                  </a:lnTo>
                  <a:lnTo>
                    <a:pt x="124" y="391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37" name="Line 32"/>
            <p:cNvSpPr>
              <a:spLocks noChangeShapeType="1"/>
            </p:cNvSpPr>
            <p:nvPr/>
          </p:nvSpPr>
          <p:spPr bwMode="auto">
            <a:xfrm>
              <a:off x="1138" y="1303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38" name="Line 33"/>
            <p:cNvSpPr>
              <a:spLocks noChangeShapeType="1"/>
            </p:cNvSpPr>
            <p:nvPr/>
          </p:nvSpPr>
          <p:spPr bwMode="auto">
            <a:xfrm>
              <a:off x="1138" y="1276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39" name="Freeform 34"/>
            <p:cNvSpPr>
              <a:spLocks noEditPoints="1"/>
            </p:cNvSpPr>
            <p:nvPr/>
          </p:nvSpPr>
          <p:spPr bwMode="auto">
            <a:xfrm>
              <a:off x="1310" y="1323"/>
              <a:ext cx="233" cy="168"/>
            </a:xfrm>
            <a:custGeom>
              <a:avLst/>
              <a:gdLst>
                <a:gd name="T0" fmla="*/ 0 w 233"/>
                <a:gd name="T1" fmla="*/ 168 h 168"/>
                <a:gd name="T2" fmla="*/ 188 w 233"/>
                <a:gd name="T3" fmla="*/ 168 h 168"/>
                <a:gd name="T4" fmla="*/ 188 w 233"/>
                <a:gd name="T5" fmla="*/ 0 h 168"/>
                <a:gd name="T6" fmla="*/ 0 w 233"/>
                <a:gd name="T7" fmla="*/ 0 h 168"/>
                <a:gd name="T8" fmla="*/ 0 w 233"/>
                <a:gd name="T9" fmla="*/ 168 h 168"/>
                <a:gd name="T10" fmla="*/ 204 w 233"/>
                <a:gd name="T11" fmla="*/ 26 h 168"/>
                <a:gd name="T12" fmla="*/ 233 w 233"/>
                <a:gd name="T13" fmla="*/ 26 h 168"/>
                <a:gd name="T14" fmla="*/ 233 w 233"/>
                <a:gd name="T15" fmla="*/ 0 h 168"/>
                <a:gd name="T16" fmla="*/ 204 w 233"/>
                <a:gd name="T17" fmla="*/ 0 h 168"/>
                <a:gd name="T18" fmla="*/ 204 w 233"/>
                <a:gd name="T19" fmla="*/ 2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3" h="168">
                  <a:moveTo>
                    <a:pt x="0" y="168"/>
                  </a:moveTo>
                  <a:lnTo>
                    <a:pt x="188" y="168"/>
                  </a:lnTo>
                  <a:lnTo>
                    <a:pt x="188" y="0"/>
                  </a:lnTo>
                  <a:lnTo>
                    <a:pt x="0" y="0"/>
                  </a:lnTo>
                  <a:lnTo>
                    <a:pt x="0" y="168"/>
                  </a:lnTo>
                  <a:close/>
                  <a:moveTo>
                    <a:pt x="204" y="26"/>
                  </a:moveTo>
                  <a:lnTo>
                    <a:pt x="233" y="26"/>
                  </a:lnTo>
                  <a:lnTo>
                    <a:pt x="233" y="0"/>
                  </a:lnTo>
                  <a:lnTo>
                    <a:pt x="204" y="0"/>
                  </a:lnTo>
                  <a:lnTo>
                    <a:pt x="204" y="26"/>
                  </a:lnTo>
                  <a:close/>
                </a:path>
              </a:pathLst>
            </a:custGeom>
            <a:solidFill>
              <a:srgbClr val="FFFFFF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40" name="Line 35"/>
            <p:cNvSpPr>
              <a:spLocks noChangeShapeType="1"/>
            </p:cNvSpPr>
            <p:nvPr/>
          </p:nvSpPr>
          <p:spPr bwMode="auto">
            <a:xfrm>
              <a:off x="1310" y="1379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41" name="Line 36"/>
            <p:cNvSpPr>
              <a:spLocks noChangeShapeType="1"/>
            </p:cNvSpPr>
            <p:nvPr/>
          </p:nvSpPr>
          <p:spPr bwMode="auto">
            <a:xfrm>
              <a:off x="1310" y="1435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42" name="Line 37"/>
            <p:cNvSpPr>
              <a:spLocks noChangeShapeType="1"/>
            </p:cNvSpPr>
            <p:nvPr/>
          </p:nvSpPr>
          <p:spPr bwMode="auto">
            <a:xfrm>
              <a:off x="1317" y="1405"/>
              <a:ext cx="172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43" name="Rectangle 38"/>
            <p:cNvSpPr>
              <a:spLocks noChangeArrowheads="1"/>
            </p:cNvSpPr>
            <p:nvPr/>
          </p:nvSpPr>
          <p:spPr bwMode="auto">
            <a:xfrm>
              <a:off x="1416" y="1389"/>
              <a:ext cx="54" cy="36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44" name="Freeform 39"/>
            <p:cNvSpPr>
              <a:spLocks noEditPoints="1"/>
            </p:cNvSpPr>
            <p:nvPr/>
          </p:nvSpPr>
          <p:spPr bwMode="auto">
            <a:xfrm>
              <a:off x="1030" y="955"/>
              <a:ext cx="538" cy="401"/>
            </a:xfrm>
            <a:custGeom>
              <a:avLst/>
              <a:gdLst>
                <a:gd name="T0" fmla="*/ 452 w 538"/>
                <a:gd name="T1" fmla="*/ 285 h 401"/>
                <a:gd name="T2" fmla="*/ 472 w 538"/>
                <a:gd name="T3" fmla="*/ 285 h 401"/>
                <a:gd name="T4" fmla="*/ 472 w 538"/>
                <a:gd name="T5" fmla="*/ 278 h 401"/>
                <a:gd name="T6" fmla="*/ 452 w 538"/>
                <a:gd name="T7" fmla="*/ 278 h 401"/>
                <a:gd name="T8" fmla="*/ 452 w 538"/>
                <a:gd name="T9" fmla="*/ 285 h 401"/>
                <a:gd name="T10" fmla="*/ 121 w 538"/>
                <a:gd name="T11" fmla="*/ 239 h 401"/>
                <a:gd name="T12" fmla="*/ 121 w 538"/>
                <a:gd name="T13" fmla="*/ 27 h 401"/>
                <a:gd name="T14" fmla="*/ 417 w 538"/>
                <a:gd name="T15" fmla="*/ 27 h 401"/>
                <a:gd name="T16" fmla="*/ 417 w 538"/>
                <a:gd name="T17" fmla="*/ 239 h 401"/>
                <a:gd name="T18" fmla="*/ 121 w 538"/>
                <a:gd name="T19" fmla="*/ 239 h 401"/>
                <a:gd name="T20" fmla="*/ 108 w 538"/>
                <a:gd name="T21" fmla="*/ 252 h 401"/>
                <a:gd name="T22" fmla="*/ 430 w 538"/>
                <a:gd name="T23" fmla="*/ 252 h 401"/>
                <a:gd name="T24" fmla="*/ 430 w 538"/>
                <a:gd name="T25" fmla="*/ 14 h 401"/>
                <a:gd name="T26" fmla="*/ 446 w 538"/>
                <a:gd name="T27" fmla="*/ 14 h 401"/>
                <a:gd name="T28" fmla="*/ 446 w 538"/>
                <a:gd name="T29" fmla="*/ 0 h 401"/>
                <a:gd name="T30" fmla="*/ 96 w 538"/>
                <a:gd name="T31" fmla="*/ 0 h 401"/>
                <a:gd name="T32" fmla="*/ 96 w 538"/>
                <a:gd name="T33" fmla="*/ 265 h 401"/>
                <a:gd name="T34" fmla="*/ 108 w 538"/>
                <a:gd name="T35" fmla="*/ 265 h 401"/>
                <a:gd name="T36" fmla="*/ 108 w 538"/>
                <a:gd name="T37" fmla="*/ 252 h 401"/>
                <a:gd name="T38" fmla="*/ 0 w 538"/>
                <a:gd name="T39" fmla="*/ 388 h 401"/>
                <a:gd name="T40" fmla="*/ 54 w 538"/>
                <a:gd name="T41" fmla="*/ 388 h 401"/>
                <a:gd name="T42" fmla="*/ 54 w 538"/>
                <a:gd name="T43" fmla="*/ 368 h 401"/>
                <a:gd name="T44" fmla="*/ 0 w 538"/>
                <a:gd name="T45" fmla="*/ 368 h 401"/>
                <a:gd name="T46" fmla="*/ 0 w 538"/>
                <a:gd name="T47" fmla="*/ 388 h 401"/>
                <a:gd name="T48" fmla="*/ 316 w 538"/>
                <a:gd name="T49" fmla="*/ 401 h 401"/>
                <a:gd name="T50" fmla="*/ 430 w 538"/>
                <a:gd name="T51" fmla="*/ 401 h 401"/>
                <a:gd name="T52" fmla="*/ 430 w 538"/>
                <a:gd name="T53" fmla="*/ 391 h 401"/>
                <a:gd name="T54" fmla="*/ 316 w 538"/>
                <a:gd name="T55" fmla="*/ 391 h 401"/>
                <a:gd name="T56" fmla="*/ 316 w 538"/>
                <a:gd name="T57" fmla="*/ 401 h 401"/>
                <a:gd name="T58" fmla="*/ 523 w 538"/>
                <a:gd name="T59" fmla="*/ 378 h 401"/>
                <a:gd name="T60" fmla="*/ 538 w 538"/>
                <a:gd name="T61" fmla="*/ 378 h 401"/>
                <a:gd name="T62" fmla="*/ 538 w 538"/>
                <a:gd name="T63" fmla="*/ 368 h 401"/>
                <a:gd name="T64" fmla="*/ 523 w 538"/>
                <a:gd name="T65" fmla="*/ 368 h 401"/>
                <a:gd name="T66" fmla="*/ 523 w 538"/>
                <a:gd name="T67" fmla="*/ 378 h 401"/>
                <a:gd name="T68" fmla="*/ 523 w 538"/>
                <a:gd name="T69" fmla="*/ 394 h 401"/>
                <a:gd name="T70" fmla="*/ 538 w 538"/>
                <a:gd name="T71" fmla="*/ 394 h 401"/>
                <a:gd name="T72" fmla="*/ 538 w 538"/>
                <a:gd name="T73" fmla="*/ 388 h 401"/>
                <a:gd name="T74" fmla="*/ 523 w 538"/>
                <a:gd name="T75" fmla="*/ 388 h 401"/>
                <a:gd name="T76" fmla="*/ 523 w 538"/>
                <a:gd name="T77" fmla="*/ 39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38" h="401">
                  <a:moveTo>
                    <a:pt x="452" y="285"/>
                  </a:moveTo>
                  <a:lnTo>
                    <a:pt x="472" y="285"/>
                  </a:lnTo>
                  <a:lnTo>
                    <a:pt x="472" y="278"/>
                  </a:lnTo>
                  <a:lnTo>
                    <a:pt x="452" y="278"/>
                  </a:lnTo>
                  <a:lnTo>
                    <a:pt x="452" y="285"/>
                  </a:lnTo>
                  <a:close/>
                  <a:moveTo>
                    <a:pt x="121" y="239"/>
                  </a:moveTo>
                  <a:lnTo>
                    <a:pt x="121" y="27"/>
                  </a:lnTo>
                  <a:lnTo>
                    <a:pt x="417" y="27"/>
                  </a:lnTo>
                  <a:lnTo>
                    <a:pt x="417" y="239"/>
                  </a:lnTo>
                  <a:lnTo>
                    <a:pt x="121" y="239"/>
                  </a:lnTo>
                  <a:close/>
                  <a:moveTo>
                    <a:pt x="108" y="252"/>
                  </a:moveTo>
                  <a:lnTo>
                    <a:pt x="430" y="252"/>
                  </a:lnTo>
                  <a:lnTo>
                    <a:pt x="430" y="14"/>
                  </a:lnTo>
                  <a:lnTo>
                    <a:pt x="446" y="14"/>
                  </a:lnTo>
                  <a:lnTo>
                    <a:pt x="446" y="0"/>
                  </a:lnTo>
                  <a:lnTo>
                    <a:pt x="96" y="0"/>
                  </a:lnTo>
                  <a:lnTo>
                    <a:pt x="96" y="265"/>
                  </a:lnTo>
                  <a:lnTo>
                    <a:pt x="108" y="265"/>
                  </a:lnTo>
                  <a:lnTo>
                    <a:pt x="108" y="252"/>
                  </a:lnTo>
                  <a:close/>
                  <a:moveTo>
                    <a:pt x="0" y="388"/>
                  </a:moveTo>
                  <a:lnTo>
                    <a:pt x="54" y="388"/>
                  </a:lnTo>
                  <a:lnTo>
                    <a:pt x="54" y="368"/>
                  </a:lnTo>
                  <a:lnTo>
                    <a:pt x="0" y="368"/>
                  </a:lnTo>
                  <a:lnTo>
                    <a:pt x="0" y="388"/>
                  </a:lnTo>
                  <a:close/>
                  <a:moveTo>
                    <a:pt x="316" y="401"/>
                  </a:moveTo>
                  <a:lnTo>
                    <a:pt x="430" y="401"/>
                  </a:lnTo>
                  <a:lnTo>
                    <a:pt x="430" y="391"/>
                  </a:lnTo>
                  <a:lnTo>
                    <a:pt x="316" y="391"/>
                  </a:lnTo>
                  <a:lnTo>
                    <a:pt x="316" y="401"/>
                  </a:lnTo>
                  <a:close/>
                  <a:moveTo>
                    <a:pt x="523" y="378"/>
                  </a:moveTo>
                  <a:lnTo>
                    <a:pt x="538" y="378"/>
                  </a:lnTo>
                  <a:lnTo>
                    <a:pt x="538" y="368"/>
                  </a:lnTo>
                  <a:lnTo>
                    <a:pt x="523" y="368"/>
                  </a:lnTo>
                  <a:lnTo>
                    <a:pt x="523" y="378"/>
                  </a:lnTo>
                  <a:close/>
                  <a:moveTo>
                    <a:pt x="523" y="394"/>
                  </a:moveTo>
                  <a:lnTo>
                    <a:pt x="538" y="394"/>
                  </a:lnTo>
                  <a:lnTo>
                    <a:pt x="538" y="388"/>
                  </a:lnTo>
                  <a:lnTo>
                    <a:pt x="523" y="388"/>
                  </a:lnTo>
                  <a:lnTo>
                    <a:pt x="523" y="394"/>
                  </a:lnTo>
                  <a:close/>
                </a:path>
              </a:pathLst>
            </a:custGeom>
            <a:solidFill>
              <a:srgbClr val="000000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45" name="Line 40"/>
            <p:cNvSpPr>
              <a:spLocks noChangeShapeType="1"/>
            </p:cNvSpPr>
            <p:nvPr/>
          </p:nvSpPr>
          <p:spPr bwMode="auto">
            <a:xfrm>
              <a:off x="1084" y="1257"/>
              <a:ext cx="430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46" name="Line 41"/>
            <p:cNvSpPr>
              <a:spLocks noChangeShapeType="1"/>
            </p:cNvSpPr>
            <p:nvPr/>
          </p:nvSpPr>
          <p:spPr bwMode="auto">
            <a:xfrm flipV="1">
              <a:off x="1193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47" name="Line 42"/>
            <p:cNvSpPr>
              <a:spLocks noChangeShapeType="1"/>
            </p:cNvSpPr>
            <p:nvPr/>
          </p:nvSpPr>
          <p:spPr bwMode="auto">
            <a:xfrm flipV="1">
              <a:off x="1301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</p:grpSp>
      <p:grpSp>
        <p:nvGrpSpPr>
          <p:cNvPr id="48" name="Group 43"/>
          <p:cNvGrpSpPr>
            <a:grpSpLocks/>
          </p:cNvGrpSpPr>
          <p:nvPr/>
        </p:nvGrpSpPr>
        <p:grpSpPr bwMode="auto">
          <a:xfrm>
            <a:off x="2895600" y="6096001"/>
            <a:ext cx="371475" cy="381000"/>
            <a:chOff x="1014" y="912"/>
            <a:chExt cx="574" cy="596"/>
          </a:xfrm>
        </p:grpSpPr>
        <p:sp>
          <p:nvSpPr>
            <p:cNvPr id="49" name="Freeform 44"/>
            <p:cNvSpPr>
              <a:spLocks/>
            </p:cNvSpPr>
            <p:nvPr/>
          </p:nvSpPr>
          <p:spPr bwMode="auto">
            <a:xfrm>
              <a:off x="1014" y="912"/>
              <a:ext cx="574" cy="596"/>
            </a:xfrm>
            <a:custGeom>
              <a:avLst/>
              <a:gdLst>
                <a:gd name="T0" fmla="*/ 124 w 574"/>
                <a:gd name="T1" fmla="*/ 391 h 596"/>
                <a:gd name="T2" fmla="*/ 0 w 574"/>
                <a:gd name="T3" fmla="*/ 391 h 596"/>
                <a:gd name="T4" fmla="*/ 0 w 574"/>
                <a:gd name="T5" fmla="*/ 596 h 596"/>
                <a:gd name="T6" fmla="*/ 574 w 574"/>
                <a:gd name="T7" fmla="*/ 596 h 596"/>
                <a:gd name="T8" fmla="*/ 574 w 574"/>
                <a:gd name="T9" fmla="*/ 391 h 596"/>
                <a:gd name="T10" fmla="*/ 446 w 574"/>
                <a:gd name="T11" fmla="*/ 391 h 596"/>
                <a:gd name="T12" fmla="*/ 446 w 574"/>
                <a:gd name="T13" fmla="*/ 364 h 596"/>
                <a:gd name="T14" fmla="*/ 500 w 574"/>
                <a:gd name="T15" fmla="*/ 364 h 596"/>
                <a:gd name="T16" fmla="*/ 500 w 574"/>
                <a:gd name="T17" fmla="*/ 0 h 596"/>
                <a:gd name="T18" fmla="*/ 70 w 574"/>
                <a:gd name="T19" fmla="*/ 0 h 596"/>
                <a:gd name="T20" fmla="*/ 70 w 574"/>
                <a:gd name="T21" fmla="*/ 364 h 596"/>
                <a:gd name="T22" fmla="*/ 124 w 574"/>
                <a:gd name="T23" fmla="*/ 364 h 596"/>
                <a:gd name="T24" fmla="*/ 124 w 574"/>
                <a:gd name="T25" fmla="*/ 391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4" h="596">
                  <a:moveTo>
                    <a:pt x="124" y="391"/>
                  </a:moveTo>
                  <a:lnTo>
                    <a:pt x="0" y="391"/>
                  </a:lnTo>
                  <a:lnTo>
                    <a:pt x="0" y="596"/>
                  </a:lnTo>
                  <a:lnTo>
                    <a:pt x="574" y="596"/>
                  </a:lnTo>
                  <a:lnTo>
                    <a:pt x="574" y="391"/>
                  </a:lnTo>
                  <a:lnTo>
                    <a:pt x="446" y="391"/>
                  </a:lnTo>
                  <a:lnTo>
                    <a:pt x="446" y="364"/>
                  </a:lnTo>
                  <a:lnTo>
                    <a:pt x="500" y="364"/>
                  </a:lnTo>
                  <a:lnTo>
                    <a:pt x="500" y="0"/>
                  </a:lnTo>
                  <a:lnTo>
                    <a:pt x="70" y="0"/>
                  </a:lnTo>
                  <a:lnTo>
                    <a:pt x="70" y="364"/>
                  </a:lnTo>
                  <a:lnTo>
                    <a:pt x="124" y="364"/>
                  </a:lnTo>
                  <a:lnTo>
                    <a:pt x="124" y="391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50" name="Line 45"/>
            <p:cNvSpPr>
              <a:spLocks noChangeShapeType="1"/>
            </p:cNvSpPr>
            <p:nvPr/>
          </p:nvSpPr>
          <p:spPr bwMode="auto">
            <a:xfrm>
              <a:off x="1138" y="1303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51" name="Line 46"/>
            <p:cNvSpPr>
              <a:spLocks noChangeShapeType="1"/>
            </p:cNvSpPr>
            <p:nvPr/>
          </p:nvSpPr>
          <p:spPr bwMode="auto">
            <a:xfrm>
              <a:off x="1138" y="1276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52" name="Freeform 47"/>
            <p:cNvSpPr>
              <a:spLocks noEditPoints="1"/>
            </p:cNvSpPr>
            <p:nvPr/>
          </p:nvSpPr>
          <p:spPr bwMode="auto">
            <a:xfrm>
              <a:off x="1310" y="1323"/>
              <a:ext cx="233" cy="168"/>
            </a:xfrm>
            <a:custGeom>
              <a:avLst/>
              <a:gdLst>
                <a:gd name="T0" fmla="*/ 0 w 233"/>
                <a:gd name="T1" fmla="*/ 168 h 168"/>
                <a:gd name="T2" fmla="*/ 188 w 233"/>
                <a:gd name="T3" fmla="*/ 168 h 168"/>
                <a:gd name="T4" fmla="*/ 188 w 233"/>
                <a:gd name="T5" fmla="*/ 0 h 168"/>
                <a:gd name="T6" fmla="*/ 0 w 233"/>
                <a:gd name="T7" fmla="*/ 0 h 168"/>
                <a:gd name="T8" fmla="*/ 0 w 233"/>
                <a:gd name="T9" fmla="*/ 168 h 168"/>
                <a:gd name="T10" fmla="*/ 204 w 233"/>
                <a:gd name="T11" fmla="*/ 26 h 168"/>
                <a:gd name="T12" fmla="*/ 233 w 233"/>
                <a:gd name="T13" fmla="*/ 26 h 168"/>
                <a:gd name="T14" fmla="*/ 233 w 233"/>
                <a:gd name="T15" fmla="*/ 0 h 168"/>
                <a:gd name="T16" fmla="*/ 204 w 233"/>
                <a:gd name="T17" fmla="*/ 0 h 168"/>
                <a:gd name="T18" fmla="*/ 204 w 233"/>
                <a:gd name="T19" fmla="*/ 2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3" h="168">
                  <a:moveTo>
                    <a:pt x="0" y="168"/>
                  </a:moveTo>
                  <a:lnTo>
                    <a:pt x="188" y="168"/>
                  </a:lnTo>
                  <a:lnTo>
                    <a:pt x="188" y="0"/>
                  </a:lnTo>
                  <a:lnTo>
                    <a:pt x="0" y="0"/>
                  </a:lnTo>
                  <a:lnTo>
                    <a:pt x="0" y="168"/>
                  </a:lnTo>
                  <a:close/>
                  <a:moveTo>
                    <a:pt x="204" y="26"/>
                  </a:moveTo>
                  <a:lnTo>
                    <a:pt x="233" y="26"/>
                  </a:lnTo>
                  <a:lnTo>
                    <a:pt x="233" y="0"/>
                  </a:lnTo>
                  <a:lnTo>
                    <a:pt x="204" y="0"/>
                  </a:lnTo>
                  <a:lnTo>
                    <a:pt x="204" y="26"/>
                  </a:lnTo>
                  <a:close/>
                </a:path>
              </a:pathLst>
            </a:custGeom>
            <a:solidFill>
              <a:srgbClr val="FFFFFF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53" name="Line 48"/>
            <p:cNvSpPr>
              <a:spLocks noChangeShapeType="1"/>
            </p:cNvSpPr>
            <p:nvPr/>
          </p:nvSpPr>
          <p:spPr bwMode="auto">
            <a:xfrm>
              <a:off x="1310" y="1379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54" name="Line 49"/>
            <p:cNvSpPr>
              <a:spLocks noChangeShapeType="1"/>
            </p:cNvSpPr>
            <p:nvPr/>
          </p:nvSpPr>
          <p:spPr bwMode="auto">
            <a:xfrm>
              <a:off x="1310" y="1435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55" name="Line 50"/>
            <p:cNvSpPr>
              <a:spLocks noChangeShapeType="1"/>
            </p:cNvSpPr>
            <p:nvPr/>
          </p:nvSpPr>
          <p:spPr bwMode="auto">
            <a:xfrm>
              <a:off x="1317" y="1405"/>
              <a:ext cx="172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56" name="Rectangle 51"/>
            <p:cNvSpPr>
              <a:spLocks noChangeArrowheads="1"/>
            </p:cNvSpPr>
            <p:nvPr/>
          </p:nvSpPr>
          <p:spPr bwMode="auto">
            <a:xfrm>
              <a:off x="1416" y="1389"/>
              <a:ext cx="54" cy="36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57" name="Freeform 52"/>
            <p:cNvSpPr>
              <a:spLocks noEditPoints="1"/>
            </p:cNvSpPr>
            <p:nvPr/>
          </p:nvSpPr>
          <p:spPr bwMode="auto">
            <a:xfrm>
              <a:off x="1030" y="955"/>
              <a:ext cx="538" cy="401"/>
            </a:xfrm>
            <a:custGeom>
              <a:avLst/>
              <a:gdLst>
                <a:gd name="T0" fmla="*/ 452 w 538"/>
                <a:gd name="T1" fmla="*/ 285 h 401"/>
                <a:gd name="T2" fmla="*/ 472 w 538"/>
                <a:gd name="T3" fmla="*/ 285 h 401"/>
                <a:gd name="T4" fmla="*/ 472 w 538"/>
                <a:gd name="T5" fmla="*/ 278 h 401"/>
                <a:gd name="T6" fmla="*/ 452 w 538"/>
                <a:gd name="T7" fmla="*/ 278 h 401"/>
                <a:gd name="T8" fmla="*/ 452 w 538"/>
                <a:gd name="T9" fmla="*/ 285 h 401"/>
                <a:gd name="T10" fmla="*/ 121 w 538"/>
                <a:gd name="T11" fmla="*/ 239 h 401"/>
                <a:gd name="T12" fmla="*/ 121 w 538"/>
                <a:gd name="T13" fmla="*/ 27 h 401"/>
                <a:gd name="T14" fmla="*/ 417 w 538"/>
                <a:gd name="T15" fmla="*/ 27 h 401"/>
                <a:gd name="T16" fmla="*/ 417 w 538"/>
                <a:gd name="T17" fmla="*/ 239 h 401"/>
                <a:gd name="T18" fmla="*/ 121 w 538"/>
                <a:gd name="T19" fmla="*/ 239 h 401"/>
                <a:gd name="T20" fmla="*/ 108 w 538"/>
                <a:gd name="T21" fmla="*/ 252 h 401"/>
                <a:gd name="T22" fmla="*/ 430 w 538"/>
                <a:gd name="T23" fmla="*/ 252 h 401"/>
                <a:gd name="T24" fmla="*/ 430 w 538"/>
                <a:gd name="T25" fmla="*/ 14 h 401"/>
                <a:gd name="T26" fmla="*/ 446 w 538"/>
                <a:gd name="T27" fmla="*/ 14 h 401"/>
                <a:gd name="T28" fmla="*/ 446 w 538"/>
                <a:gd name="T29" fmla="*/ 0 h 401"/>
                <a:gd name="T30" fmla="*/ 96 w 538"/>
                <a:gd name="T31" fmla="*/ 0 h 401"/>
                <a:gd name="T32" fmla="*/ 96 w 538"/>
                <a:gd name="T33" fmla="*/ 265 h 401"/>
                <a:gd name="T34" fmla="*/ 108 w 538"/>
                <a:gd name="T35" fmla="*/ 265 h 401"/>
                <a:gd name="T36" fmla="*/ 108 w 538"/>
                <a:gd name="T37" fmla="*/ 252 h 401"/>
                <a:gd name="T38" fmla="*/ 0 w 538"/>
                <a:gd name="T39" fmla="*/ 388 h 401"/>
                <a:gd name="T40" fmla="*/ 54 w 538"/>
                <a:gd name="T41" fmla="*/ 388 h 401"/>
                <a:gd name="T42" fmla="*/ 54 w 538"/>
                <a:gd name="T43" fmla="*/ 368 h 401"/>
                <a:gd name="T44" fmla="*/ 0 w 538"/>
                <a:gd name="T45" fmla="*/ 368 h 401"/>
                <a:gd name="T46" fmla="*/ 0 w 538"/>
                <a:gd name="T47" fmla="*/ 388 h 401"/>
                <a:gd name="T48" fmla="*/ 316 w 538"/>
                <a:gd name="T49" fmla="*/ 401 h 401"/>
                <a:gd name="T50" fmla="*/ 430 w 538"/>
                <a:gd name="T51" fmla="*/ 401 h 401"/>
                <a:gd name="T52" fmla="*/ 430 w 538"/>
                <a:gd name="T53" fmla="*/ 391 h 401"/>
                <a:gd name="T54" fmla="*/ 316 w 538"/>
                <a:gd name="T55" fmla="*/ 391 h 401"/>
                <a:gd name="T56" fmla="*/ 316 w 538"/>
                <a:gd name="T57" fmla="*/ 401 h 401"/>
                <a:gd name="T58" fmla="*/ 523 w 538"/>
                <a:gd name="T59" fmla="*/ 378 h 401"/>
                <a:gd name="T60" fmla="*/ 538 w 538"/>
                <a:gd name="T61" fmla="*/ 378 h 401"/>
                <a:gd name="T62" fmla="*/ 538 w 538"/>
                <a:gd name="T63" fmla="*/ 368 h 401"/>
                <a:gd name="T64" fmla="*/ 523 w 538"/>
                <a:gd name="T65" fmla="*/ 368 h 401"/>
                <a:gd name="T66" fmla="*/ 523 w 538"/>
                <a:gd name="T67" fmla="*/ 378 h 401"/>
                <a:gd name="T68" fmla="*/ 523 w 538"/>
                <a:gd name="T69" fmla="*/ 394 h 401"/>
                <a:gd name="T70" fmla="*/ 538 w 538"/>
                <a:gd name="T71" fmla="*/ 394 h 401"/>
                <a:gd name="T72" fmla="*/ 538 w 538"/>
                <a:gd name="T73" fmla="*/ 388 h 401"/>
                <a:gd name="T74" fmla="*/ 523 w 538"/>
                <a:gd name="T75" fmla="*/ 388 h 401"/>
                <a:gd name="T76" fmla="*/ 523 w 538"/>
                <a:gd name="T77" fmla="*/ 39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38" h="401">
                  <a:moveTo>
                    <a:pt x="452" y="285"/>
                  </a:moveTo>
                  <a:lnTo>
                    <a:pt x="472" y="285"/>
                  </a:lnTo>
                  <a:lnTo>
                    <a:pt x="472" y="278"/>
                  </a:lnTo>
                  <a:lnTo>
                    <a:pt x="452" y="278"/>
                  </a:lnTo>
                  <a:lnTo>
                    <a:pt x="452" y="285"/>
                  </a:lnTo>
                  <a:close/>
                  <a:moveTo>
                    <a:pt x="121" y="239"/>
                  </a:moveTo>
                  <a:lnTo>
                    <a:pt x="121" y="27"/>
                  </a:lnTo>
                  <a:lnTo>
                    <a:pt x="417" y="27"/>
                  </a:lnTo>
                  <a:lnTo>
                    <a:pt x="417" y="239"/>
                  </a:lnTo>
                  <a:lnTo>
                    <a:pt x="121" y="239"/>
                  </a:lnTo>
                  <a:close/>
                  <a:moveTo>
                    <a:pt x="108" y="252"/>
                  </a:moveTo>
                  <a:lnTo>
                    <a:pt x="430" y="252"/>
                  </a:lnTo>
                  <a:lnTo>
                    <a:pt x="430" y="14"/>
                  </a:lnTo>
                  <a:lnTo>
                    <a:pt x="446" y="14"/>
                  </a:lnTo>
                  <a:lnTo>
                    <a:pt x="446" y="0"/>
                  </a:lnTo>
                  <a:lnTo>
                    <a:pt x="96" y="0"/>
                  </a:lnTo>
                  <a:lnTo>
                    <a:pt x="96" y="265"/>
                  </a:lnTo>
                  <a:lnTo>
                    <a:pt x="108" y="265"/>
                  </a:lnTo>
                  <a:lnTo>
                    <a:pt x="108" y="252"/>
                  </a:lnTo>
                  <a:close/>
                  <a:moveTo>
                    <a:pt x="0" y="388"/>
                  </a:moveTo>
                  <a:lnTo>
                    <a:pt x="54" y="388"/>
                  </a:lnTo>
                  <a:lnTo>
                    <a:pt x="54" y="368"/>
                  </a:lnTo>
                  <a:lnTo>
                    <a:pt x="0" y="368"/>
                  </a:lnTo>
                  <a:lnTo>
                    <a:pt x="0" y="388"/>
                  </a:lnTo>
                  <a:close/>
                  <a:moveTo>
                    <a:pt x="316" y="401"/>
                  </a:moveTo>
                  <a:lnTo>
                    <a:pt x="430" y="401"/>
                  </a:lnTo>
                  <a:lnTo>
                    <a:pt x="430" y="391"/>
                  </a:lnTo>
                  <a:lnTo>
                    <a:pt x="316" y="391"/>
                  </a:lnTo>
                  <a:lnTo>
                    <a:pt x="316" y="401"/>
                  </a:lnTo>
                  <a:close/>
                  <a:moveTo>
                    <a:pt x="523" y="378"/>
                  </a:moveTo>
                  <a:lnTo>
                    <a:pt x="538" y="378"/>
                  </a:lnTo>
                  <a:lnTo>
                    <a:pt x="538" y="368"/>
                  </a:lnTo>
                  <a:lnTo>
                    <a:pt x="523" y="368"/>
                  </a:lnTo>
                  <a:lnTo>
                    <a:pt x="523" y="378"/>
                  </a:lnTo>
                  <a:close/>
                  <a:moveTo>
                    <a:pt x="523" y="394"/>
                  </a:moveTo>
                  <a:lnTo>
                    <a:pt x="538" y="394"/>
                  </a:lnTo>
                  <a:lnTo>
                    <a:pt x="538" y="388"/>
                  </a:lnTo>
                  <a:lnTo>
                    <a:pt x="523" y="388"/>
                  </a:lnTo>
                  <a:lnTo>
                    <a:pt x="523" y="394"/>
                  </a:lnTo>
                  <a:close/>
                </a:path>
              </a:pathLst>
            </a:custGeom>
            <a:solidFill>
              <a:srgbClr val="000000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58" name="Line 53"/>
            <p:cNvSpPr>
              <a:spLocks noChangeShapeType="1"/>
            </p:cNvSpPr>
            <p:nvPr/>
          </p:nvSpPr>
          <p:spPr bwMode="auto">
            <a:xfrm>
              <a:off x="1084" y="1257"/>
              <a:ext cx="430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59" name="Line 54"/>
            <p:cNvSpPr>
              <a:spLocks noChangeShapeType="1"/>
            </p:cNvSpPr>
            <p:nvPr/>
          </p:nvSpPr>
          <p:spPr bwMode="auto">
            <a:xfrm flipV="1">
              <a:off x="1193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60" name="Line 55"/>
            <p:cNvSpPr>
              <a:spLocks noChangeShapeType="1"/>
            </p:cNvSpPr>
            <p:nvPr/>
          </p:nvSpPr>
          <p:spPr bwMode="auto">
            <a:xfrm flipV="1">
              <a:off x="1301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</p:grpSp>
      <p:grpSp>
        <p:nvGrpSpPr>
          <p:cNvPr id="61" name="Group 56"/>
          <p:cNvGrpSpPr>
            <a:grpSpLocks/>
          </p:cNvGrpSpPr>
          <p:nvPr/>
        </p:nvGrpSpPr>
        <p:grpSpPr bwMode="auto">
          <a:xfrm>
            <a:off x="1371600" y="4572000"/>
            <a:ext cx="2179638" cy="1447800"/>
            <a:chOff x="832" y="1344"/>
            <a:chExt cx="1136" cy="1024"/>
          </a:xfrm>
        </p:grpSpPr>
        <p:sp>
          <p:nvSpPr>
            <p:cNvPr id="62" name="Oval 57"/>
            <p:cNvSpPr>
              <a:spLocks noChangeArrowheads="1"/>
            </p:cNvSpPr>
            <p:nvPr/>
          </p:nvSpPr>
          <p:spPr bwMode="auto">
            <a:xfrm>
              <a:off x="1220" y="1344"/>
              <a:ext cx="495" cy="424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solidFill>
                  <a:srgbClr val="0000FF"/>
                </a:solidFill>
                <a:latin typeface="+mn-lt"/>
              </a:endParaRPr>
            </a:p>
          </p:txBody>
        </p:sp>
        <p:sp>
          <p:nvSpPr>
            <p:cNvPr id="63" name="Oval 58"/>
            <p:cNvSpPr>
              <a:spLocks noChangeArrowheads="1"/>
            </p:cNvSpPr>
            <p:nvPr/>
          </p:nvSpPr>
          <p:spPr bwMode="auto">
            <a:xfrm>
              <a:off x="948" y="1455"/>
              <a:ext cx="379" cy="424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solidFill>
                  <a:srgbClr val="0000FF"/>
                </a:solidFill>
                <a:latin typeface="+mn-lt"/>
              </a:endParaRPr>
            </a:p>
          </p:txBody>
        </p:sp>
        <p:sp>
          <p:nvSpPr>
            <p:cNvPr id="64" name="Oval 59"/>
            <p:cNvSpPr>
              <a:spLocks noChangeArrowheads="1"/>
            </p:cNvSpPr>
            <p:nvPr/>
          </p:nvSpPr>
          <p:spPr bwMode="auto">
            <a:xfrm>
              <a:off x="832" y="1710"/>
              <a:ext cx="256" cy="306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solidFill>
                  <a:srgbClr val="0000FF"/>
                </a:solidFill>
                <a:latin typeface="+mn-lt"/>
              </a:endParaRPr>
            </a:p>
          </p:txBody>
        </p:sp>
        <p:sp>
          <p:nvSpPr>
            <p:cNvPr id="65" name="Oval 60"/>
            <p:cNvSpPr>
              <a:spLocks noChangeArrowheads="1"/>
            </p:cNvSpPr>
            <p:nvPr/>
          </p:nvSpPr>
          <p:spPr bwMode="auto">
            <a:xfrm>
              <a:off x="909" y="1862"/>
              <a:ext cx="435" cy="442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solidFill>
                  <a:srgbClr val="0000FF"/>
                </a:solidFill>
                <a:latin typeface="+mn-lt"/>
              </a:endParaRPr>
            </a:p>
          </p:txBody>
        </p:sp>
        <p:sp>
          <p:nvSpPr>
            <p:cNvPr id="66" name="Oval 61"/>
            <p:cNvSpPr>
              <a:spLocks noChangeArrowheads="1"/>
            </p:cNvSpPr>
            <p:nvPr/>
          </p:nvSpPr>
          <p:spPr bwMode="auto">
            <a:xfrm>
              <a:off x="1086" y="1924"/>
              <a:ext cx="671" cy="444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solidFill>
                  <a:srgbClr val="0000FF"/>
                </a:solidFill>
                <a:latin typeface="+mn-lt"/>
              </a:endParaRPr>
            </a:p>
          </p:txBody>
        </p:sp>
        <p:sp>
          <p:nvSpPr>
            <p:cNvPr id="67" name="Oval 62"/>
            <p:cNvSpPr>
              <a:spLocks noChangeArrowheads="1"/>
            </p:cNvSpPr>
            <p:nvPr/>
          </p:nvSpPr>
          <p:spPr bwMode="auto">
            <a:xfrm>
              <a:off x="1605" y="1488"/>
              <a:ext cx="311" cy="312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solidFill>
                  <a:srgbClr val="0000FF"/>
                </a:solidFill>
                <a:latin typeface="+mn-lt"/>
              </a:endParaRPr>
            </a:p>
          </p:txBody>
        </p:sp>
        <p:sp>
          <p:nvSpPr>
            <p:cNvPr id="68" name="Oval 63"/>
            <p:cNvSpPr>
              <a:spLocks noChangeArrowheads="1"/>
            </p:cNvSpPr>
            <p:nvPr/>
          </p:nvSpPr>
          <p:spPr bwMode="auto">
            <a:xfrm>
              <a:off x="1602" y="1681"/>
              <a:ext cx="366" cy="333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solidFill>
                  <a:srgbClr val="0000FF"/>
                </a:solidFill>
                <a:latin typeface="+mn-lt"/>
              </a:endParaRPr>
            </a:p>
          </p:txBody>
        </p:sp>
        <p:sp>
          <p:nvSpPr>
            <p:cNvPr id="69" name="Oval 64"/>
            <p:cNvSpPr>
              <a:spLocks noChangeArrowheads="1"/>
            </p:cNvSpPr>
            <p:nvPr/>
          </p:nvSpPr>
          <p:spPr bwMode="auto">
            <a:xfrm>
              <a:off x="1569" y="1751"/>
              <a:ext cx="364" cy="547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solidFill>
                  <a:srgbClr val="0000FF"/>
                </a:solidFill>
                <a:latin typeface="+mn-lt"/>
              </a:endParaRPr>
            </a:p>
          </p:txBody>
        </p:sp>
        <p:sp>
          <p:nvSpPr>
            <p:cNvPr id="70" name="Oval 65"/>
            <p:cNvSpPr>
              <a:spLocks noChangeArrowheads="1"/>
            </p:cNvSpPr>
            <p:nvPr/>
          </p:nvSpPr>
          <p:spPr bwMode="auto">
            <a:xfrm>
              <a:off x="912" y="1434"/>
              <a:ext cx="1008" cy="918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solidFill>
                  <a:srgbClr val="0000FF"/>
                </a:solidFill>
                <a:latin typeface="+mn-lt"/>
              </a:endParaRPr>
            </a:p>
          </p:txBody>
        </p:sp>
      </p:grpSp>
      <p:grpSp>
        <p:nvGrpSpPr>
          <p:cNvPr id="71" name="Group 66"/>
          <p:cNvGrpSpPr>
            <a:grpSpLocks/>
          </p:cNvGrpSpPr>
          <p:nvPr/>
        </p:nvGrpSpPr>
        <p:grpSpPr bwMode="auto">
          <a:xfrm>
            <a:off x="5440364" y="4572000"/>
            <a:ext cx="2179637" cy="1447800"/>
            <a:chOff x="832" y="1344"/>
            <a:chExt cx="1136" cy="1024"/>
          </a:xfrm>
        </p:grpSpPr>
        <p:sp>
          <p:nvSpPr>
            <p:cNvPr id="72" name="Oval 67"/>
            <p:cNvSpPr>
              <a:spLocks noChangeArrowheads="1"/>
            </p:cNvSpPr>
            <p:nvPr/>
          </p:nvSpPr>
          <p:spPr bwMode="auto">
            <a:xfrm>
              <a:off x="1220" y="1344"/>
              <a:ext cx="495" cy="424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rgbClr val="99FF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73" name="Oval 68"/>
            <p:cNvSpPr>
              <a:spLocks noChangeArrowheads="1"/>
            </p:cNvSpPr>
            <p:nvPr/>
          </p:nvSpPr>
          <p:spPr bwMode="auto">
            <a:xfrm>
              <a:off x="948" y="1455"/>
              <a:ext cx="379" cy="424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rgbClr val="99FF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74" name="Oval 69"/>
            <p:cNvSpPr>
              <a:spLocks noChangeArrowheads="1"/>
            </p:cNvSpPr>
            <p:nvPr/>
          </p:nvSpPr>
          <p:spPr bwMode="auto">
            <a:xfrm>
              <a:off x="832" y="1710"/>
              <a:ext cx="256" cy="306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rgbClr val="99FF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75" name="Oval 70"/>
            <p:cNvSpPr>
              <a:spLocks noChangeArrowheads="1"/>
            </p:cNvSpPr>
            <p:nvPr/>
          </p:nvSpPr>
          <p:spPr bwMode="auto">
            <a:xfrm>
              <a:off x="909" y="1862"/>
              <a:ext cx="435" cy="442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rgbClr val="99FF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76" name="Oval 71"/>
            <p:cNvSpPr>
              <a:spLocks noChangeArrowheads="1"/>
            </p:cNvSpPr>
            <p:nvPr/>
          </p:nvSpPr>
          <p:spPr bwMode="auto">
            <a:xfrm>
              <a:off x="1086" y="1924"/>
              <a:ext cx="671" cy="444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rgbClr val="99FF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77" name="Oval 72"/>
            <p:cNvSpPr>
              <a:spLocks noChangeArrowheads="1"/>
            </p:cNvSpPr>
            <p:nvPr/>
          </p:nvSpPr>
          <p:spPr bwMode="auto">
            <a:xfrm>
              <a:off x="1605" y="1488"/>
              <a:ext cx="311" cy="312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rgbClr val="99FF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78" name="Oval 73"/>
            <p:cNvSpPr>
              <a:spLocks noChangeArrowheads="1"/>
            </p:cNvSpPr>
            <p:nvPr/>
          </p:nvSpPr>
          <p:spPr bwMode="auto">
            <a:xfrm>
              <a:off x="1602" y="1681"/>
              <a:ext cx="366" cy="333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rgbClr val="99FF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79" name="Oval 74"/>
            <p:cNvSpPr>
              <a:spLocks noChangeArrowheads="1"/>
            </p:cNvSpPr>
            <p:nvPr/>
          </p:nvSpPr>
          <p:spPr bwMode="auto">
            <a:xfrm>
              <a:off x="1569" y="1751"/>
              <a:ext cx="364" cy="547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rgbClr val="99FF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80" name="Oval 75"/>
            <p:cNvSpPr>
              <a:spLocks noChangeArrowheads="1"/>
            </p:cNvSpPr>
            <p:nvPr/>
          </p:nvSpPr>
          <p:spPr bwMode="auto">
            <a:xfrm>
              <a:off x="912" y="1434"/>
              <a:ext cx="1008" cy="918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rgbClr val="99FF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</p:grpSp>
      <p:grpSp>
        <p:nvGrpSpPr>
          <p:cNvPr id="81" name="Group 76"/>
          <p:cNvGrpSpPr>
            <a:grpSpLocks/>
          </p:cNvGrpSpPr>
          <p:nvPr/>
        </p:nvGrpSpPr>
        <p:grpSpPr bwMode="auto">
          <a:xfrm>
            <a:off x="3276600" y="3962401"/>
            <a:ext cx="2438400" cy="1447800"/>
            <a:chOff x="832" y="1344"/>
            <a:chExt cx="1136" cy="1024"/>
          </a:xfrm>
        </p:grpSpPr>
        <p:sp>
          <p:nvSpPr>
            <p:cNvPr id="82" name="Oval 77"/>
            <p:cNvSpPr>
              <a:spLocks noChangeArrowheads="1"/>
            </p:cNvSpPr>
            <p:nvPr/>
          </p:nvSpPr>
          <p:spPr bwMode="auto">
            <a:xfrm>
              <a:off x="1220" y="1344"/>
              <a:ext cx="495" cy="42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83" name="Oval 78"/>
            <p:cNvSpPr>
              <a:spLocks noChangeArrowheads="1"/>
            </p:cNvSpPr>
            <p:nvPr/>
          </p:nvSpPr>
          <p:spPr bwMode="auto">
            <a:xfrm>
              <a:off x="948" y="1455"/>
              <a:ext cx="379" cy="42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84" name="Oval 79"/>
            <p:cNvSpPr>
              <a:spLocks noChangeArrowheads="1"/>
            </p:cNvSpPr>
            <p:nvPr/>
          </p:nvSpPr>
          <p:spPr bwMode="auto">
            <a:xfrm>
              <a:off x="832" y="1710"/>
              <a:ext cx="256" cy="306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85" name="Oval 80"/>
            <p:cNvSpPr>
              <a:spLocks noChangeArrowheads="1"/>
            </p:cNvSpPr>
            <p:nvPr/>
          </p:nvSpPr>
          <p:spPr bwMode="auto">
            <a:xfrm>
              <a:off x="909" y="1862"/>
              <a:ext cx="435" cy="442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86" name="Oval 81"/>
            <p:cNvSpPr>
              <a:spLocks noChangeArrowheads="1"/>
            </p:cNvSpPr>
            <p:nvPr/>
          </p:nvSpPr>
          <p:spPr bwMode="auto">
            <a:xfrm>
              <a:off x="1086" y="1924"/>
              <a:ext cx="671" cy="44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87" name="Oval 82"/>
            <p:cNvSpPr>
              <a:spLocks noChangeArrowheads="1"/>
            </p:cNvSpPr>
            <p:nvPr/>
          </p:nvSpPr>
          <p:spPr bwMode="auto">
            <a:xfrm>
              <a:off x="1605" y="1488"/>
              <a:ext cx="311" cy="312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88" name="Oval 83"/>
            <p:cNvSpPr>
              <a:spLocks noChangeArrowheads="1"/>
            </p:cNvSpPr>
            <p:nvPr/>
          </p:nvSpPr>
          <p:spPr bwMode="auto">
            <a:xfrm>
              <a:off x="1602" y="1681"/>
              <a:ext cx="366" cy="333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89" name="Oval 84"/>
            <p:cNvSpPr>
              <a:spLocks noChangeArrowheads="1"/>
            </p:cNvSpPr>
            <p:nvPr/>
          </p:nvSpPr>
          <p:spPr bwMode="auto">
            <a:xfrm>
              <a:off x="1569" y="1751"/>
              <a:ext cx="364" cy="547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90" name="Oval 85"/>
            <p:cNvSpPr>
              <a:spLocks noChangeArrowheads="1"/>
            </p:cNvSpPr>
            <p:nvPr/>
          </p:nvSpPr>
          <p:spPr bwMode="auto">
            <a:xfrm>
              <a:off x="912" y="1434"/>
              <a:ext cx="1008" cy="918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</p:grpSp>
      <p:sp>
        <p:nvSpPr>
          <p:cNvPr id="92" name="Text Box 87"/>
          <p:cNvSpPr txBox="1">
            <a:spLocks noChangeArrowheads="1"/>
          </p:cNvSpPr>
          <p:nvPr/>
        </p:nvSpPr>
        <p:spPr bwMode="auto">
          <a:xfrm>
            <a:off x="252488" y="6143637"/>
            <a:ext cx="867111" cy="335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31" tIns="44423" rIns="90431" bIns="44423">
            <a:spAutoFit/>
          </a:bodyPr>
          <a:lstStyle/>
          <a:p>
            <a:r>
              <a:rPr lang="en-US">
                <a:latin typeface="+mn-lt"/>
              </a:rPr>
              <a:t>Clients</a:t>
            </a:r>
          </a:p>
        </p:txBody>
      </p:sp>
      <p:sp>
        <p:nvSpPr>
          <p:cNvPr id="93" name="Freeform 88"/>
          <p:cNvSpPr>
            <a:spLocks/>
          </p:cNvSpPr>
          <p:nvPr/>
        </p:nvSpPr>
        <p:spPr bwMode="auto">
          <a:xfrm>
            <a:off x="1525600" y="3881439"/>
            <a:ext cx="3043237" cy="2211387"/>
          </a:xfrm>
          <a:custGeom>
            <a:avLst/>
            <a:gdLst>
              <a:gd name="T0" fmla="*/ 1920 w 1920"/>
              <a:gd name="T1" fmla="*/ 0 h 1392"/>
              <a:gd name="T2" fmla="*/ 1776 w 1920"/>
              <a:gd name="T3" fmla="*/ 192 h 1392"/>
              <a:gd name="T4" fmla="*/ 1488 w 1920"/>
              <a:gd name="T5" fmla="*/ 288 h 1392"/>
              <a:gd name="T6" fmla="*/ 864 w 1920"/>
              <a:gd name="T7" fmla="*/ 672 h 1392"/>
              <a:gd name="T8" fmla="*/ 288 w 1920"/>
              <a:gd name="T9" fmla="*/ 1056 h 1392"/>
              <a:gd name="T10" fmla="*/ 0 w 1920"/>
              <a:gd name="T11" fmla="*/ 1392 h 1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20" h="1392">
                <a:moveTo>
                  <a:pt x="1920" y="0"/>
                </a:moveTo>
                <a:lnTo>
                  <a:pt x="1776" y="192"/>
                </a:lnTo>
                <a:lnTo>
                  <a:pt x="1488" y="288"/>
                </a:lnTo>
                <a:lnTo>
                  <a:pt x="864" y="672"/>
                </a:lnTo>
                <a:lnTo>
                  <a:pt x="288" y="1056"/>
                </a:lnTo>
                <a:lnTo>
                  <a:pt x="0" y="1392"/>
                </a:lnTo>
              </a:path>
            </a:pathLst>
          </a:custGeom>
          <a:noFill/>
          <a:ln w="25400" cap="flat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31" tIns="44423" rIns="90431" bIns="44423"/>
          <a:lstStyle/>
          <a:p>
            <a:endParaRPr lang="en-US" b="0">
              <a:latin typeface="+mn-lt"/>
            </a:endParaRPr>
          </a:p>
        </p:txBody>
      </p:sp>
      <p:sp>
        <p:nvSpPr>
          <p:cNvPr id="94" name="Freeform 89"/>
          <p:cNvSpPr>
            <a:spLocks/>
          </p:cNvSpPr>
          <p:nvPr/>
        </p:nvSpPr>
        <p:spPr bwMode="auto">
          <a:xfrm>
            <a:off x="3048000" y="3886200"/>
            <a:ext cx="1600200" cy="2209800"/>
          </a:xfrm>
          <a:custGeom>
            <a:avLst/>
            <a:gdLst>
              <a:gd name="T0" fmla="*/ 1008 w 1008"/>
              <a:gd name="T1" fmla="*/ 0 h 1296"/>
              <a:gd name="T2" fmla="*/ 864 w 1008"/>
              <a:gd name="T3" fmla="*/ 336 h 1296"/>
              <a:gd name="T4" fmla="*/ 0 w 1008"/>
              <a:gd name="T5" fmla="*/ 864 h 1296"/>
              <a:gd name="T6" fmla="*/ 0 w 1008"/>
              <a:gd name="T7" fmla="*/ 1296 h 1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08" h="1296">
                <a:moveTo>
                  <a:pt x="1008" y="0"/>
                </a:moveTo>
                <a:lnTo>
                  <a:pt x="864" y="336"/>
                </a:lnTo>
                <a:lnTo>
                  <a:pt x="0" y="864"/>
                </a:lnTo>
                <a:lnTo>
                  <a:pt x="0" y="1296"/>
                </a:lnTo>
              </a:path>
            </a:pathLst>
          </a:custGeom>
          <a:noFill/>
          <a:ln w="25400" cap="flat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31" tIns="44423" rIns="90431" bIns="44423"/>
          <a:lstStyle/>
          <a:p>
            <a:endParaRPr lang="en-US" b="0">
              <a:latin typeface="+mn-lt"/>
            </a:endParaRPr>
          </a:p>
        </p:txBody>
      </p:sp>
      <p:sp>
        <p:nvSpPr>
          <p:cNvPr id="95" name="Freeform 90"/>
          <p:cNvSpPr>
            <a:spLocks/>
          </p:cNvSpPr>
          <p:nvPr/>
        </p:nvSpPr>
        <p:spPr bwMode="auto">
          <a:xfrm>
            <a:off x="4724401" y="3886200"/>
            <a:ext cx="2895600" cy="2209800"/>
          </a:xfrm>
          <a:custGeom>
            <a:avLst/>
            <a:gdLst>
              <a:gd name="T0" fmla="*/ 0 w 1824"/>
              <a:gd name="T1" fmla="*/ 0 h 1392"/>
              <a:gd name="T2" fmla="*/ 384 w 1824"/>
              <a:gd name="T3" fmla="*/ 288 h 1392"/>
              <a:gd name="T4" fmla="*/ 672 w 1824"/>
              <a:gd name="T5" fmla="*/ 624 h 1392"/>
              <a:gd name="T6" fmla="*/ 1248 w 1824"/>
              <a:gd name="T7" fmla="*/ 672 h 1392"/>
              <a:gd name="T8" fmla="*/ 1824 w 1824"/>
              <a:gd name="T9" fmla="*/ 1392 h 1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24" h="1392">
                <a:moveTo>
                  <a:pt x="0" y="0"/>
                </a:moveTo>
                <a:lnTo>
                  <a:pt x="384" y="288"/>
                </a:lnTo>
                <a:lnTo>
                  <a:pt x="672" y="624"/>
                </a:lnTo>
                <a:lnTo>
                  <a:pt x="1248" y="672"/>
                </a:lnTo>
                <a:lnTo>
                  <a:pt x="1824" y="1392"/>
                </a:lnTo>
              </a:path>
            </a:pathLst>
          </a:custGeom>
          <a:noFill/>
          <a:ln w="25400" cap="flat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31" tIns="44423" rIns="90431" bIns="44423"/>
          <a:lstStyle/>
          <a:p>
            <a:endParaRPr lang="en-US" b="0">
              <a:latin typeface="+mn-lt"/>
            </a:endParaRPr>
          </a:p>
        </p:txBody>
      </p:sp>
      <p:sp>
        <p:nvSpPr>
          <p:cNvPr id="96" name="Freeform 91"/>
          <p:cNvSpPr>
            <a:spLocks/>
          </p:cNvSpPr>
          <p:nvPr/>
        </p:nvSpPr>
        <p:spPr bwMode="auto">
          <a:xfrm>
            <a:off x="4648200" y="3886200"/>
            <a:ext cx="1600200" cy="2209800"/>
          </a:xfrm>
          <a:custGeom>
            <a:avLst/>
            <a:gdLst>
              <a:gd name="T0" fmla="*/ 0 w 1008"/>
              <a:gd name="T1" fmla="*/ 0 h 1392"/>
              <a:gd name="T2" fmla="*/ 384 w 1008"/>
              <a:gd name="T3" fmla="*/ 432 h 1392"/>
              <a:gd name="T4" fmla="*/ 672 w 1008"/>
              <a:gd name="T5" fmla="*/ 864 h 1392"/>
              <a:gd name="T6" fmla="*/ 912 w 1008"/>
              <a:gd name="T7" fmla="*/ 1008 h 1392"/>
              <a:gd name="T8" fmla="*/ 1008 w 1008"/>
              <a:gd name="T9" fmla="*/ 1392 h 1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08" h="1392">
                <a:moveTo>
                  <a:pt x="0" y="0"/>
                </a:moveTo>
                <a:lnTo>
                  <a:pt x="384" y="432"/>
                </a:lnTo>
                <a:lnTo>
                  <a:pt x="672" y="864"/>
                </a:lnTo>
                <a:lnTo>
                  <a:pt x="912" y="1008"/>
                </a:lnTo>
                <a:lnTo>
                  <a:pt x="1008" y="1392"/>
                </a:lnTo>
              </a:path>
            </a:pathLst>
          </a:custGeom>
          <a:noFill/>
          <a:ln w="25400" cap="flat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31" tIns="44423" rIns="90431" bIns="44423"/>
          <a:lstStyle/>
          <a:p>
            <a:endParaRPr lang="en-US" b="0">
              <a:latin typeface="+mn-lt"/>
            </a:endParaRPr>
          </a:p>
        </p:txBody>
      </p:sp>
      <p:sp>
        <p:nvSpPr>
          <p:cNvPr id="97" name="Text Box 92"/>
          <p:cNvSpPr txBox="1">
            <a:spLocks noChangeArrowheads="1"/>
          </p:cNvSpPr>
          <p:nvPr/>
        </p:nvSpPr>
        <p:spPr bwMode="auto">
          <a:xfrm>
            <a:off x="4087196" y="4860267"/>
            <a:ext cx="1323004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31" tIns="44423" rIns="90431" bIns="44423">
            <a:spAutoFit/>
          </a:bodyPr>
          <a:lstStyle/>
          <a:p>
            <a:r>
              <a:rPr lang="en-US" b="0" dirty="0">
                <a:latin typeface="+mn-lt"/>
              </a:rPr>
              <a:t>Tier-1 ISP</a:t>
            </a:r>
          </a:p>
        </p:txBody>
      </p:sp>
      <p:sp>
        <p:nvSpPr>
          <p:cNvPr id="98" name="Text Box 93"/>
          <p:cNvSpPr txBox="1">
            <a:spLocks noChangeArrowheads="1"/>
          </p:cNvSpPr>
          <p:nvPr/>
        </p:nvSpPr>
        <p:spPr bwMode="auto">
          <a:xfrm>
            <a:off x="2048383" y="5562600"/>
            <a:ext cx="769068" cy="37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31" tIns="44423" rIns="90431" bIns="44423">
            <a:spAutoFit/>
          </a:bodyPr>
          <a:lstStyle/>
          <a:p>
            <a:r>
              <a:rPr lang="en-US" sz="1800" b="0" dirty="0">
                <a:latin typeface="+mn-lt"/>
              </a:rPr>
              <a:t>ISP-1</a:t>
            </a:r>
          </a:p>
        </p:txBody>
      </p:sp>
      <p:sp>
        <p:nvSpPr>
          <p:cNvPr id="99" name="Text Box 94"/>
          <p:cNvSpPr txBox="1">
            <a:spLocks noChangeArrowheads="1"/>
          </p:cNvSpPr>
          <p:nvPr/>
        </p:nvSpPr>
        <p:spPr bwMode="auto">
          <a:xfrm>
            <a:off x="6315583" y="5562600"/>
            <a:ext cx="769068" cy="37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31" tIns="44423" rIns="90431" bIns="44423">
            <a:spAutoFit/>
          </a:bodyPr>
          <a:lstStyle/>
          <a:p>
            <a:r>
              <a:rPr lang="en-US" sz="1800" b="0" dirty="0">
                <a:latin typeface="+mn-lt"/>
              </a:rPr>
              <a:t>ISP-2</a:t>
            </a:r>
          </a:p>
        </p:txBody>
      </p:sp>
      <p:graphicFrame>
        <p:nvGraphicFramePr>
          <p:cNvPr id="101" name="Object 2"/>
          <p:cNvGraphicFramePr>
            <a:graphicFrameLocks noChangeAspect="1"/>
          </p:cNvGraphicFramePr>
          <p:nvPr/>
        </p:nvGraphicFramePr>
        <p:xfrm>
          <a:off x="4562474" y="2566987"/>
          <a:ext cx="314325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Clip" r:id="rId3" imgW="2107949" imgH="3470495" progId="MS_ClipArt_Gallery.5">
                  <p:embed/>
                </p:oleObj>
              </mc:Choice>
              <mc:Fallback>
                <p:oleObj name="Clip" r:id="rId3" imgW="2107949" imgH="3470495" progId="MS_ClipArt_Gallery.5">
                  <p:embed/>
                  <p:pic>
                    <p:nvPicPr>
                      <p:cNvPr id="101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2474" y="2566987"/>
                        <a:ext cx="314325" cy="515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" name="Rectangle 96"/>
          <p:cNvSpPr>
            <a:spLocks noChangeArrowheads="1"/>
          </p:cNvSpPr>
          <p:nvPr/>
        </p:nvSpPr>
        <p:spPr bwMode="auto">
          <a:xfrm>
            <a:off x="4114799" y="3586162"/>
            <a:ext cx="236538" cy="228600"/>
          </a:xfrm>
          <a:prstGeom prst="rect">
            <a:avLst/>
          </a:prstGeom>
          <a:solidFill>
            <a:srgbClr val="EAEAEA"/>
          </a:soli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</p:spPr>
        <p:txBody>
          <a:bodyPr wrap="none" lIns="90431" tIns="44423" rIns="90431" bIns="44423" anchor="ctr">
            <a:flatTx/>
          </a:bodyPr>
          <a:lstStyle/>
          <a:p>
            <a:endParaRPr lang="en-US"/>
          </a:p>
        </p:txBody>
      </p:sp>
      <p:sp>
        <p:nvSpPr>
          <p:cNvPr id="103" name="Rectangle 97"/>
          <p:cNvSpPr>
            <a:spLocks noChangeArrowheads="1"/>
          </p:cNvSpPr>
          <p:nvPr/>
        </p:nvSpPr>
        <p:spPr bwMode="auto">
          <a:xfrm>
            <a:off x="4648199" y="3586162"/>
            <a:ext cx="236538" cy="228600"/>
          </a:xfrm>
          <a:prstGeom prst="rect">
            <a:avLst/>
          </a:prstGeom>
          <a:solidFill>
            <a:srgbClr val="EAEAEA"/>
          </a:soli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</p:spPr>
        <p:txBody>
          <a:bodyPr wrap="none" lIns="90431" tIns="44423" rIns="90431" bIns="44423" anchor="ctr">
            <a:flatTx/>
          </a:bodyPr>
          <a:lstStyle/>
          <a:p>
            <a:endParaRPr lang="en-US"/>
          </a:p>
        </p:txBody>
      </p:sp>
      <p:sp>
        <p:nvSpPr>
          <p:cNvPr id="104" name="Rectangle 98"/>
          <p:cNvSpPr>
            <a:spLocks noChangeArrowheads="1"/>
          </p:cNvSpPr>
          <p:nvPr/>
        </p:nvSpPr>
        <p:spPr bwMode="auto">
          <a:xfrm>
            <a:off x="5105399" y="3586162"/>
            <a:ext cx="236538" cy="228600"/>
          </a:xfrm>
          <a:prstGeom prst="rect">
            <a:avLst/>
          </a:prstGeom>
          <a:solidFill>
            <a:srgbClr val="EAEAEA"/>
          </a:soli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</p:spPr>
        <p:txBody>
          <a:bodyPr wrap="none" lIns="90431" tIns="44423" rIns="90431" bIns="44423" anchor="ctr">
            <a:flatTx/>
          </a:bodyPr>
          <a:lstStyle/>
          <a:p>
            <a:endParaRPr lang="en-US"/>
          </a:p>
        </p:txBody>
      </p:sp>
      <p:sp>
        <p:nvSpPr>
          <p:cNvPr id="105" name="Oval 99"/>
          <p:cNvSpPr>
            <a:spLocks noChangeArrowheads="1"/>
          </p:cNvSpPr>
          <p:nvPr/>
        </p:nvSpPr>
        <p:spPr bwMode="auto">
          <a:xfrm>
            <a:off x="3659187" y="3429000"/>
            <a:ext cx="1979612" cy="457200"/>
          </a:xfrm>
          <a:prstGeom prst="ellipse">
            <a:avLst/>
          </a:prstGeom>
          <a:noFill/>
          <a:ln w="127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31" tIns="44423" rIns="90431" bIns="44423" anchor="ctr"/>
          <a:lstStyle/>
          <a:p>
            <a:endParaRPr lang="en-US"/>
          </a:p>
        </p:txBody>
      </p:sp>
      <p:sp>
        <p:nvSpPr>
          <p:cNvPr id="106" name="Line 100"/>
          <p:cNvSpPr>
            <a:spLocks noChangeShapeType="1"/>
          </p:cNvSpPr>
          <p:nvPr/>
        </p:nvSpPr>
        <p:spPr bwMode="auto">
          <a:xfrm>
            <a:off x="4722824" y="3052763"/>
            <a:ext cx="1587" cy="3810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31" tIns="44423" rIns="90431" bIns="44423"/>
          <a:lstStyle/>
          <a:p>
            <a:endParaRPr lang="en-US"/>
          </a:p>
        </p:txBody>
      </p:sp>
      <p:sp>
        <p:nvSpPr>
          <p:cNvPr id="107" name="Text Box 101"/>
          <p:cNvSpPr txBox="1">
            <a:spLocks noChangeArrowheads="1"/>
          </p:cNvSpPr>
          <p:nvPr/>
        </p:nvSpPr>
        <p:spPr bwMode="auto">
          <a:xfrm>
            <a:off x="1981200" y="3481399"/>
            <a:ext cx="1681142" cy="338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31" tIns="44423" rIns="90431" bIns="44423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600" b="0">
                <a:solidFill>
                  <a:srgbClr val="0000FF"/>
                </a:solidFill>
                <a:latin typeface="Arial" charset="0"/>
              </a:rPr>
              <a:t>Reverse proxies</a:t>
            </a:r>
          </a:p>
        </p:txBody>
      </p:sp>
      <p:sp>
        <p:nvSpPr>
          <p:cNvPr id="108" name="Rectangle 98"/>
          <p:cNvSpPr>
            <a:spLocks noChangeArrowheads="1"/>
          </p:cNvSpPr>
          <p:nvPr/>
        </p:nvSpPr>
        <p:spPr bwMode="auto">
          <a:xfrm>
            <a:off x="2303463" y="5262563"/>
            <a:ext cx="236537" cy="228600"/>
          </a:xfrm>
          <a:prstGeom prst="rect">
            <a:avLst/>
          </a:prstGeom>
          <a:solidFill>
            <a:srgbClr val="EAEAEA"/>
          </a:soli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</p:spPr>
        <p:txBody>
          <a:bodyPr wrap="none" lIns="90431" tIns="44423" rIns="90431" bIns="44423" anchor="ctr">
            <a:flatTx/>
          </a:bodyPr>
          <a:lstStyle/>
          <a:p>
            <a:endParaRPr lang="en-US"/>
          </a:p>
        </p:txBody>
      </p:sp>
      <p:sp>
        <p:nvSpPr>
          <p:cNvPr id="109" name="Rectangle 99"/>
          <p:cNvSpPr>
            <a:spLocks noChangeArrowheads="1"/>
          </p:cNvSpPr>
          <p:nvPr/>
        </p:nvSpPr>
        <p:spPr bwMode="auto">
          <a:xfrm>
            <a:off x="2963863" y="5262563"/>
            <a:ext cx="236537" cy="228600"/>
          </a:xfrm>
          <a:prstGeom prst="rect">
            <a:avLst/>
          </a:prstGeom>
          <a:solidFill>
            <a:srgbClr val="EAEAEA"/>
          </a:soli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</p:spPr>
        <p:txBody>
          <a:bodyPr wrap="none" lIns="90431" tIns="44423" rIns="90431" bIns="44423" anchor="ctr">
            <a:flatTx/>
          </a:bodyPr>
          <a:lstStyle/>
          <a:p>
            <a:endParaRPr lang="en-US"/>
          </a:p>
        </p:txBody>
      </p:sp>
      <p:sp>
        <p:nvSpPr>
          <p:cNvPr id="110" name="Oval 100"/>
          <p:cNvSpPr>
            <a:spLocks noChangeArrowheads="1"/>
          </p:cNvSpPr>
          <p:nvPr/>
        </p:nvSpPr>
        <p:spPr bwMode="auto">
          <a:xfrm>
            <a:off x="2074862" y="5105400"/>
            <a:ext cx="1260966" cy="457200"/>
          </a:xfrm>
          <a:prstGeom prst="ellipse">
            <a:avLst/>
          </a:prstGeom>
          <a:noFill/>
          <a:ln w="19050" cmpd="sng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31" tIns="44423" rIns="90431" bIns="44423" anchor="ctr"/>
          <a:lstStyle/>
          <a:p>
            <a:endParaRPr lang="en-US">
              <a:solidFill>
                <a:srgbClr val="0000FF"/>
              </a:solidFill>
            </a:endParaRPr>
          </a:p>
        </p:txBody>
      </p:sp>
      <p:sp>
        <p:nvSpPr>
          <p:cNvPr id="111" name="Text Box 110"/>
          <p:cNvSpPr txBox="1">
            <a:spLocks noChangeArrowheads="1"/>
          </p:cNvSpPr>
          <p:nvPr/>
        </p:nvSpPr>
        <p:spPr bwMode="auto">
          <a:xfrm>
            <a:off x="398465" y="5076837"/>
            <a:ext cx="1669497" cy="338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31" tIns="44423" rIns="90431" bIns="44423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600" b="0" dirty="0">
                <a:solidFill>
                  <a:srgbClr val="0000FF"/>
                </a:solidFill>
                <a:latin typeface="Arial" charset="0"/>
              </a:rPr>
              <a:t>Forward proxies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DB0E2C9-CE2E-7E47-B13B-F3C9473FBE8D}"/>
                  </a:ext>
                </a:extLst>
              </p14:cNvPr>
              <p14:cNvContentPartPr/>
              <p14:nvPr/>
            </p14:nvContentPartPr>
            <p14:xfrm>
              <a:off x="1455840" y="5044680"/>
              <a:ext cx="1870560" cy="13489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DB0E2C9-CE2E-7E47-B13B-F3C9473FBE8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439640" y="5022720"/>
                <a:ext cx="1908360" cy="1386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707692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Replicate popular websites across many machines</a:t>
            </a:r>
          </a:p>
          <a:p>
            <a:pPr lvl="1"/>
            <a:r>
              <a:rPr lang="en-US" dirty="0"/>
              <a:t>Spreads load across servers</a:t>
            </a:r>
          </a:p>
          <a:p>
            <a:pPr lvl="1"/>
            <a:r>
              <a:rPr lang="en-US" dirty="0"/>
              <a:t>Places content closer to clients</a:t>
            </a:r>
          </a:p>
          <a:p>
            <a:pPr lvl="1"/>
            <a:r>
              <a:rPr lang="en-US" dirty="0"/>
              <a:t>Helps when content isn’t cacheable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12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5AEDAE2-3017-5649-9488-C4B4E13F58D9}"/>
                  </a:ext>
                </a:extLst>
              </p14:cNvPr>
              <p14:cNvContentPartPr/>
              <p14:nvPr/>
            </p14:nvContentPartPr>
            <p14:xfrm>
              <a:off x="5362560" y="2571120"/>
              <a:ext cx="1104120" cy="11282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5AEDAE2-3017-5649-9488-C4B4E13F58D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40600" y="2549160"/>
                <a:ext cx="1141920" cy="1166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457699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Distribution Networks (CDN)</a:t>
            </a:r>
          </a:p>
        </p:txBody>
      </p:sp>
      <p:sp>
        <p:nvSpPr>
          <p:cNvPr id="9933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Caching and replication as a service</a:t>
            </a:r>
          </a:p>
          <a:p>
            <a:r>
              <a:rPr lang="en-US" dirty="0"/>
              <a:t>Large-scale distributed storage infrastructure (usually) administered by one entity</a:t>
            </a:r>
          </a:p>
          <a:p>
            <a:pPr lvl="1"/>
            <a:r>
              <a:rPr lang="en-US" dirty="0"/>
              <a:t>e.g., Akamai is in 130 countries and 1</a:t>
            </a:r>
            <a:r>
              <a:rPr lang="en-US" altLang="zh-CN" dirty="0"/>
              <a:t>4</a:t>
            </a:r>
            <a:r>
              <a:rPr lang="en-US" dirty="0"/>
              <a:t>00 networks</a:t>
            </a:r>
          </a:p>
          <a:p>
            <a:pPr lvl="1"/>
            <a:r>
              <a:rPr lang="en-US" altLang="zh-CN" dirty="0"/>
              <a:t>[demo]</a:t>
            </a:r>
            <a:endParaRPr lang="en-US" dirty="0"/>
          </a:p>
          <a:p>
            <a:r>
              <a:rPr lang="en-US" dirty="0"/>
              <a:t>Combination of caching and replication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Pull</a:t>
            </a:r>
            <a:r>
              <a:rPr lang="en-US" dirty="0"/>
              <a:t>: Direct result of clients</a:t>
            </a:r>
            <a:r>
              <a:rPr lang="ja-JP" altLang="en-US" dirty="0"/>
              <a:t>’</a:t>
            </a:r>
            <a:r>
              <a:rPr lang="en-US" dirty="0"/>
              <a:t>requests (caching)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Push</a:t>
            </a:r>
            <a:r>
              <a:rPr lang="en-US" dirty="0"/>
              <a:t>: Expectation of high access rate (replication)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13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9DF22A2-B191-F345-AE9F-45B8A0232BFF}"/>
                  </a:ext>
                </a:extLst>
              </p14:cNvPr>
              <p14:cNvContentPartPr/>
              <p14:nvPr/>
            </p14:nvContentPartPr>
            <p14:xfrm>
              <a:off x="7474680" y="4016880"/>
              <a:ext cx="1159920" cy="18626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9DF22A2-B191-F345-AE9F-45B8A0232BF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458480" y="4000680"/>
                <a:ext cx="1192320" cy="1895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17182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2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Cost-effective content delivery</a:t>
            </a:r>
          </a:p>
        </p:txBody>
      </p:sp>
      <p:sp>
        <p:nvSpPr>
          <p:cNvPr id="10926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 theme: multiple sites hosted on shared physical infrastructure </a:t>
            </a:r>
          </a:p>
          <a:p>
            <a:pPr lvl="1"/>
            <a:r>
              <a:rPr lang="en-US" dirty="0"/>
              <a:t>Efficiency of statistical multiplexing</a:t>
            </a:r>
          </a:p>
          <a:p>
            <a:pPr lvl="1"/>
            <a:r>
              <a:rPr lang="en-US" dirty="0"/>
              <a:t>Economies of scale (volume pricing, etc.)</a:t>
            </a:r>
          </a:p>
          <a:p>
            <a:pPr lvl="1"/>
            <a:r>
              <a:rPr lang="en-US" dirty="0"/>
              <a:t>Amortization of human operator costs </a:t>
            </a:r>
          </a:p>
          <a:p>
            <a:r>
              <a:rPr lang="en-US" dirty="0"/>
              <a:t>Examples: </a:t>
            </a:r>
          </a:p>
          <a:p>
            <a:pPr lvl="1"/>
            <a:r>
              <a:rPr lang="en-US" dirty="0"/>
              <a:t>CDNs</a:t>
            </a:r>
          </a:p>
          <a:p>
            <a:pPr lvl="1"/>
            <a:r>
              <a:rPr lang="en-US" dirty="0"/>
              <a:t>Web hosting companies </a:t>
            </a:r>
          </a:p>
          <a:p>
            <a:pPr lvl="1"/>
            <a:r>
              <a:rPr lang="en-US" dirty="0"/>
              <a:t>Cloud infrastructure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14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44AE891-89BE-5E4B-9B7B-2811E07EBF08}"/>
                  </a:ext>
                </a:extLst>
              </p14:cNvPr>
              <p14:cNvContentPartPr/>
              <p14:nvPr/>
            </p14:nvContentPartPr>
            <p14:xfrm>
              <a:off x="1299240" y="2890440"/>
              <a:ext cx="5000040" cy="28594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44AE891-89BE-5E4B-9B7B-2811E07EBF0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77280" y="2874240"/>
                <a:ext cx="5037840" cy="2891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80497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2611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CDN example – Akamai</a:t>
            </a:r>
          </a:p>
        </p:txBody>
      </p:sp>
      <p:sp>
        <p:nvSpPr>
          <p:cNvPr id="10926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Akamai creates new domain names for each client</a:t>
            </a:r>
          </a:p>
          <a:p>
            <a:pPr lvl="1"/>
            <a:r>
              <a:rPr lang="en-US" dirty="0"/>
              <a:t>e.g., </a:t>
            </a:r>
            <a:r>
              <a:rPr lang="en-US" dirty="0">
                <a:solidFill>
                  <a:srgbClr val="0000FF"/>
                </a:solidFill>
              </a:rPr>
              <a:t>a128.g.akamai.net</a:t>
            </a:r>
            <a:r>
              <a:rPr lang="en-US" dirty="0"/>
              <a:t> for </a:t>
            </a:r>
            <a:r>
              <a:rPr lang="en-US" dirty="0" err="1">
                <a:solidFill>
                  <a:srgbClr val="0000FF"/>
                </a:solidFill>
              </a:rPr>
              <a:t>cnn.com</a:t>
            </a:r>
            <a:endParaRPr lang="en-US" dirty="0"/>
          </a:p>
          <a:p>
            <a:r>
              <a:rPr lang="en-US" dirty="0"/>
              <a:t>The client content provider modifies content so that embedded URLs reference new domains</a:t>
            </a:r>
          </a:p>
          <a:p>
            <a:pPr lvl="1"/>
            <a:r>
              <a:rPr lang="ja-JP" altLang="en-US" dirty="0"/>
              <a:t>“</a:t>
            </a:r>
            <a:r>
              <a:rPr lang="en-US" dirty="0" err="1"/>
              <a:t>Akamaize</a:t>
            </a:r>
            <a:r>
              <a:rPr lang="ja-JP" altLang="en-US" dirty="0"/>
              <a:t>”</a:t>
            </a:r>
            <a:r>
              <a:rPr lang="en-US" dirty="0"/>
              <a:t> content</a:t>
            </a:r>
          </a:p>
          <a:p>
            <a:pPr lvl="1"/>
            <a:r>
              <a:rPr lang="en-US" dirty="0"/>
              <a:t>e.g., </a:t>
            </a:r>
            <a:r>
              <a:rPr lang="en-US" dirty="0">
                <a:solidFill>
                  <a:srgbClr val="0000FF"/>
                </a:solidFill>
              </a:rPr>
              <a:t>http://</a:t>
            </a:r>
            <a:r>
              <a:rPr lang="en-US" dirty="0" err="1">
                <a:solidFill>
                  <a:srgbClr val="0000FF"/>
                </a:solidFill>
              </a:rPr>
              <a:t>www.cnn.com</a:t>
            </a:r>
            <a:r>
              <a:rPr lang="en-US" dirty="0">
                <a:solidFill>
                  <a:srgbClr val="0000FF"/>
                </a:solidFill>
              </a:rPr>
              <a:t>/image-of-the-</a:t>
            </a:r>
            <a:r>
              <a:rPr lang="en-US" dirty="0" err="1">
                <a:solidFill>
                  <a:srgbClr val="0000FF"/>
                </a:solidFill>
              </a:rPr>
              <a:t>day.gif</a:t>
            </a:r>
            <a:r>
              <a:rPr lang="en-US" dirty="0"/>
              <a:t> becomes </a:t>
            </a:r>
            <a:r>
              <a:rPr lang="en-US" dirty="0">
                <a:solidFill>
                  <a:srgbClr val="0000FF"/>
                </a:solidFill>
              </a:rPr>
              <a:t>http://a128.g.akamai.net/image-of-the-</a:t>
            </a:r>
            <a:r>
              <a:rPr lang="en-US" dirty="0" err="1">
                <a:solidFill>
                  <a:srgbClr val="0000FF"/>
                </a:solidFill>
              </a:rPr>
              <a:t>day.gif</a:t>
            </a:r>
            <a:endParaRPr lang="en-US" dirty="0"/>
          </a:p>
          <a:p>
            <a:r>
              <a:rPr lang="en-US" dirty="0"/>
              <a:t>Requests now sent to CDN’s infrastructure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15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2D4BDF6-FAE8-F14E-BCCA-341855543AE1}"/>
                  </a:ext>
                </a:extLst>
              </p14:cNvPr>
              <p14:cNvContentPartPr/>
              <p14:nvPr/>
            </p14:nvContentPartPr>
            <p14:xfrm>
              <a:off x="1373400" y="2952360"/>
              <a:ext cx="4707720" cy="22572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2D4BDF6-FAE8-F14E-BCCA-341855543AE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57200" y="2936160"/>
                <a:ext cx="4745520" cy="229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8882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2611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3170C-8243-5647-85C8-529F02D36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CDN example – Akamai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7B7CF5D-A788-0340-894D-6CE7F303FD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2150" y="1727200"/>
            <a:ext cx="7912100" cy="416560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FF7C9-FA5B-1B49-B814-78AC0A3FEAB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128EF8-508C-A84D-8346-1C063C5B1ECB}"/>
              </a:ext>
            </a:extLst>
          </p:cNvPr>
          <p:cNvSpPr txBox="1"/>
          <p:nvPr/>
        </p:nvSpPr>
        <p:spPr>
          <a:xfrm>
            <a:off x="2191380" y="5916635"/>
            <a:ext cx="47612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dirty="0"/>
              <a:t>Retrieved on Sep 10, 2021 from https://</a:t>
            </a:r>
            <a:r>
              <a:rPr lang="en-US" sz="800" b="0" dirty="0" err="1"/>
              <a:t>www.akamai.com</a:t>
            </a:r>
            <a:r>
              <a:rPr lang="en-US" sz="800" b="0" dirty="0"/>
              <a:t>/visualizations/media-delivery-network-map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11E2E35-CDEA-354A-B778-8CEFC3A26244}"/>
                  </a:ext>
                </a:extLst>
              </p14:cNvPr>
              <p14:cNvContentPartPr/>
              <p14:nvPr/>
            </p14:nvContentPartPr>
            <p14:xfrm>
              <a:off x="1973520" y="2240640"/>
              <a:ext cx="5801760" cy="18054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11E2E35-CDEA-354A-B778-8CEFC3A2624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57320" y="2224440"/>
                <a:ext cx="5834160" cy="1837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023525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direct clients to particular replicas?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Balancing load across server replicas</a:t>
            </a:r>
          </a:p>
          <a:p>
            <a:r>
              <a:rPr lang="en-US" dirty="0"/>
              <a:t>Pairing clients with nearby servers to decrease latency and overall bandwidth usage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17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27B8323-1D48-DB4B-8D46-767CBC3B4BDC}"/>
                  </a:ext>
                </a:extLst>
              </p14:cNvPr>
              <p14:cNvContentPartPr/>
              <p14:nvPr/>
            </p14:nvContentPartPr>
            <p14:xfrm>
              <a:off x="510120" y="1702080"/>
              <a:ext cx="353520" cy="10324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27B8323-1D48-DB4B-8D46-767CBC3B4BD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3920" y="1685880"/>
                <a:ext cx="385920" cy="1064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0790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DNS: Domain name system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6911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2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Internet names &amp; addresses</a:t>
            </a:r>
          </a:p>
        </p:txBody>
      </p:sp>
      <p:sp>
        <p:nvSpPr>
          <p:cNvPr id="16220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Machine addresses: e.g., 141.212.113.143</a:t>
            </a:r>
          </a:p>
          <a:p>
            <a:pPr lvl="1"/>
            <a:r>
              <a:rPr lang="en-US" dirty="0"/>
              <a:t>Router-usable labels for machines</a:t>
            </a:r>
          </a:p>
          <a:p>
            <a:pPr lvl="1"/>
            <a:r>
              <a:rPr lang="en-US" dirty="0"/>
              <a:t>Conforms to network structure (the “</a:t>
            </a:r>
            <a:r>
              <a:rPr lang="en-US" dirty="0">
                <a:solidFill>
                  <a:srgbClr val="0000FF"/>
                </a:solidFill>
              </a:rPr>
              <a:t>where</a:t>
            </a:r>
            <a:r>
              <a:rPr lang="en-US" dirty="0"/>
              <a:t>”)</a:t>
            </a:r>
          </a:p>
          <a:p>
            <a:r>
              <a:rPr lang="en-US" dirty="0"/>
              <a:t>Machine names: e.g., </a:t>
            </a:r>
            <a:r>
              <a:rPr lang="en-US" dirty="0" err="1"/>
              <a:t>cse.</a:t>
            </a:r>
            <a:r>
              <a:rPr lang="en-US" altLang="zh-CN" dirty="0" err="1"/>
              <a:t>cuhk</a:t>
            </a:r>
            <a:r>
              <a:rPr lang="en-US" dirty="0" err="1"/>
              <a:t>.edu</a:t>
            </a:r>
            <a:r>
              <a:rPr lang="en-US" altLang="zh-CN" dirty="0" err="1"/>
              <a:t>.hk</a:t>
            </a:r>
            <a:endParaRPr lang="en-US" dirty="0"/>
          </a:p>
          <a:p>
            <a:pPr lvl="1"/>
            <a:r>
              <a:rPr lang="en-US" dirty="0"/>
              <a:t>Human-usable labels for machines</a:t>
            </a:r>
          </a:p>
          <a:p>
            <a:pPr lvl="1"/>
            <a:r>
              <a:rPr lang="en-US" dirty="0"/>
              <a:t>Conforms to organizational structure (the “</a:t>
            </a:r>
            <a:r>
              <a:rPr lang="en-US" dirty="0">
                <a:solidFill>
                  <a:srgbClr val="0000FF"/>
                </a:solidFill>
              </a:rPr>
              <a:t>who</a:t>
            </a:r>
            <a:r>
              <a:rPr lang="en-US" dirty="0"/>
              <a:t>”)</a:t>
            </a:r>
          </a:p>
          <a:p>
            <a:r>
              <a:rPr lang="en-US" dirty="0"/>
              <a:t>The Domain Name System (DNS) is how we map from one to the other</a:t>
            </a:r>
          </a:p>
          <a:p>
            <a:pPr lvl="1"/>
            <a:r>
              <a:rPr lang="en-US" dirty="0"/>
              <a:t>A </a:t>
            </a:r>
            <a:r>
              <a:rPr lang="en-US" dirty="0">
                <a:solidFill>
                  <a:srgbClr val="0000FF"/>
                </a:solidFill>
              </a:rPr>
              <a:t>directory</a:t>
            </a:r>
            <a:r>
              <a:rPr lang="en-US" dirty="0"/>
              <a:t> service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19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518618C-58AE-1441-848D-7D4385715EE2}"/>
                  </a:ext>
                </a:extLst>
              </p14:cNvPr>
              <p14:cNvContentPartPr/>
              <p14:nvPr/>
            </p14:nvContentPartPr>
            <p14:xfrm>
              <a:off x="4424040" y="1985760"/>
              <a:ext cx="4580640" cy="19616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518618C-58AE-1441-848D-7D4385715EE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07840" y="1969560"/>
                <a:ext cx="4613040" cy="199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A16FCF6-F780-054B-A8EE-5C3013FED47D}"/>
                  </a:ext>
                </a:extLst>
              </p14:cNvPr>
              <p14:cNvContentPartPr/>
              <p14:nvPr/>
            </p14:nvContentPartPr>
            <p14:xfrm>
              <a:off x="3063600" y="1386000"/>
              <a:ext cx="1081080" cy="5551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A16FCF6-F780-054B-A8EE-5C3013FED47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47400" y="1369800"/>
                <a:ext cx="1113480" cy="587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34472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2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2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2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2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2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2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2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2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2019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Ca</a:t>
            </a:r>
            <a:r>
              <a:rPr lang="en-US" altLang="zh-CN"/>
              <a:t>ching</a:t>
            </a:r>
            <a:endParaRPr lang="en-US"/>
          </a:p>
          <a:p>
            <a:r>
              <a:rPr lang="en-US" dirty="0"/>
              <a:t>CDN: Content Distribution Network</a:t>
            </a:r>
          </a:p>
          <a:p>
            <a:r>
              <a:rPr lang="en-US" dirty="0"/>
              <a:t>DNS: Domain Name System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490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Convenience </a:t>
            </a:r>
          </a:p>
          <a:p>
            <a:pPr lvl="1"/>
            <a:r>
              <a:rPr lang="en-US" dirty="0"/>
              <a:t>Easier to remember</a:t>
            </a:r>
          </a:p>
          <a:p>
            <a:pPr lvl="1"/>
            <a:endParaRPr lang="en-US" dirty="0"/>
          </a:p>
          <a:p>
            <a:r>
              <a:rPr lang="en-US" dirty="0"/>
              <a:t>Provides a </a:t>
            </a:r>
            <a:r>
              <a:rPr lang="en-US" dirty="0">
                <a:solidFill>
                  <a:srgbClr val="0000FF"/>
                </a:solidFill>
              </a:rPr>
              <a:t>level of indirection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Decoupled names from addresses</a:t>
            </a:r>
          </a:p>
          <a:p>
            <a:pPr lvl="1"/>
            <a:r>
              <a:rPr lang="en-US" dirty="0"/>
              <a:t>Many uses beyond just naming a specific host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20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6AD10BC-66B3-5B4C-8A10-7F54A86B92BD}"/>
                  </a:ext>
                </a:extLst>
              </p14:cNvPr>
              <p14:cNvContentPartPr/>
              <p14:nvPr/>
            </p14:nvContentPartPr>
            <p14:xfrm>
              <a:off x="592200" y="1989360"/>
              <a:ext cx="552240" cy="14565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6AD10BC-66B3-5B4C-8A10-7F54A86B92B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6000" y="1973160"/>
                <a:ext cx="584640" cy="1488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54780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3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DNS: History</a:t>
            </a:r>
          </a:p>
        </p:txBody>
      </p:sp>
      <p:sp>
        <p:nvSpPr>
          <p:cNvPr id="16230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Initially all host-address mappings were in a </a:t>
            </a:r>
            <a:r>
              <a:rPr lang="en-US" dirty="0" err="1">
                <a:latin typeface="Lucida Console" charset="0"/>
                <a:ea typeface="Lucida Console" charset="0"/>
                <a:cs typeface="Lucida Console" charset="0"/>
              </a:rPr>
              <a:t>hosts.txt</a:t>
            </a:r>
            <a:r>
              <a:rPr lang="en-US" dirty="0"/>
              <a:t> file (in </a:t>
            </a:r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/</a:t>
            </a:r>
            <a:r>
              <a:rPr lang="en-US" dirty="0" err="1">
                <a:latin typeface="Lucida Console" charset="0"/>
                <a:ea typeface="Lucida Console" charset="0"/>
                <a:cs typeface="Lucida Console" charset="0"/>
              </a:rPr>
              <a:t>etc</a:t>
            </a:r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/hosts</a:t>
            </a:r>
            <a:r>
              <a:rPr lang="en-US" dirty="0"/>
              <a:t>):</a:t>
            </a:r>
          </a:p>
          <a:p>
            <a:pPr lvl="1"/>
            <a:r>
              <a:rPr lang="en-US" dirty="0"/>
              <a:t>Maintained by the Stanford Research Institute (SRI)</a:t>
            </a:r>
          </a:p>
          <a:p>
            <a:pPr lvl="1"/>
            <a:r>
              <a:rPr lang="en-US" dirty="0"/>
              <a:t>Changes were submitted by email and updates downloaded periodically from SRI</a:t>
            </a:r>
          </a:p>
          <a:p>
            <a:r>
              <a:rPr lang="en-US" dirty="0"/>
              <a:t>As the Internet grew SRI could not handle load</a:t>
            </a:r>
          </a:p>
          <a:p>
            <a:pPr lvl="1"/>
            <a:r>
              <a:rPr lang="en-US" dirty="0"/>
              <a:t>Names were not unique anymore</a:t>
            </a:r>
          </a:p>
          <a:p>
            <a:pPr lvl="1"/>
            <a:r>
              <a:rPr lang="en-US" dirty="0"/>
              <a:t>Hosts had inaccurate copies of </a:t>
            </a:r>
            <a:r>
              <a:rPr lang="en-US" dirty="0" err="1">
                <a:latin typeface="Lucida Console" charset="0"/>
                <a:ea typeface="Lucida Console" charset="0"/>
                <a:cs typeface="Lucida Console" charset="0"/>
              </a:rPr>
              <a:t>hosts.txt</a:t>
            </a:r>
            <a:endParaRPr lang="en-US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6388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DC2011A-1D2C-944C-B415-90D071E10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DNS: History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98B2FD5-9D95-214B-AFD8-DCD0069363F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In 1983, the first stable operational DNS implementation included</a:t>
            </a:r>
          </a:p>
          <a:p>
            <a:pPr lvl="1"/>
            <a:r>
              <a:rPr lang="en-US" dirty="0"/>
              <a:t>The associated query protocol; </a:t>
            </a:r>
          </a:p>
          <a:p>
            <a:pPr lvl="1"/>
            <a:r>
              <a:rPr lang="en-US" dirty="0"/>
              <a:t>A server implementation; and </a:t>
            </a:r>
          </a:p>
          <a:p>
            <a:pPr lvl="1"/>
            <a:r>
              <a:rPr lang="en-US" dirty="0"/>
              <a:t>Initial root servers. </a:t>
            </a:r>
          </a:p>
          <a:p>
            <a:endParaRPr lang="en-US" dirty="0"/>
          </a:p>
          <a:p>
            <a:r>
              <a:rPr lang="en-US" dirty="0"/>
              <a:t>Since inception, DNS scaled from 1000s of queries/day to 10s of billions queries/day</a:t>
            </a:r>
          </a:p>
        </p:txBody>
      </p:sp>
      <p:pic>
        <p:nvPicPr>
          <p:cNvPr id="11" name="Content Placeholder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EB8B2ECE-9FAF-994E-B15E-38B1917632F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91150" y="1600200"/>
            <a:ext cx="2552700" cy="4419600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AD62AB-84F1-B441-AF1D-9AB9D551160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588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Uniqueness: no naming conflicts</a:t>
            </a:r>
          </a:p>
          <a:p>
            <a:r>
              <a:rPr lang="en-US" dirty="0"/>
              <a:t>Scalable</a:t>
            </a:r>
          </a:p>
          <a:p>
            <a:pPr lvl="1"/>
            <a:r>
              <a:rPr lang="en-US" dirty="0"/>
              <a:t>Many names and frequent updates (secondary)</a:t>
            </a:r>
          </a:p>
          <a:p>
            <a:r>
              <a:rPr lang="en-US" dirty="0"/>
              <a:t>Distributed, autonomous administration</a:t>
            </a:r>
          </a:p>
          <a:p>
            <a:pPr lvl="1"/>
            <a:r>
              <a:rPr lang="en-US" dirty="0"/>
              <a:t>Ability to update my own (machines’) names </a:t>
            </a:r>
          </a:p>
          <a:p>
            <a:pPr lvl="1"/>
            <a:r>
              <a:rPr lang="en-US" dirty="0"/>
              <a:t>Don’t have to track everybody’s updates </a:t>
            </a:r>
          </a:p>
          <a:p>
            <a:r>
              <a:rPr lang="en-US" dirty="0"/>
              <a:t>Highly available</a:t>
            </a:r>
          </a:p>
          <a:p>
            <a:r>
              <a:rPr lang="en-US" dirty="0"/>
              <a:t>Lookups are fast</a:t>
            </a:r>
          </a:p>
          <a:p>
            <a:r>
              <a:rPr lang="en-US" dirty="0"/>
              <a:t>Perfect consistency is a </a:t>
            </a:r>
            <a:r>
              <a:rPr lang="en-US" dirty="0">
                <a:solidFill>
                  <a:srgbClr val="0000FF"/>
                </a:solidFill>
              </a:rPr>
              <a:t>non-goal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23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ACD0501-CF79-4F4A-8236-DE8CEAE2DF1B}"/>
                  </a:ext>
                </a:extLst>
              </p14:cNvPr>
              <p14:cNvContentPartPr/>
              <p14:nvPr/>
            </p14:nvContentPartPr>
            <p14:xfrm>
              <a:off x="209520" y="1944720"/>
              <a:ext cx="580320" cy="27878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ACD0501-CF79-4F4A-8236-DE8CEAE2DF1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3320" y="1928520"/>
                <a:ext cx="612720" cy="2820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16697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Partition the namespace </a:t>
            </a:r>
          </a:p>
          <a:p>
            <a:r>
              <a:rPr lang="en-US" dirty="0"/>
              <a:t>Distribute administration of each partition</a:t>
            </a:r>
          </a:p>
          <a:p>
            <a:pPr lvl="1"/>
            <a:r>
              <a:rPr lang="en-US" dirty="0"/>
              <a:t>Autonomy to update my own (machines’) names </a:t>
            </a:r>
          </a:p>
          <a:p>
            <a:pPr lvl="1"/>
            <a:r>
              <a:rPr lang="en-US" dirty="0"/>
              <a:t>Don’t have to track everybody’s updates  </a:t>
            </a:r>
          </a:p>
          <a:p>
            <a:r>
              <a:rPr lang="en-US" dirty="0"/>
              <a:t>Distribute name resolution for each partition</a:t>
            </a:r>
          </a:p>
          <a:p>
            <a:r>
              <a:rPr lang="en-US" dirty="0"/>
              <a:t>How should we partition things?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071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idea: Hierarchy</a:t>
            </a:r>
            <a:endParaRPr lang="en-US" dirty="0"/>
          </a:p>
        </p:txBody>
      </p:sp>
      <p:sp>
        <p:nvSpPr>
          <p:cNvPr id="1468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Three intertwined hierarchies </a:t>
            </a:r>
          </a:p>
          <a:p>
            <a:pPr lvl="1"/>
            <a:r>
              <a:rPr lang="en-US" dirty="0"/>
              <a:t>Hierarchical namespace</a:t>
            </a:r>
          </a:p>
          <a:p>
            <a:pPr lvl="2"/>
            <a:r>
              <a:rPr lang="en-US" dirty="0"/>
              <a:t>As opposed to original flat namespace</a:t>
            </a:r>
          </a:p>
          <a:p>
            <a:pPr lvl="1"/>
            <a:r>
              <a:rPr lang="en-US" dirty="0"/>
              <a:t>Hierarchically administered</a:t>
            </a:r>
          </a:p>
          <a:p>
            <a:pPr lvl="2"/>
            <a:r>
              <a:rPr lang="en-US" dirty="0"/>
              <a:t>As opposed to centralized </a:t>
            </a:r>
          </a:p>
          <a:p>
            <a:pPr lvl="1"/>
            <a:r>
              <a:rPr lang="en-US" dirty="0"/>
              <a:t>(Distributed) hierarchy of servers</a:t>
            </a:r>
          </a:p>
          <a:p>
            <a:pPr lvl="2"/>
            <a:r>
              <a:rPr lang="en-US" dirty="0"/>
              <a:t>As opposed to centralized storage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263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8419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9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namespace</a:t>
            </a:r>
          </a:p>
        </p:txBody>
      </p:sp>
      <p:sp>
        <p:nvSpPr>
          <p:cNvPr id="14694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189288" y="3200400"/>
            <a:ext cx="5954712" cy="2971800"/>
          </a:xfrm>
        </p:spPr>
        <p:txBody>
          <a:bodyPr/>
          <a:lstStyle/>
          <a:p>
            <a:pPr marL="342900" indent="-342900"/>
            <a:r>
              <a:rPr lang="ja-JP" altLang="en-US" sz="2400" dirty="0">
                <a:latin typeface="Arial"/>
              </a:rPr>
              <a:t>“</a:t>
            </a:r>
            <a:r>
              <a:rPr lang="en-US" sz="2400" dirty="0"/>
              <a:t>Top Level Domains</a:t>
            </a:r>
            <a:r>
              <a:rPr lang="ja-JP" altLang="en-US" sz="2400" dirty="0">
                <a:latin typeface="Arial"/>
              </a:rPr>
              <a:t>”</a:t>
            </a:r>
            <a:r>
              <a:rPr lang="en-US" sz="2400" dirty="0"/>
              <a:t> are at the top</a:t>
            </a:r>
          </a:p>
          <a:p>
            <a:r>
              <a:rPr lang="en-US" sz="2400" dirty="0"/>
              <a:t>Domains are subtrees</a:t>
            </a:r>
          </a:p>
          <a:p>
            <a:pPr marL="669925" lvl="1" indent="-325438"/>
            <a:r>
              <a:rPr lang="en-US" sz="2000" dirty="0"/>
              <a:t>e.g., .</a:t>
            </a:r>
            <a:r>
              <a:rPr lang="en-US" sz="2000" dirty="0" err="1"/>
              <a:t>edu</a:t>
            </a:r>
            <a:r>
              <a:rPr lang="en-US" sz="2000" dirty="0"/>
              <a:t>, </a:t>
            </a:r>
            <a:r>
              <a:rPr lang="en-US" sz="2000" dirty="0" err="1"/>
              <a:t>umich.edu</a:t>
            </a:r>
            <a:r>
              <a:rPr lang="en-US" sz="2000" dirty="0"/>
              <a:t>, </a:t>
            </a:r>
            <a:r>
              <a:rPr lang="en-US" sz="2000" dirty="0" err="1"/>
              <a:t>eecs.umich.edu</a:t>
            </a:r>
            <a:endParaRPr lang="en-US" sz="2400" dirty="0"/>
          </a:p>
          <a:p>
            <a:pPr marL="342900" indent="-342900"/>
            <a:r>
              <a:rPr lang="en-US" sz="2400" dirty="0"/>
              <a:t>Name is leaf-to-root path</a:t>
            </a:r>
          </a:p>
          <a:p>
            <a:pPr lvl="1" indent="-342900"/>
            <a:r>
              <a:rPr lang="en-US" sz="2000" dirty="0" err="1"/>
              <a:t>cse.eecs.umich.edu</a:t>
            </a:r>
            <a:endParaRPr lang="en-US" sz="2000" dirty="0"/>
          </a:p>
          <a:p>
            <a:pPr marL="342900" indent="-342900"/>
            <a:r>
              <a:rPr lang="en-US" sz="2400" dirty="0"/>
              <a:t>Depth of tree is arbitrary (limit 128)</a:t>
            </a:r>
          </a:p>
          <a:p>
            <a:pPr marL="342900" indent="-342900"/>
            <a:r>
              <a:rPr lang="en-US" sz="2400" dirty="0"/>
              <a:t>Name collisions trivially avoided</a:t>
            </a:r>
          </a:p>
          <a:p>
            <a:pPr marL="669925" lvl="1" indent="-325438"/>
            <a:r>
              <a:rPr lang="en-US" sz="2000" dirty="0"/>
              <a:t>Each domain is responsible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1469444" name="Text Box 4"/>
          <p:cNvSpPr txBox="1">
            <a:spLocks noChangeArrowheads="1"/>
          </p:cNvSpPr>
          <p:nvPr/>
        </p:nvSpPr>
        <p:spPr bwMode="auto">
          <a:xfrm>
            <a:off x="4304416" y="1462033"/>
            <a:ext cx="5746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root</a:t>
            </a:r>
          </a:p>
        </p:txBody>
      </p:sp>
      <p:sp>
        <p:nvSpPr>
          <p:cNvPr id="1469445" name="Text Box 5"/>
          <p:cNvSpPr txBox="1">
            <a:spLocks noChangeArrowheads="1"/>
          </p:cNvSpPr>
          <p:nvPr/>
        </p:nvSpPr>
        <p:spPr bwMode="auto">
          <a:xfrm>
            <a:off x="1216729" y="2528833"/>
            <a:ext cx="5619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edu</a:t>
            </a:r>
          </a:p>
        </p:txBody>
      </p:sp>
      <p:sp>
        <p:nvSpPr>
          <p:cNvPr id="1469446" name="Text Box 6"/>
          <p:cNvSpPr txBox="1">
            <a:spLocks noChangeArrowheads="1"/>
          </p:cNvSpPr>
          <p:nvPr/>
        </p:nvSpPr>
        <p:spPr bwMode="auto">
          <a:xfrm>
            <a:off x="2370841" y="2546296"/>
            <a:ext cx="61277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com</a:t>
            </a:r>
          </a:p>
        </p:txBody>
      </p:sp>
      <p:sp>
        <p:nvSpPr>
          <p:cNvPr id="1469447" name="Text Box 7"/>
          <p:cNvSpPr txBox="1">
            <a:spLocks noChangeArrowheads="1"/>
          </p:cNvSpPr>
          <p:nvPr/>
        </p:nvSpPr>
        <p:spPr bwMode="auto">
          <a:xfrm>
            <a:off x="3596391" y="2528833"/>
            <a:ext cx="5492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gov</a:t>
            </a:r>
          </a:p>
        </p:txBody>
      </p:sp>
      <p:sp>
        <p:nvSpPr>
          <p:cNvPr id="1469448" name="Text Box 8"/>
          <p:cNvSpPr txBox="1">
            <a:spLocks noChangeArrowheads="1"/>
          </p:cNvSpPr>
          <p:nvPr/>
        </p:nvSpPr>
        <p:spPr bwMode="auto">
          <a:xfrm>
            <a:off x="4802891" y="2528833"/>
            <a:ext cx="4730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mil</a:t>
            </a:r>
          </a:p>
        </p:txBody>
      </p:sp>
      <p:sp>
        <p:nvSpPr>
          <p:cNvPr id="1469449" name="Text Box 9"/>
          <p:cNvSpPr txBox="1">
            <a:spLocks noChangeArrowheads="1"/>
          </p:cNvSpPr>
          <p:nvPr/>
        </p:nvSpPr>
        <p:spPr bwMode="auto">
          <a:xfrm>
            <a:off x="5666491" y="2546296"/>
            <a:ext cx="51117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 dirty="0">
                <a:cs typeface="Arial" charset="0"/>
              </a:rPr>
              <a:t>org</a:t>
            </a:r>
          </a:p>
        </p:txBody>
      </p:sp>
      <p:sp>
        <p:nvSpPr>
          <p:cNvPr id="1469450" name="Text Box 10"/>
          <p:cNvSpPr txBox="1">
            <a:spLocks noChangeArrowheads="1"/>
          </p:cNvSpPr>
          <p:nvPr/>
        </p:nvSpPr>
        <p:spPr bwMode="auto">
          <a:xfrm>
            <a:off x="6511041" y="2528833"/>
            <a:ext cx="4984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net</a:t>
            </a:r>
          </a:p>
        </p:txBody>
      </p:sp>
      <p:sp>
        <p:nvSpPr>
          <p:cNvPr id="1469451" name="Text Box 11"/>
          <p:cNvSpPr txBox="1">
            <a:spLocks noChangeArrowheads="1"/>
          </p:cNvSpPr>
          <p:nvPr/>
        </p:nvSpPr>
        <p:spPr bwMode="auto">
          <a:xfrm>
            <a:off x="7359755" y="2528833"/>
            <a:ext cx="452048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 dirty="0" err="1">
                <a:cs typeface="Arial" charset="0"/>
              </a:rPr>
              <a:t>cn</a:t>
            </a:r>
            <a:endParaRPr lang="en-US" sz="1800" dirty="0">
              <a:cs typeface="Arial" charset="0"/>
            </a:endParaRPr>
          </a:p>
        </p:txBody>
      </p:sp>
      <p:sp>
        <p:nvSpPr>
          <p:cNvPr id="1469452" name="Text Box 12"/>
          <p:cNvSpPr txBox="1">
            <a:spLocks noChangeArrowheads="1"/>
          </p:cNvSpPr>
          <p:nvPr/>
        </p:nvSpPr>
        <p:spPr bwMode="auto">
          <a:xfrm>
            <a:off x="8089016" y="2528833"/>
            <a:ext cx="3206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fr</a:t>
            </a:r>
          </a:p>
        </p:txBody>
      </p:sp>
      <p:sp>
        <p:nvSpPr>
          <p:cNvPr id="1469453" name="Text Box 13"/>
          <p:cNvSpPr txBox="1">
            <a:spLocks noChangeArrowheads="1"/>
          </p:cNvSpPr>
          <p:nvPr/>
        </p:nvSpPr>
        <p:spPr bwMode="auto">
          <a:xfrm>
            <a:off x="391821" y="3536896"/>
            <a:ext cx="862417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 dirty="0" err="1">
                <a:cs typeface="Arial" charset="0"/>
              </a:rPr>
              <a:t>umich</a:t>
            </a:r>
            <a:endParaRPr lang="en-US" sz="1800" dirty="0">
              <a:cs typeface="Arial" charset="0"/>
            </a:endParaRPr>
          </a:p>
        </p:txBody>
      </p:sp>
      <p:sp>
        <p:nvSpPr>
          <p:cNvPr id="1469454" name="Text Box 14"/>
          <p:cNvSpPr txBox="1">
            <a:spLocks noChangeArrowheads="1"/>
          </p:cNvSpPr>
          <p:nvPr/>
        </p:nvSpPr>
        <p:spPr bwMode="auto">
          <a:xfrm>
            <a:off x="1558981" y="3519433"/>
            <a:ext cx="1118898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 dirty="0" err="1">
                <a:cs typeface="Arial" charset="0"/>
              </a:rPr>
              <a:t>berkeley</a:t>
            </a:r>
            <a:endParaRPr lang="en-US" sz="1800" dirty="0">
              <a:cs typeface="Arial" charset="0"/>
            </a:endParaRPr>
          </a:p>
        </p:txBody>
      </p:sp>
      <p:sp>
        <p:nvSpPr>
          <p:cNvPr id="1469455" name="Line 15"/>
          <p:cNvSpPr>
            <a:spLocks noChangeShapeType="1"/>
          </p:cNvSpPr>
          <p:nvPr/>
        </p:nvSpPr>
        <p:spPr bwMode="auto">
          <a:xfrm flipH="1">
            <a:off x="507116" y="3824233"/>
            <a:ext cx="3048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56" name="Text Box 16"/>
          <p:cNvSpPr txBox="1">
            <a:spLocks noChangeArrowheads="1"/>
          </p:cNvSpPr>
          <p:nvPr/>
        </p:nvSpPr>
        <p:spPr bwMode="auto">
          <a:xfrm>
            <a:off x="161041" y="4281433"/>
            <a:ext cx="6635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 dirty="0" err="1">
                <a:cs typeface="Arial" charset="0"/>
              </a:rPr>
              <a:t>eecs</a:t>
            </a:r>
            <a:endParaRPr lang="en-US" sz="1800" dirty="0">
              <a:cs typeface="Arial" charset="0"/>
            </a:endParaRPr>
          </a:p>
        </p:txBody>
      </p:sp>
      <p:sp>
        <p:nvSpPr>
          <p:cNvPr id="1469457" name="Line 17"/>
          <p:cNvSpPr>
            <a:spLocks noChangeShapeType="1"/>
          </p:cNvSpPr>
          <p:nvPr/>
        </p:nvSpPr>
        <p:spPr bwMode="auto">
          <a:xfrm>
            <a:off x="964316" y="3824233"/>
            <a:ext cx="2286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58" name="Text Box 18"/>
          <p:cNvSpPr txBox="1">
            <a:spLocks noChangeArrowheads="1"/>
          </p:cNvSpPr>
          <p:nvPr/>
        </p:nvSpPr>
        <p:spPr bwMode="auto">
          <a:xfrm>
            <a:off x="964808" y="4298896"/>
            <a:ext cx="554641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 dirty="0">
                <a:cs typeface="Arial" charset="0"/>
              </a:rPr>
              <a:t>law</a:t>
            </a:r>
          </a:p>
        </p:txBody>
      </p:sp>
      <p:sp>
        <p:nvSpPr>
          <p:cNvPr id="1469459" name="Line 19"/>
          <p:cNvSpPr>
            <a:spLocks noChangeShapeType="1"/>
          </p:cNvSpPr>
          <p:nvPr/>
        </p:nvSpPr>
        <p:spPr bwMode="auto">
          <a:xfrm>
            <a:off x="443616" y="4662433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0" name="Text Box 20"/>
          <p:cNvSpPr txBox="1">
            <a:spLocks noChangeArrowheads="1"/>
          </p:cNvSpPr>
          <p:nvPr/>
        </p:nvSpPr>
        <p:spPr bwMode="auto">
          <a:xfrm>
            <a:off x="167822" y="5195833"/>
            <a:ext cx="567465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 dirty="0" err="1">
                <a:cs typeface="Arial" charset="0"/>
              </a:rPr>
              <a:t>cse</a:t>
            </a:r>
            <a:endParaRPr lang="en-US" sz="1800" dirty="0">
              <a:cs typeface="Arial" charset="0"/>
            </a:endParaRPr>
          </a:p>
        </p:txBody>
      </p:sp>
      <p:sp>
        <p:nvSpPr>
          <p:cNvPr id="1469461" name="Line 21"/>
          <p:cNvSpPr>
            <a:spLocks noChangeShapeType="1"/>
          </p:cNvSpPr>
          <p:nvPr/>
        </p:nvSpPr>
        <p:spPr bwMode="auto">
          <a:xfrm flipH="1">
            <a:off x="900816" y="2833633"/>
            <a:ext cx="5334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2" name="Line 22"/>
          <p:cNvSpPr>
            <a:spLocks noChangeShapeType="1"/>
          </p:cNvSpPr>
          <p:nvPr/>
        </p:nvSpPr>
        <p:spPr bwMode="auto">
          <a:xfrm>
            <a:off x="1510416" y="2833633"/>
            <a:ext cx="6096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3" name="Line 23"/>
          <p:cNvSpPr>
            <a:spLocks noChangeShapeType="1"/>
          </p:cNvSpPr>
          <p:nvPr/>
        </p:nvSpPr>
        <p:spPr bwMode="auto">
          <a:xfrm flipV="1">
            <a:off x="1586616" y="1766833"/>
            <a:ext cx="2971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4" name="Line 24"/>
          <p:cNvSpPr>
            <a:spLocks noChangeShapeType="1"/>
          </p:cNvSpPr>
          <p:nvPr/>
        </p:nvSpPr>
        <p:spPr bwMode="auto">
          <a:xfrm flipH="1">
            <a:off x="2653416" y="1766833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5" name="Line 25"/>
          <p:cNvSpPr>
            <a:spLocks noChangeShapeType="1"/>
          </p:cNvSpPr>
          <p:nvPr/>
        </p:nvSpPr>
        <p:spPr bwMode="auto">
          <a:xfrm flipH="1">
            <a:off x="3872616" y="1766833"/>
            <a:ext cx="685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6" name="Line 26"/>
          <p:cNvSpPr>
            <a:spLocks noChangeShapeType="1"/>
          </p:cNvSpPr>
          <p:nvPr/>
        </p:nvSpPr>
        <p:spPr bwMode="auto">
          <a:xfrm>
            <a:off x="4558416" y="1766833"/>
            <a:ext cx="533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7" name="Line 27"/>
          <p:cNvSpPr>
            <a:spLocks noChangeShapeType="1"/>
          </p:cNvSpPr>
          <p:nvPr/>
        </p:nvSpPr>
        <p:spPr bwMode="auto">
          <a:xfrm>
            <a:off x="4558416" y="1766833"/>
            <a:ext cx="13716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8" name="Line 28"/>
          <p:cNvSpPr>
            <a:spLocks noChangeShapeType="1"/>
          </p:cNvSpPr>
          <p:nvPr/>
        </p:nvSpPr>
        <p:spPr bwMode="auto">
          <a:xfrm>
            <a:off x="4558416" y="1766833"/>
            <a:ext cx="2209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9" name="Line 29"/>
          <p:cNvSpPr>
            <a:spLocks noChangeShapeType="1"/>
          </p:cNvSpPr>
          <p:nvPr/>
        </p:nvSpPr>
        <p:spPr bwMode="auto">
          <a:xfrm>
            <a:off x="4558416" y="1766833"/>
            <a:ext cx="3048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70" name="Line 30"/>
          <p:cNvSpPr>
            <a:spLocks noChangeShapeType="1"/>
          </p:cNvSpPr>
          <p:nvPr/>
        </p:nvSpPr>
        <p:spPr bwMode="auto">
          <a:xfrm>
            <a:off x="4558416" y="1766833"/>
            <a:ext cx="3594984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71" name="Text Box 31"/>
          <p:cNvSpPr txBox="1">
            <a:spLocks noChangeArrowheads="1"/>
          </p:cNvSpPr>
          <p:nvPr/>
        </p:nvSpPr>
        <p:spPr bwMode="auto">
          <a:xfrm>
            <a:off x="8763000" y="2452633"/>
            <a:ext cx="336657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33" name="Line 30"/>
          <p:cNvSpPr>
            <a:spLocks noChangeShapeType="1"/>
          </p:cNvSpPr>
          <p:nvPr/>
        </p:nvSpPr>
        <p:spPr bwMode="auto">
          <a:xfrm>
            <a:off x="4648200" y="1766833"/>
            <a:ext cx="4267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 bwMode="auto">
          <a:xfrm>
            <a:off x="990600" y="2452633"/>
            <a:ext cx="6019800" cy="457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7292975" y="2452633"/>
            <a:ext cx="1143000" cy="457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8" name="Freeform 37"/>
          <p:cNvSpPr/>
          <p:nvPr/>
        </p:nvSpPr>
        <p:spPr>
          <a:xfrm>
            <a:off x="47981" y="2729015"/>
            <a:ext cx="1095019" cy="2891134"/>
          </a:xfrm>
          <a:custGeom>
            <a:avLst/>
            <a:gdLst>
              <a:gd name="connsiteX0" fmla="*/ 27600 w 1095019"/>
              <a:gd name="connsiteY0" fmla="*/ 2891134 h 2891134"/>
              <a:gd name="connsiteX1" fmla="*/ 41111 w 1095019"/>
              <a:gd name="connsiteY1" fmla="*/ 1877886 h 2891134"/>
              <a:gd name="connsiteX2" fmla="*/ 419437 w 1095019"/>
              <a:gd name="connsiteY2" fmla="*/ 959208 h 2891134"/>
              <a:gd name="connsiteX3" fmla="*/ 1095019 w 1095019"/>
              <a:gd name="connsiteY3" fmla="*/ 0 h 2891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5019" h="2891134">
                <a:moveTo>
                  <a:pt x="27600" y="2891134"/>
                </a:moveTo>
                <a:cubicBezTo>
                  <a:pt x="1702" y="2545504"/>
                  <a:pt x="-24195" y="2199874"/>
                  <a:pt x="41111" y="1877886"/>
                </a:cubicBezTo>
                <a:cubicBezTo>
                  <a:pt x="106417" y="1555898"/>
                  <a:pt x="243786" y="1272189"/>
                  <a:pt x="419437" y="959208"/>
                </a:cubicBezTo>
                <a:cubicBezTo>
                  <a:pt x="595088" y="646227"/>
                  <a:pt x="1095019" y="0"/>
                  <a:pt x="1095019" y="0"/>
                </a:cubicBezTo>
              </a:path>
            </a:pathLst>
          </a:custGeom>
          <a:ln w="28575">
            <a:solidFill>
              <a:srgbClr val="D3A600"/>
            </a:solidFill>
            <a:headEnd type="non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0F96B92-60A9-B946-B96D-252CC0351BE4}"/>
                  </a:ext>
                </a:extLst>
              </p14:cNvPr>
              <p14:cNvContentPartPr/>
              <p14:nvPr/>
            </p14:nvContentPartPr>
            <p14:xfrm>
              <a:off x="477000" y="1755720"/>
              <a:ext cx="7914960" cy="40006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0F96B92-60A9-B946-B96D-252CC0351BE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5040" y="1739520"/>
                <a:ext cx="7952760" cy="4033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92872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9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9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9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9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9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9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9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9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9443" grpId="0" uiExpand="1" build="p"/>
      <p:bldP spid="2" grpId="0" animBg="1"/>
      <p:bldP spid="37" grpId="0" animBg="1"/>
      <p:bldP spid="3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9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administration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1469444" name="Text Box 4"/>
          <p:cNvSpPr txBox="1">
            <a:spLocks noChangeArrowheads="1"/>
          </p:cNvSpPr>
          <p:nvPr/>
        </p:nvSpPr>
        <p:spPr bwMode="auto">
          <a:xfrm>
            <a:off x="4304416" y="1462033"/>
            <a:ext cx="5746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root</a:t>
            </a:r>
          </a:p>
        </p:txBody>
      </p:sp>
      <p:sp>
        <p:nvSpPr>
          <p:cNvPr id="1469445" name="Text Box 5"/>
          <p:cNvSpPr txBox="1">
            <a:spLocks noChangeArrowheads="1"/>
          </p:cNvSpPr>
          <p:nvPr/>
        </p:nvSpPr>
        <p:spPr bwMode="auto">
          <a:xfrm>
            <a:off x="1216729" y="2528833"/>
            <a:ext cx="5619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edu</a:t>
            </a:r>
          </a:p>
        </p:txBody>
      </p:sp>
      <p:sp>
        <p:nvSpPr>
          <p:cNvPr id="1469446" name="Text Box 6"/>
          <p:cNvSpPr txBox="1">
            <a:spLocks noChangeArrowheads="1"/>
          </p:cNvSpPr>
          <p:nvPr/>
        </p:nvSpPr>
        <p:spPr bwMode="auto">
          <a:xfrm>
            <a:off x="2370841" y="2546296"/>
            <a:ext cx="61277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com</a:t>
            </a:r>
          </a:p>
        </p:txBody>
      </p:sp>
      <p:sp>
        <p:nvSpPr>
          <p:cNvPr id="1469447" name="Text Box 7"/>
          <p:cNvSpPr txBox="1">
            <a:spLocks noChangeArrowheads="1"/>
          </p:cNvSpPr>
          <p:nvPr/>
        </p:nvSpPr>
        <p:spPr bwMode="auto">
          <a:xfrm>
            <a:off x="3596391" y="2528833"/>
            <a:ext cx="5492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gov</a:t>
            </a:r>
          </a:p>
        </p:txBody>
      </p:sp>
      <p:sp>
        <p:nvSpPr>
          <p:cNvPr id="1469448" name="Text Box 8"/>
          <p:cNvSpPr txBox="1">
            <a:spLocks noChangeArrowheads="1"/>
          </p:cNvSpPr>
          <p:nvPr/>
        </p:nvSpPr>
        <p:spPr bwMode="auto">
          <a:xfrm>
            <a:off x="4802891" y="2528833"/>
            <a:ext cx="4730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mil</a:t>
            </a:r>
          </a:p>
        </p:txBody>
      </p:sp>
      <p:sp>
        <p:nvSpPr>
          <p:cNvPr id="1469449" name="Text Box 9"/>
          <p:cNvSpPr txBox="1">
            <a:spLocks noChangeArrowheads="1"/>
          </p:cNvSpPr>
          <p:nvPr/>
        </p:nvSpPr>
        <p:spPr bwMode="auto">
          <a:xfrm>
            <a:off x="5666491" y="2546296"/>
            <a:ext cx="51117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 dirty="0">
                <a:cs typeface="Arial" charset="0"/>
              </a:rPr>
              <a:t>org</a:t>
            </a:r>
          </a:p>
        </p:txBody>
      </p:sp>
      <p:sp>
        <p:nvSpPr>
          <p:cNvPr id="1469450" name="Text Box 10"/>
          <p:cNvSpPr txBox="1">
            <a:spLocks noChangeArrowheads="1"/>
          </p:cNvSpPr>
          <p:nvPr/>
        </p:nvSpPr>
        <p:spPr bwMode="auto">
          <a:xfrm>
            <a:off x="6511041" y="2528833"/>
            <a:ext cx="4984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net</a:t>
            </a:r>
          </a:p>
        </p:txBody>
      </p:sp>
      <p:sp>
        <p:nvSpPr>
          <p:cNvPr id="1469451" name="Text Box 11"/>
          <p:cNvSpPr txBox="1">
            <a:spLocks noChangeArrowheads="1"/>
          </p:cNvSpPr>
          <p:nvPr/>
        </p:nvSpPr>
        <p:spPr bwMode="auto">
          <a:xfrm>
            <a:off x="7359754" y="2528833"/>
            <a:ext cx="452049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altLang="zh-CN" sz="1800" dirty="0" err="1">
                <a:cs typeface="Arial" charset="0"/>
              </a:rPr>
              <a:t>cn</a:t>
            </a:r>
            <a:endParaRPr lang="en-US" sz="1800" dirty="0">
              <a:cs typeface="Arial" charset="0"/>
            </a:endParaRPr>
          </a:p>
        </p:txBody>
      </p:sp>
      <p:sp>
        <p:nvSpPr>
          <p:cNvPr id="1469452" name="Text Box 12"/>
          <p:cNvSpPr txBox="1">
            <a:spLocks noChangeArrowheads="1"/>
          </p:cNvSpPr>
          <p:nvPr/>
        </p:nvSpPr>
        <p:spPr bwMode="auto">
          <a:xfrm>
            <a:off x="8089016" y="2528833"/>
            <a:ext cx="3206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fr</a:t>
            </a:r>
          </a:p>
        </p:txBody>
      </p:sp>
      <p:sp>
        <p:nvSpPr>
          <p:cNvPr id="1469453" name="Text Box 13"/>
          <p:cNvSpPr txBox="1">
            <a:spLocks noChangeArrowheads="1"/>
          </p:cNvSpPr>
          <p:nvPr/>
        </p:nvSpPr>
        <p:spPr bwMode="auto">
          <a:xfrm>
            <a:off x="391821" y="3536896"/>
            <a:ext cx="862417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 dirty="0" err="1">
                <a:cs typeface="Arial" charset="0"/>
              </a:rPr>
              <a:t>umich</a:t>
            </a:r>
            <a:endParaRPr lang="en-US" sz="1800" dirty="0">
              <a:cs typeface="Arial" charset="0"/>
            </a:endParaRPr>
          </a:p>
        </p:txBody>
      </p:sp>
      <p:sp>
        <p:nvSpPr>
          <p:cNvPr id="1469454" name="Text Box 14"/>
          <p:cNvSpPr txBox="1">
            <a:spLocks noChangeArrowheads="1"/>
          </p:cNvSpPr>
          <p:nvPr/>
        </p:nvSpPr>
        <p:spPr bwMode="auto">
          <a:xfrm>
            <a:off x="1558981" y="3519433"/>
            <a:ext cx="1118898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 dirty="0" err="1">
                <a:cs typeface="Arial" charset="0"/>
              </a:rPr>
              <a:t>berkeley</a:t>
            </a:r>
            <a:endParaRPr lang="en-US" sz="1800" dirty="0">
              <a:cs typeface="Arial" charset="0"/>
            </a:endParaRPr>
          </a:p>
        </p:txBody>
      </p:sp>
      <p:sp>
        <p:nvSpPr>
          <p:cNvPr id="1469455" name="Line 15"/>
          <p:cNvSpPr>
            <a:spLocks noChangeShapeType="1"/>
          </p:cNvSpPr>
          <p:nvPr/>
        </p:nvSpPr>
        <p:spPr bwMode="auto">
          <a:xfrm flipH="1">
            <a:off x="507116" y="3824233"/>
            <a:ext cx="3048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56" name="Text Box 16"/>
          <p:cNvSpPr txBox="1">
            <a:spLocks noChangeArrowheads="1"/>
          </p:cNvSpPr>
          <p:nvPr/>
        </p:nvSpPr>
        <p:spPr bwMode="auto">
          <a:xfrm>
            <a:off x="161041" y="4281433"/>
            <a:ext cx="6635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 dirty="0" err="1">
                <a:cs typeface="Arial" charset="0"/>
              </a:rPr>
              <a:t>eecs</a:t>
            </a:r>
            <a:endParaRPr lang="en-US" sz="1800" dirty="0">
              <a:cs typeface="Arial" charset="0"/>
            </a:endParaRPr>
          </a:p>
        </p:txBody>
      </p:sp>
      <p:sp>
        <p:nvSpPr>
          <p:cNvPr id="1469457" name="Line 17"/>
          <p:cNvSpPr>
            <a:spLocks noChangeShapeType="1"/>
          </p:cNvSpPr>
          <p:nvPr/>
        </p:nvSpPr>
        <p:spPr bwMode="auto">
          <a:xfrm>
            <a:off x="964316" y="3824233"/>
            <a:ext cx="2286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58" name="Text Box 18"/>
          <p:cNvSpPr txBox="1">
            <a:spLocks noChangeArrowheads="1"/>
          </p:cNvSpPr>
          <p:nvPr/>
        </p:nvSpPr>
        <p:spPr bwMode="auto">
          <a:xfrm>
            <a:off x="964808" y="4298896"/>
            <a:ext cx="554641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 dirty="0">
                <a:cs typeface="Arial" charset="0"/>
              </a:rPr>
              <a:t>law</a:t>
            </a:r>
          </a:p>
        </p:txBody>
      </p:sp>
      <p:sp>
        <p:nvSpPr>
          <p:cNvPr id="1469459" name="Line 19"/>
          <p:cNvSpPr>
            <a:spLocks noChangeShapeType="1"/>
          </p:cNvSpPr>
          <p:nvPr/>
        </p:nvSpPr>
        <p:spPr bwMode="auto">
          <a:xfrm>
            <a:off x="443616" y="4662433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0" name="Text Box 20"/>
          <p:cNvSpPr txBox="1">
            <a:spLocks noChangeArrowheads="1"/>
          </p:cNvSpPr>
          <p:nvPr/>
        </p:nvSpPr>
        <p:spPr bwMode="auto">
          <a:xfrm>
            <a:off x="167822" y="5195833"/>
            <a:ext cx="567465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 dirty="0" err="1">
                <a:cs typeface="Arial" charset="0"/>
              </a:rPr>
              <a:t>cse</a:t>
            </a:r>
            <a:endParaRPr lang="en-US" sz="1800" dirty="0">
              <a:cs typeface="Arial" charset="0"/>
            </a:endParaRPr>
          </a:p>
        </p:txBody>
      </p:sp>
      <p:sp>
        <p:nvSpPr>
          <p:cNvPr id="1469461" name="Line 21"/>
          <p:cNvSpPr>
            <a:spLocks noChangeShapeType="1"/>
          </p:cNvSpPr>
          <p:nvPr/>
        </p:nvSpPr>
        <p:spPr bwMode="auto">
          <a:xfrm flipH="1">
            <a:off x="900816" y="2833633"/>
            <a:ext cx="5334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2" name="Line 22"/>
          <p:cNvSpPr>
            <a:spLocks noChangeShapeType="1"/>
          </p:cNvSpPr>
          <p:nvPr/>
        </p:nvSpPr>
        <p:spPr bwMode="auto">
          <a:xfrm>
            <a:off x="1510416" y="2833633"/>
            <a:ext cx="6096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3" name="Line 23"/>
          <p:cNvSpPr>
            <a:spLocks noChangeShapeType="1"/>
          </p:cNvSpPr>
          <p:nvPr/>
        </p:nvSpPr>
        <p:spPr bwMode="auto">
          <a:xfrm flipV="1">
            <a:off x="1586616" y="1766833"/>
            <a:ext cx="2971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4" name="Line 24"/>
          <p:cNvSpPr>
            <a:spLocks noChangeShapeType="1"/>
          </p:cNvSpPr>
          <p:nvPr/>
        </p:nvSpPr>
        <p:spPr bwMode="auto">
          <a:xfrm flipH="1">
            <a:off x="2653416" y="1766833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5" name="Line 25"/>
          <p:cNvSpPr>
            <a:spLocks noChangeShapeType="1"/>
          </p:cNvSpPr>
          <p:nvPr/>
        </p:nvSpPr>
        <p:spPr bwMode="auto">
          <a:xfrm flipH="1">
            <a:off x="3872616" y="1766833"/>
            <a:ext cx="685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6" name="Line 26"/>
          <p:cNvSpPr>
            <a:spLocks noChangeShapeType="1"/>
          </p:cNvSpPr>
          <p:nvPr/>
        </p:nvSpPr>
        <p:spPr bwMode="auto">
          <a:xfrm>
            <a:off x="4558416" y="1766833"/>
            <a:ext cx="533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7" name="Line 27"/>
          <p:cNvSpPr>
            <a:spLocks noChangeShapeType="1"/>
          </p:cNvSpPr>
          <p:nvPr/>
        </p:nvSpPr>
        <p:spPr bwMode="auto">
          <a:xfrm>
            <a:off x="4558416" y="1766833"/>
            <a:ext cx="13716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8" name="Line 28"/>
          <p:cNvSpPr>
            <a:spLocks noChangeShapeType="1"/>
          </p:cNvSpPr>
          <p:nvPr/>
        </p:nvSpPr>
        <p:spPr bwMode="auto">
          <a:xfrm>
            <a:off x="4558416" y="1766833"/>
            <a:ext cx="2209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9" name="Line 29"/>
          <p:cNvSpPr>
            <a:spLocks noChangeShapeType="1"/>
          </p:cNvSpPr>
          <p:nvPr/>
        </p:nvSpPr>
        <p:spPr bwMode="auto">
          <a:xfrm>
            <a:off x="4558416" y="1766833"/>
            <a:ext cx="3048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70" name="Line 30"/>
          <p:cNvSpPr>
            <a:spLocks noChangeShapeType="1"/>
          </p:cNvSpPr>
          <p:nvPr/>
        </p:nvSpPr>
        <p:spPr bwMode="auto">
          <a:xfrm>
            <a:off x="4558416" y="1766833"/>
            <a:ext cx="3594984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71" name="Text Box 31"/>
          <p:cNvSpPr txBox="1">
            <a:spLocks noChangeArrowheads="1"/>
          </p:cNvSpPr>
          <p:nvPr/>
        </p:nvSpPr>
        <p:spPr bwMode="auto">
          <a:xfrm>
            <a:off x="8763000" y="2452633"/>
            <a:ext cx="336657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33" name="Line 30"/>
          <p:cNvSpPr>
            <a:spLocks noChangeShapeType="1"/>
          </p:cNvSpPr>
          <p:nvPr/>
        </p:nvSpPr>
        <p:spPr bwMode="auto">
          <a:xfrm>
            <a:off x="4648200" y="1766833"/>
            <a:ext cx="4267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 bwMode="auto">
          <a:xfrm>
            <a:off x="767318" y="1515295"/>
            <a:ext cx="8021041" cy="1447800"/>
          </a:xfrm>
          <a:prstGeom prst="rect">
            <a:avLst/>
          </a:prstGeom>
          <a:noFill/>
          <a:ln w="19050" cap="flat" cmpd="sng" algn="ctr">
            <a:solidFill>
              <a:srgbClr val="D3A600"/>
            </a:solidFill>
            <a:prstDash val="dash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1510416" y="3429000"/>
            <a:ext cx="1167463" cy="511834"/>
          </a:xfrm>
          <a:prstGeom prst="rect">
            <a:avLst/>
          </a:prstGeom>
          <a:noFill/>
          <a:ln w="19050" cap="flat" cmpd="sng" algn="ctr">
            <a:solidFill>
              <a:srgbClr val="D3A600"/>
            </a:solidFill>
            <a:prstDash val="dash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183586" y="3402832"/>
            <a:ext cx="1167463" cy="511834"/>
          </a:xfrm>
          <a:prstGeom prst="rect">
            <a:avLst/>
          </a:prstGeom>
          <a:noFill/>
          <a:ln w="19050" cap="flat" cmpd="sng" algn="ctr">
            <a:solidFill>
              <a:srgbClr val="D3A600"/>
            </a:solidFill>
            <a:prstDash val="dash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111147" y="4207284"/>
            <a:ext cx="789669" cy="1355315"/>
          </a:xfrm>
          <a:prstGeom prst="rect">
            <a:avLst/>
          </a:prstGeom>
          <a:noFill/>
          <a:ln w="19050" cap="flat" cmpd="sng" algn="ctr">
            <a:solidFill>
              <a:srgbClr val="D3A600"/>
            </a:solidFill>
            <a:prstDash val="dash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Rectangle 59"/>
          <p:cNvSpPr txBox="1">
            <a:spLocks noChangeArrowheads="1"/>
          </p:cNvSpPr>
          <p:nvPr/>
        </p:nvSpPr>
        <p:spPr>
          <a:xfrm>
            <a:off x="1752600" y="4343400"/>
            <a:ext cx="7347057" cy="213360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571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l"/>
              <a:defRPr sz="2800">
                <a:solidFill>
                  <a:schemeClr val="accent2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557213" indent="-2143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ZapfDingbats" charset="0"/>
              <a:buChar char="u"/>
              <a:defRPr sz="2400">
                <a:solidFill>
                  <a:schemeClr val="accent2"/>
                </a:solidFill>
                <a:latin typeface="+mn-lt"/>
                <a:ea typeface="ＭＳ Ｐゴシック" charset="-128"/>
              </a:defRPr>
            </a:lvl2pPr>
            <a:lvl3pPr marL="857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sz="2400">
                <a:solidFill>
                  <a:schemeClr val="accent2"/>
                </a:solidFill>
                <a:latin typeface="+mn-lt"/>
                <a:ea typeface="ＭＳ Ｐゴシック" charset="-128"/>
              </a:defRPr>
            </a:lvl3pPr>
            <a:lvl4pPr marL="12001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n"/>
              <a:defRPr sz="1200">
                <a:solidFill>
                  <a:schemeClr val="accent2"/>
                </a:solidFill>
                <a:latin typeface="+mn-lt"/>
                <a:ea typeface="ＭＳ Ｐゴシック" charset="-128"/>
              </a:defRPr>
            </a:lvl4pPr>
            <a:lvl5pPr marL="15430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l"/>
              <a:defRPr sz="1200">
                <a:solidFill>
                  <a:schemeClr val="accent2"/>
                </a:solidFill>
                <a:latin typeface="+mn-lt"/>
                <a:ea typeface="ＭＳ Ｐゴシック" charset="-128"/>
              </a:defRPr>
            </a:lvl5pPr>
            <a:lvl6pPr marL="18859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6pPr>
            <a:lvl7pPr marL="22288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7pPr>
            <a:lvl8pPr marL="25717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8pPr>
            <a:lvl9pPr marL="29146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9pPr>
          </a:lstStyle>
          <a:p>
            <a:r>
              <a:rPr lang="en-US" sz="2400" b="0" dirty="0"/>
              <a:t>A </a:t>
            </a:r>
            <a:r>
              <a:rPr lang="en-US" sz="2400" dirty="0">
                <a:solidFill>
                  <a:srgbClr val="0000FF"/>
                </a:solidFill>
              </a:rPr>
              <a:t>zone</a:t>
            </a:r>
            <a:r>
              <a:rPr lang="en-US" sz="2400" b="0" dirty="0"/>
              <a:t> corresponds to an administrative authority that is responsible for that portion of the hierarchy</a:t>
            </a:r>
          </a:p>
          <a:p>
            <a:pPr lvl="1"/>
            <a:r>
              <a:rPr lang="en-US" sz="2000" b="0" dirty="0"/>
              <a:t>e.g., UMich controls names: *.</a:t>
            </a:r>
            <a:r>
              <a:rPr lang="en-US" sz="2000" b="0" dirty="0" err="1"/>
              <a:t>umich.edu</a:t>
            </a:r>
            <a:endParaRPr lang="en-US" sz="2000" b="0" dirty="0"/>
          </a:p>
          <a:p>
            <a:pPr lvl="1"/>
            <a:r>
              <a:rPr lang="en-US" sz="2000" b="0" dirty="0"/>
              <a:t>e.g., EECS controls names: *.</a:t>
            </a:r>
            <a:r>
              <a:rPr lang="en-US" sz="2000" b="0" dirty="0" err="1"/>
              <a:t>eecs.umich.edu</a:t>
            </a:r>
            <a:endParaRPr lang="en-US" sz="2400" b="0" dirty="0"/>
          </a:p>
          <a:p>
            <a:endParaRPr lang="en-US" sz="2400" b="0" dirty="0"/>
          </a:p>
          <a:p>
            <a:endParaRPr lang="en-US" sz="2400" b="0" dirty="0"/>
          </a:p>
          <a:p>
            <a:pPr marL="1022350" marR="0" lvl="2" indent="-350838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kern="0" dirty="0"/>
          </a:p>
        </p:txBody>
      </p:sp>
      <p:sp>
        <p:nvSpPr>
          <p:cNvPr id="4" name="TextBox 3"/>
          <p:cNvSpPr txBox="1"/>
          <p:nvPr/>
        </p:nvSpPr>
        <p:spPr>
          <a:xfrm>
            <a:off x="831798" y="1588018"/>
            <a:ext cx="1390124" cy="338554"/>
          </a:xfrm>
          <a:prstGeom prst="rect">
            <a:avLst/>
          </a:prstGeom>
          <a:solidFill>
            <a:srgbClr val="D3A60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ICANN/IANA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251C601-A5CB-7F41-93B2-06DDFE1A12FE}"/>
                  </a:ext>
                </a:extLst>
              </p14:cNvPr>
              <p14:cNvContentPartPr/>
              <p14:nvPr/>
            </p14:nvContentPartPr>
            <p14:xfrm>
              <a:off x="4140720" y="1394640"/>
              <a:ext cx="817560" cy="5176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251C601-A5CB-7F41-93B2-06DDFE1A12F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24520" y="1378440"/>
                <a:ext cx="849960" cy="550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658136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hierarchy</a:t>
            </a:r>
          </a:p>
        </p:txBody>
      </p:sp>
      <p:sp>
        <p:nvSpPr>
          <p:cNvPr id="928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Top of hierarchy: </a:t>
            </a:r>
            <a:r>
              <a:rPr lang="en-US" dirty="0">
                <a:solidFill>
                  <a:srgbClr val="0000FF"/>
                </a:solidFill>
              </a:rPr>
              <a:t>Root servers</a:t>
            </a:r>
          </a:p>
          <a:p>
            <a:pPr lvl="1"/>
            <a:r>
              <a:rPr lang="en-US" dirty="0"/>
              <a:t>Location hardwired into other servers</a:t>
            </a:r>
          </a:p>
          <a:p>
            <a:r>
              <a:rPr lang="en-US" dirty="0"/>
              <a:t>Next Level: </a:t>
            </a:r>
            <a:r>
              <a:rPr lang="en-US" dirty="0">
                <a:solidFill>
                  <a:srgbClr val="0000FF"/>
                </a:solidFill>
              </a:rPr>
              <a:t>Top-level domain (TLD) servers</a:t>
            </a:r>
          </a:p>
          <a:p>
            <a:pPr lvl="1"/>
            <a:r>
              <a:rPr lang="en-US" dirty="0"/>
              <a:t>.com, .</a:t>
            </a:r>
            <a:r>
              <a:rPr lang="en-US" dirty="0" err="1"/>
              <a:t>edu</a:t>
            </a:r>
            <a:r>
              <a:rPr lang="en-US" dirty="0"/>
              <a:t>, etc.</a:t>
            </a:r>
          </a:p>
          <a:p>
            <a:pPr lvl="1"/>
            <a:r>
              <a:rPr lang="en-US" dirty="0"/>
              <a:t>Managed professionally</a:t>
            </a:r>
          </a:p>
          <a:p>
            <a:r>
              <a:rPr lang="en-US" dirty="0"/>
              <a:t>Bottom Level: </a:t>
            </a:r>
            <a:r>
              <a:rPr lang="en-US" dirty="0">
                <a:solidFill>
                  <a:srgbClr val="0000FF"/>
                </a:solidFill>
              </a:rPr>
              <a:t>Authoritative DNS servers</a:t>
            </a:r>
          </a:p>
          <a:p>
            <a:pPr lvl="1"/>
            <a:r>
              <a:rPr lang="en-US" dirty="0"/>
              <a:t>Actually store the name-to-address mapping</a:t>
            </a:r>
          </a:p>
          <a:p>
            <a:pPr lvl="1"/>
            <a:r>
              <a:rPr lang="en-US" dirty="0"/>
              <a:t>Maintained by the corresponding administrative authority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28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ED2FBAA-71DC-2244-A568-9EA368DD4267}"/>
                  </a:ext>
                </a:extLst>
              </p14:cNvPr>
              <p14:cNvContentPartPr/>
              <p14:nvPr/>
            </p14:nvContentPartPr>
            <p14:xfrm>
              <a:off x="1217160" y="1973520"/>
              <a:ext cx="6019560" cy="29646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ED2FBAA-71DC-2244-A568-9EA368DD426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00960" y="1957320"/>
                <a:ext cx="6051960" cy="2997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55082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8771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1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hierarchy</a:t>
            </a:r>
          </a:p>
        </p:txBody>
      </p:sp>
      <p:sp>
        <p:nvSpPr>
          <p:cNvPr id="14714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server stores a (small!) subset of the total DNS database </a:t>
            </a:r>
          </a:p>
          <a:p>
            <a:r>
              <a:rPr lang="en-US" dirty="0"/>
              <a:t>An authoritative DNS server stores “</a:t>
            </a:r>
            <a:r>
              <a:rPr lang="en-US" dirty="0">
                <a:solidFill>
                  <a:srgbClr val="0000FF"/>
                </a:solidFill>
              </a:rPr>
              <a:t>resource records</a:t>
            </a:r>
            <a:r>
              <a:rPr lang="en-US" dirty="0"/>
              <a:t>” for all DNS names in the domain that it has authority for </a:t>
            </a:r>
          </a:p>
          <a:p>
            <a:r>
              <a:rPr lang="en-US" dirty="0"/>
              <a:t>Each server needs to know other servers responsible for other portions of the hierarchy</a:t>
            </a:r>
          </a:p>
          <a:p>
            <a:pPr lvl="1"/>
            <a:r>
              <a:rPr lang="en-US" dirty="0"/>
              <a:t>Every server knows the root</a:t>
            </a:r>
          </a:p>
          <a:p>
            <a:pPr lvl="1"/>
            <a:r>
              <a:rPr lang="en-US" dirty="0"/>
              <a:t>Root server knows about all top-level domains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29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D81274F-653A-F04F-864D-3E9F91FB4192}"/>
                  </a:ext>
                </a:extLst>
              </p14:cNvPr>
              <p14:cNvContentPartPr/>
              <p14:nvPr/>
            </p14:nvContentPartPr>
            <p14:xfrm>
              <a:off x="4263480" y="5204880"/>
              <a:ext cx="1234080" cy="5720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D81274F-653A-F04F-864D-3E9F91FB419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41520" y="5182920"/>
                <a:ext cx="1277280" cy="615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06591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1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1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1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1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1491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</a:t>
            </a:r>
            <a:br>
              <a:rPr lang="en-US" dirty="0"/>
            </a:br>
            <a:r>
              <a:rPr lang="en-US" dirty="0"/>
              <a:t>Improving HTTP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Optimizing connections using </a:t>
            </a:r>
            <a:r>
              <a:rPr lang="en-US" dirty="0">
                <a:solidFill>
                  <a:srgbClr val="0000FF"/>
                </a:solidFill>
              </a:rPr>
              <a:t>three “P”s</a:t>
            </a:r>
          </a:p>
          <a:p>
            <a:pPr lvl="1"/>
            <a:r>
              <a:rPr lang="en-US" dirty="0"/>
              <a:t>Persistent (latency)</a:t>
            </a:r>
          </a:p>
          <a:p>
            <a:pPr lvl="1"/>
            <a:r>
              <a:rPr lang="en-US" dirty="0"/>
              <a:t>Parallel/concurrent (bandwidth and latency)</a:t>
            </a:r>
          </a:p>
          <a:p>
            <a:pPr lvl="1"/>
            <a:r>
              <a:rPr lang="en-US" dirty="0"/>
              <a:t>Pipelined over the same connection (latency)</a:t>
            </a:r>
          </a:p>
          <a:p>
            <a:r>
              <a:rPr lang="en-US" dirty="0"/>
              <a:t>Caching</a:t>
            </a:r>
          </a:p>
          <a:p>
            <a:pPr lvl="1"/>
            <a:r>
              <a:rPr lang="en-US" dirty="0"/>
              <a:t>Forward proxy: close to clients</a:t>
            </a:r>
          </a:p>
          <a:p>
            <a:pPr lvl="1"/>
            <a:r>
              <a:rPr lang="en-US" dirty="0"/>
              <a:t>Reverse proxy: close to servers</a:t>
            </a:r>
          </a:p>
          <a:p>
            <a:r>
              <a:rPr lang="en-US" dirty="0"/>
              <a:t>Replication</a:t>
            </a:r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821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 root</a:t>
            </a:r>
          </a:p>
        </p:txBody>
      </p:sp>
      <p:sp>
        <p:nvSpPr>
          <p:cNvPr id="7168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Located in Virginia, USA</a:t>
            </a:r>
          </a:p>
          <a:p>
            <a:r>
              <a:rPr lang="en-US" dirty="0"/>
              <a:t>How do we make the root scale?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71685" name="AutoShape 4"/>
          <p:cNvSpPr>
            <a:spLocks noChangeAspect="1" noChangeArrowheads="1"/>
          </p:cNvSpPr>
          <p:nvPr/>
        </p:nvSpPr>
        <p:spPr bwMode="auto">
          <a:xfrm>
            <a:off x="457200" y="3048000"/>
            <a:ext cx="7234238" cy="3643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568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68B66-1FD5-5E48-B5FA-D2D81BD94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13 DNS root servers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2696D06-C682-9047-8641-460B4D36CF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1796788"/>
            <a:ext cx="7924800" cy="4026424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E7E04-E0AE-F541-B94F-6E8AF491CCC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E0F8CC-4B33-4E4B-B4A3-24E1442E547C}"/>
              </a:ext>
            </a:extLst>
          </p:cNvPr>
          <p:cNvSpPr txBox="1"/>
          <p:nvPr/>
        </p:nvSpPr>
        <p:spPr>
          <a:xfrm>
            <a:off x="3946669" y="5811489"/>
            <a:ext cx="12506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dirty="0"/>
              <a:t>https://root-</a:t>
            </a:r>
            <a:r>
              <a:rPr lang="en-US" sz="800" b="0" dirty="0" err="1"/>
              <a:t>servers.org</a:t>
            </a:r>
            <a:r>
              <a:rPr lang="en-US" sz="800" b="0" dirty="0"/>
              <a:t>/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695E7ED-9EC0-6B4D-A0B3-76DE21F3F0F9}"/>
                  </a:ext>
                </a:extLst>
              </p14:cNvPr>
              <p14:cNvContentPartPr/>
              <p14:nvPr/>
            </p14:nvContentPartPr>
            <p14:xfrm>
              <a:off x="5316120" y="3318120"/>
              <a:ext cx="2446920" cy="26726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695E7ED-9EC0-6B4D-A0B3-76DE21F3F0F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94160" y="3296160"/>
                <a:ext cx="2490120" cy="2715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726855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702B2-0EA4-6E40-AB0F-79CB6B07D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Root</a:t>
            </a:r>
            <a:r>
              <a:rPr lang="zh-CN" altLang="en-US" dirty="0"/>
              <a:t> </a:t>
            </a:r>
            <a:r>
              <a:rPr lang="en-US" altLang="zh-CN" dirty="0"/>
              <a:t>servers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C2918-1972-2141-9B7D-7E663A9ED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https://www.iana.org/domains/root/servers</a:t>
            </a:r>
            <a:endParaRPr lang="en-US" dirty="0"/>
          </a:p>
          <a:p>
            <a:r>
              <a:rPr lang="en-US" altLang="zh-CN" dirty="0"/>
              <a:t>13</a:t>
            </a:r>
            <a:r>
              <a:rPr lang="zh-CN" altLang="en-US" dirty="0"/>
              <a:t> </a:t>
            </a:r>
            <a:r>
              <a:rPr lang="en-US" altLang="zh-CN" dirty="0"/>
              <a:t>root</a:t>
            </a:r>
            <a:r>
              <a:rPr lang="zh-CN" altLang="en-US" dirty="0"/>
              <a:t> </a:t>
            </a:r>
            <a:r>
              <a:rPr lang="en-US" altLang="zh-CN" dirty="0"/>
              <a:t>servers,</a:t>
            </a:r>
            <a:r>
              <a:rPr lang="zh-CN" altLang="en-US" dirty="0"/>
              <a:t> </a:t>
            </a:r>
            <a:r>
              <a:rPr lang="en-US" altLang="zh-CN" dirty="0"/>
              <a:t>many</a:t>
            </a:r>
            <a:r>
              <a:rPr lang="zh-CN" altLang="en-US" dirty="0"/>
              <a:t> </a:t>
            </a:r>
            <a:r>
              <a:rPr lang="en-US" altLang="zh-CN" dirty="0"/>
              <a:t>instance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endParaRPr lang="en-US" dirty="0"/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5789869D-7622-7F41-942D-B36879626F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2647950"/>
            <a:ext cx="5105400" cy="38290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55D9FA9-2ECD-DA4C-992E-8FFAB7438275}"/>
              </a:ext>
            </a:extLst>
          </p:cNvPr>
          <p:cNvSpPr txBox="1"/>
          <p:nvPr/>
        </p:nvSpPr>
        <p:spPr>
          <a:xfrm>
            <a:off x="7086600" y="2979003"/>
            <a:ext cx="20574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HK" sz="12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 </a:t>
            </a:r>
            <a:r>
              <a:rPr lang="en-HK" sz="1200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4" tooltip="Cisco"/>
              </a:rPr>
              <a:t>Cisco</a:t>
            </a:r>
            <a:r>
              <a:rPr lang="en-HK" sz="12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7301 router and a </a:t>
            </a:r>
            <a:r>
              <a:rPr lang="en-HK" sz="1200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5" tooltip="Juniper Networks"/>
              </a:rPr>
              <a:t>Juniper</a:t>
            </a:r>
            <a:r>
              <a:rPr lang="en-HK" sz="12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M7i, part of the K root-server instance at </a:t>
            </a:r>
            <a:r>
              <a:rPr lang="en-HK" sz="1200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6" tooltip="Amsterdam Internet Exchange"/>
              </a:rPr>
              <a:t>AMS-IX</a:t>
            </a:r>
            <a:endParaRPr 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28E539-9F11-3B47-B7C7-7806916DC616}"/>
              </a:ext>
            </a:extLst>
          </p:cNvPr>
          <p:cNvSpPr txBox="1"/>
          <p:nvPr/>
        </p:nvSpPr>
        <p:spPr>
          <a:xfrm>
            <a:off x="1863811" y="6500276"/>
            <a:ext cx="53751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0" dirty="0"/>
              <a:t>Credit:</a:t>
            </a:r>
            <a:r>
              <a:rPr lang="zh-CN" altLang="en-US" sz="1200" b="0" dirty="0"/>
              <a:t> </a:t>
            </a:r>
            <a:r>
              <a:rPr lang="en-US" sz="1200" b="0" dirty="0">
                <a:hlinkClick r:id="rId7"/>
              </a:rPr>
              <a:t>https://commons.wikimedia.org/wiki/File:Ams-ix.k.root-servers.net.jpg</a:t>
            </a:r>
            <a:endParaRPr lang="en-US" sz="1200" b="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012FFBB-8495-014C-AF5E-60976F2B1B2D}"/>
                  </a:ext>
                </a:extLst>
              </p14:cNvPr>
              <p14:cNvContentPartPr/>
              <p14:nvPr/>
            </p14:nvContentPartPr>
            <p14:xfrm>
              <a:off x="3539880" y="2508480"/>
              <a:ext cx="3914280" cy="1598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012FFBB-8495-014C-AF5E-60976F2B1B2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523680" y="2492280"/>
                <a:ext cx="3946680" cy="192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020748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Start</a:t>
            </a:r>
            <a:r>
              <a:rPr lang="zh-CN" altLang="en-US" dirty="0"/>
              <a:t> </a:t>
            </a:r>
            <a:r>
              <a:rPr lang="en-US" altLang="zh-CN" dirty="0"/>
              <a:t>assignment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r>
              <a:rPr lang="zh-CN" altLang="en-US" dirty="0"/>
              <a:t> </a:t>
            </a:r>
            <a:r>
              <a:rPr lang="en-US" altLang="zh-CN" dirty="0"/>
              <a:t>asap!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577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4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DNS records</a:t>
            </a:r>
            <a:endParaRPr lang="en-US" dirty="0"/>
          </a:p>
        </p:txBody>
      </p:sp>
      <p:sp>
        <p:nvSpPr>
          <p:cNvPr id="16343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DNS servers store </a:t>
            </a:r>
            <a:r>
              <a:rPr lang="en-US" dirty="0">
                <a:solidFill>
                  <a:srgbClr val="0000FF"/>
                </a:solidFill>
              </a:rPr>
              <a:t>resource records (RRs)</a:t>
            </a:r>
          </a:p>
          <a:p>
            <a:pPr lvl="1"/>
            <a:r>
              <a:rPr lang="en-US" dirty="0"/>
              <a:t>RR is (name, value, type, TTL)</a:t>
            </a:r>
          </a:p>
          <a:p>
            <a:r>
              <a:rPr lang="en-US" dirty="0"/>
              <a:t>Type = A: (</a:t>
            </a:r>
            <a:r>
              <a:rPr lang="en-US" dirty="0">
                <a:sym typeface="Wingdings"/>
              </a:rPr>
              <a:t> </a:t>
            </a:r>
            <a:r>
              <a:rPr lang="en-US" dirty="0">
                <a:solidFill>
                  <a:srgbClr val="0000FF"/>
                </a:solidFill>
                <a:sym typeface="Wingdings"/>
              </a:rPr>
              <a:t>A</a:t>
            </a:r>
            <a:r>
              <a:rPr lang="en-US" dirty="0">
                <a:sym typeface="Wingdings"/>
              </a:rPr>
              <a:t>ddress)</a:t>
            </a:r>
            <a:endParaRPr lang="en-US" dirty="0"/>
          </a:p>
          <a:p>
            <a:pPr lvl="1"/>
            <a:r>
              <a:rPr lang="en-US" dirty="0"/>
              <a:t>name = hostname</a:t>
            </a:r>
          </a:p>
          <a:p>
            <a:pPr lvl="1"/>
            <a:r>
              <a:rPr lang="en-US" dirty="0"/>
              <a:t>value = IP address</a:t>
            </a:r>
          </a:p>
          <a:p>
            <a:r>
              <a:rPr lang="en-US" dirty="0"/>
              <a:t>Type = NS: (</a:t>
            </a:r>
            <a:r>
              <a:rPr lang="en-US" dirty="0">
                <a:sym typeface="Wingdings"/>
              </a:rPr>
              <a:t> </a:t>
            </a:r>
            <a:r>
              <a:rPr lang="en-US" dirty="0">
                <a:solidFill>
                  <a:srgbClr val="0000FF"/>
                </a:solidFill>
                <a:sym typeface="Wingdings"/>
              </a:rPr>
              <a:t>N</a:t>
            </a:r>
            <a:r>
              <a:rPr lang="en-US" dirty="0">
                <a:sym typeface="Wingdings"/>
              </a:rPr>
              <a:t>ame </a:t>
            </a:r>
            <a:r>
              <a:rPr lang="en-US" dirty="0">
                <a:solidFill>
                  <a:srgbClr val="0000FF"/>
                </a:solidFill>
                <a:sym typeface="Wingdings"/>
              </a:rPr>
              <a:t>S</a:t>
            </a:r>
            <a:r>
              <a:rPr lang="en-US" dirty="0">
                <a:sym typeface="Wingdings"/>
              </a:rPr>
              <a:t>erver)</a:t>
            </a:r>
            <a:endParaRPr lang="en-US" dirty="0"/>
          </a:p>
          <a:p>
            <a:pPr lvl="1"/>
            <a:r>
              <a:rPr lang="en-US" dirty="0"/>
              <a:t>name = domain</a:t>
            </a:r>
          </a:p>
          <a:p>
            <a:pPr lvl="1"/>
            <a:r>
              <a:rPr lang="en-US" dirty="0"/>
              <a:t>value = name of DNS server for domain 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34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14510D8-DB6B-7541-9982-74B67AF8E0DC}"/>
                  </a:ext>
                </a:extLst>
              </p14:cNvPr>
              <p14:cNvContentPartPr/>
              <p14:nvPr/>
            </p14:nvContentPartPr>
            <p14:xfrm>
              <a:off x="2113200" y="2068920"/>
              <a:ext cx="6171840" cy="33750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14510D8-DB6B-7541-9982-74B67AF8E0D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91240" y="2052720"/>
                <a:ext cx="6209640" cy="3407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8004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4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4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4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4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4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4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 records (cont’d)</a:t>
            </a:r>
          </a:p>
        </p:txBody>
      </p:sp>
      <p:sp>
        <p:nvSpPr>
          <p:cNvPr id="1636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 = CNAME: (</a:t>
            </a:r>
            <a:r>
              <a:rPr lang="en-US" dirty="0">
                <a:sym typeface="Wingdings"/>
              </a:rPr>
              <a:t> </a:t>
            </a:r>
            <a:r>
              <a:rPr lang="en-US" dirty="0">
                <a:solidFill>
                  <a:srgbClr val="0000FF"/>
                </a:solidFill>
                <a:sym typeface="Wingdings"/>
              </a:rPr>
              <a:t>C</a:t>
            </a:r>
            <a:r>
              <a:rPr lang="en-US" dirty="0">
                <a:sym typeface="Wingdings"/>
              </a:rPr>
              <a:t>anonical</a:t>
            </a:r>
            <a:r>
              <a:rPr lang="en-US" dirty="0">
                <a:solidFill>
                  <a:srgbClr val="0000FF"/>
                </a:solidFill>
                <a:sym typeface="Wingdings"/>
              </a:rPr>
              <a:t> Name</a:t>
            </a:r>
            <a:r>
              <a:rPr lang="en-US" dirty="0">
                <a:sym typeface="Wingdings"/>
              </a:rPr>
              <a:t>)</a:t>
            </a:r>
          </a:p>
          <a:p>
            <a:pPr lvl="1"/>
            <a:r>
              <a:rPr lang="en-US" dirty="0"/>
              <a:t>name = alias name for some “canonical” (real) name</a:t>
            </a:r>
          </a:p>
          <a:p>
            <a:pPr lvl="2"/>
            <a:r>
              <a:rPr lang="en-US" dirty="0"/>
              <a:t>e.g., </a:t>
            </a:r>
            <a:r>
              <a:rPr lang="en-US" dirty="0" err="1"/>
              <a:t>cse.umich.edu</a:t>
            </a:r>
            <a:r>
              <a:rPr lang="en-US" dirty="0"/>
              <a:t> is really </a:t>
            </a:r>
            <a:r>
              <a:rPr lang="en-US" dirty="0" err="1"/>
              <a:t>cse.eecs.umich.edu</a:t>
            </a:r>
            <a:endParaRPr lang="en-US" dirty="0"/>
          </a:p>
          <a:p>
            <a:pPr lvl="1"/>
            <a:r>
              <a:rPr lang="en-US" dirty="0"/>
              <a:t>value = canonical name</a:t>
            </a:r>
          </a:p>
          <a:p>
            <a:r>
              <a:rPr lang="en-US" dirty="0"/>
              <a:t>Type = MX: (</a:t>
            </a:r>
            <a:r>
              <a:rPr lang="en-US" dirty="0">
                <a:sym typeface="Wingdings"/>
              </a:rPr>
              <a:t> </a:t>
            </a:r>
            <a:r>
              <a:rPr lang="en-US" dirty="0">
                <a:solidFill>
                  <a:srgbClr val="0000FF"/>
                </a:solidFill>
                <a:sym typeface="Wingdings"/>
              </a:rPr>
              <a:t>M</a:t>
            </a:r>
            <a:r>
              <a:rPr lang="en-US" dirty="0">
                <a:sym typeface="Wingdings"/>
              </a:rPr>
              <a:t>ail </a:t>
            </a:r>
            <a:r>
              <a:rPr lang="en-US" dirty="0" err="1">
                <a:sym typeface="Wingdings"/>
              </a:rPr>
              <a:t>e</a:t>
            </a:r>
            <a:r>
              <a:rPr lang="en-US" dirty="0" err="1">
                <a:solidFill>
                  <a:srgbClr val="0000FF"/>
                </a:solidFill>
                <a:sym typeface="Wingdings"/>
              </a:rPr>
              <a:t>X</a:t>
            </a:r>
            <a:r>
              <a:rPr lang="en-US" dirty="0" err="1">
                <a:sym typeface="Wingdings"/>
              </a:rPr>
              <a:t>changer</a:t>
            </a:r>
            <a:r>
              <a:rPr lang="en-US" dirty="0">
                <a:sym typeface="Wingdings"/>
              </a:rPr>
              <a:t>)</a:t>
            </a:r>
            <a:endParaRPr lang="en-US" dirty="0"/>
          </a:p>
          <a:p>
            <a:pPr lvl="1"/>
            <a:r>
              <a:rPr lang="en-US" dirty="0"/>
              <a:t>name = domain in email address</a:t>
            </a:r>
          </a:p>
          <a:p>
            <a:pPr lvl="1"/>
            <a:r>
              <a:rPr lang="en-US" dirty="0"/>
              <a:t>value = name(s) of mail server(s)</a:t>
            </a:r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35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FD2AA9B-5A89-2C4E-8CEB-22B90C60CF04}"/>
                  </a:ext>
                </a:extLst>
              </p14:cNvPr>
              <p14:cNvContentPartPr/>
              <p14:nvPr/>
            </p14:nvContentPartPr>
            <p14:xfrm>
              <a:off x="2323080" y="2939760"/>
              <a:ext cx="5797440" cy="14929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FD2AA9B-5A89-2C4E-8CEB-22B90C60CF0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06880" y="2923560"/>
                <a:ext cx="5829840" cy="1526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38211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6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6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6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Resource Records</a:t>
            </a:r>
          </a:p>
        </p:txBody>
      </p:sp>
      <p:sp>
        <p:nvSpPr>
          <p:cNvPr id="9717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Register </a:t>
            </a:r>
            <a:r>
              <a:rPr lang="en-US" dirty="0" err="1"/>
              <a:t>foobar.com</a:t>
            </a:r>
            <a:r>
              <a:rPr lang="en-US" dirty="0"/>
              <a:t> at registrar </a:t>
            </a:r>
          </a:p>
          <a:p>
            <a:pPr lvl="1"/>
            <a:r>
              <a:rPr lang="en-US" dirty="0"/>
              <a:t>Provide registrar with names and IP addresses of your authoritative name server(s)</a:t>
            </a:r>
          </a:p>
          <a:p>
            <a:pPr lvl="1"/>
            <a:r>
              <a:rPr lang="en-US" dirty="0"/>
              <a:t>Registrar inserts RR pairs into the .com TLD server:</a:t>
            </a:r>
          </a:p>
          <a:p>
            <a:pPr lvl="2"/>
            <a:r>
              <a:rPr lang="en-US" dirty="0"/>
              <a:t>(</a:t>
            </a:r>
            <a:r>
              <a:rPr lang="en-US" dirty="0" err="1"/>
              <a:t>foobar.com</a:t>
            </a:r>
            <a:r>
              <a:rPr lang="en-US" dirty="0"/>
              <a:t>, dns1.foobar.com, NS)</a:t>
            </a:r>
          </a:p>
          <a:p>
            <a:pPr lvl="2"/>
            <a:r>
              <a:rPr lang="en-US" dirty="0"/>
              <a:t>(dns1.foobar.com, 212.44.9.129, A)</a:t>
            </a:r>
          </a:p>
          <a:p>
            <a:r>
              <a:rPr lang="en-US" dirty="0"/>
              <a:t>Store resource records in your server dns1.foobar.com</a:t>
            </a:r>
          </a:p>
          <a:p>
            <a:pPr lvl="1"/>
            <a:r>
              <a:rPr lang="en-US" dirty="0"/>
              <a:t>e.g., type A record for </a:t>
            </a:r>
            <a:r>
              <a:rPr lang="en-US" dirty="0" err="1"/>
              <a:t>www.foobar.com</a:t>
            </a:r>
            <a:endParaRPr lang="en-US" dirty="0"/>
          </a:p>
          <a:p>
            <a:pPr lvl="1"/>
            <a:r>
              <a:rPr lang="en-US" dirty="0"/>
              <a:t>e.g., type MX record for </a:t>
            </a:r>
            <a:r>
              <a:rPr lang="en-US" dirty="0" err="1"/>
              <a:t>foobar.com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96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1779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DNS (Client/App View)</a:t>
            </a:r>
            <a:endParaRPr lang="en-US" dirty="0"/>
          </a:p>
        </p:txBody>
      </p:sp>
      <p:sp>
        <p:nvSpPr>
          <p:cNvPr id="941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components</a:t>
            </a:r>
          </a:p>
          <a:p>
            <a:pPr lvl="1"/>
            <a:r>
              <a:rPr lang="en-US" dirty="0"/>
              <a:t>Local DNS servers</a:t>
            </a:r>
          </a:p>
          <a:p>
            <a:pPr lvl="1"/>
            <a:r>
              <a:rPr lang="en-US" dirty="0"/>
              <a:t>Resolver software on hosts</a:t>
            </a:r>
          </a:p>
          <a:p>
            <a:r>
              <a:rPr lang="en-US" dirty="0"/>
              <a:t>Local DNS server (“default name server”)</a:t>
            </a:r>
          </a:p>
          <a:p>
            <a:pPr lvl="1"/>
            <a:r>
              <a:rPr lang="en-US" dirty="0"/>
              <a:t>Clients configured with default server’s address OR learn it via a host configuration protocol (e.g., DHCP)</a:t>
            </a:r>
          </a:p>
          <a:p>
            <a:r>
              <a:rPr lang="en-US" dirty="0"/>
              <a:t>Client application </a:t>
            </a:r>
          </a:p>
          <a:p>
            <a:pPr lvl="1"/>
            <a:r>
              <a:rPr lang="en-US" dirty="0"/>
              <a:t>Obtain DNS name (e.g., from URL)</a:t>
            </a:r>
          </a:p>
          <a:p>
            <a:pPr lvl="1"/>
            <a:r>
              <a:rPr lang="en-US" dirty="0"/>
              <a:t>Do </a:t>
            </a:r>
            <a:r>
              <a:rPr lang="en-US" dirty="0" err="1">
                <a:solidFill>
                  <a:srgbClr val="0000FF"/>
                </a:solidFill>
                <a:latin typeface="Lucida Console" charset="0"/>
                <a:ea typeface="Lucida Console" charset="0"/>
                <a:cs typeface="Lucida Console" charset="0"/>
              </a:rPr>
              <a:t>getnameinfo</a:t>
            </a:r>
            <a:r>
              <a:rPr lang="en-US" dirty="0">
                <a:solidFill>
                  <a:srgbClr val="0000FF"/>
                </a:solidFill>
                <a:latin typeface="Lucida Console" charset="0"/>
                <a:ea typeface="Lucida Console" charset="0"/>
                <a:cs typeface="Lucida Console" charset="0"/>
              </a:rPr>
              <a:t>()</a:t>
            </a:r>
            <a:r>
              <a:rPr lang="en-US" dirty="0"/>
              <a:t> to trigger DNS request to its local DNS server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050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1059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E93CB-1E59-1446-B9CC-A58DE97DC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BD2CD-0932-224B-B940-4980B9701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dig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nyu.edu</a:t>
            </a:r>
            <a:endParaRPr lang="en-US" sz="12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&lt;&lt;&gt;&gt;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DiG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9.10.6 &lt;&lt;&gt;&gt;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nyu.edu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;; global options: +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cmd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;; Got answer: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;; -&gt;&gt;HEADER&lt;&lt;- opcode: QUERY, status: NOERROR, id: 47443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;; flags: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qr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rd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ra; QUERY: 1, ANSWER: 1, AUTHORITY: 0, ADDITIONAL: 1</a:t>
            </a:r>
          </a:p>
          <a:p>
            <a:pPr marL="0" indent="0">
              <a:buNone/>
            </a:pPr>
            <a:endParaRPr lang="en-US" sz="12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;; OPT PSEUDOSECTION: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EDNS: version: 0, flags:;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udp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512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;; QUESTION SECTION: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nyu.edu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.			IN	A</a:t>
            </a:r>
          </a:p>
          <a:p>
            <a:pPr marL="0" indent="0">
              <a:buNone/>
            </a:pP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;; ANSWER SECTION:</a:t>
            </a:r>
          </a:p>
          <a:p>
            <a:pPr marL="0" indent="0">
              <a:buNone/>
            </a:pP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nyu.edu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.		60	IN	A	216.165.47.10</a:t>
            </a:r>
          </a:p>
          <a:p>
            <a:pPr marL="0" indent="0">
              <a:buNone/>
            </a:pPr>
            <a:endParaRPr lang="en-US" sz="12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;; Query time: 39 msec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;; SERVER: 192.168.1.1#53(192.168.1.1)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;; WHEN: Fri Sep 10 08:21:43 EDT 2021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;; MSG SIZE 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rcvd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52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CCE0C0-F32C-4C47-9EEB-08A5BBC5616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4429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resolution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39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1089422" y="3398737"/>
            <a:ext cx="5006578" cy="3034329"/>
            <a:chOff x="1089422" y="3398737"/>
            <a:chExt cx="5006578" cy="3034329"/>
          </a:xfrm>
        </p:grpSpPr>
        <p:sp>
          <p:nvSpPr>
            <p:cNvPr id="1137" name="Shape 1137"/>
            <p:cNvSpPr/>
            <p:nvPr/>
          </p:nvSpPr>
          <p:spPr>
            <a:xfrm>
              <a:off x="1089422" y="3795118"/>
              <a:ext cx="2821782" cy="1643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EBEBEB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8" name="Shape 1138"/>
            <p:cNvSpPr/>
            <p:nvPr/>
          </p:nvSpPr>
          <p:spPr>
            <a:xfrm>
              <a:off x="1154712" y="3999005"/>
              <a:ext cx="1845373" cy="424223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9" name="Shape 1139"/>
            <p:cNvSpPr/>
            <p:nvPr/>
          </p:nvSpPr>
          <p:spPr>
            <a:xfrm flipH="1">
              <a:off x="2394028" y="4465757"/>
              <a:ext cx="637954" cy="978196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0" name="Shape 1140"/>
            <p:cNvSpPr/>
            <p:nvPr/>
          </p:nvSpPr>
          <p:spPr>
            <a:xfrm>
              <a:off x="2187773" y="5304234"/>
              <a:ext cx="357188" cy="357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1" name="Shape 1141"/>
            <p:cNvSpPr/>
            <p:nvPr/>
          </p:nvSpPr>
          <p:spPr>
            <a:xfrm flipH="1">
              <a:off x="3042614" y="3398737"/>
              <a:ext cx="585068" cy="981960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2" name="Shape 1142"/>
            <p:cNvSpPr/>
            <p:nvPr/>
          </p:nvSpPr>
          <p:spPr>
            <a:xfrm flipH="1">
              <a:off x="3053246" y="4380248"/>
              <a:ext cx="1442696" cy="64245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3" name="Shape 1143"/>
            <p:cNvSpPr/>
            <p:nvPr/>
          </p:nvSpPr>
          <p:spPr>
            <a:xfrm>
              <a:off x="2821781" y="4205883"/>
              <a:ext cx="446484" cy="446484"/>
            </a:xfrm>
            <a:prstGeom prst="roundRect">
              <a:avLst>
                <a:gd name="adj" fmla="val 30000"/>
              </a:avLst>
            </a:prstGeom>
            <a:solidFill>
              <a:srgbClr val="D6D6D6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4" name="Shape 1144"/>
            <p:cNvSpPr/>
            <p:nvPr/>
          </p:nvSpPr>
          <p:spPr>
            <a:xfrm>
              <a:off x="2331152" y="5529938"/>
              <a:ext cx="3764848" cy="90312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7" tIns="35717" rIns="35717" bIns="35717" anchor="ctr">
              <a:spAutoFit/>
            </a:bodyPr>
            <a:lstStyle>
              <a:lvl1pPr>
                <a:defRPr b="1">
                  <a:solidFill>
                    <a:srgbClr val="0096FF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 algn="l">
                <a:defRPr sz="1800" b="0">
                  <a:solidFill>
                    <a:srgbClr val="000000"/>
                  </a:solidFill>
                </a:defRPr>
              </a:pPr>
              <a:r>
                <a:rPr sz="3000" dirty="0">
                  <a:latin typeface="Arial" charset="0"/>
                  <a:ea typeface="Arial" charset="0"/>
                  <a:cs typeface="Arial" charset="0"/>
                </a:rPr>
                <a:t>DNS client</a:t>
              </a:r>
              <a:br>
                <a:rPr lang="en-US" sz="3000" dirty="0">
                  <a:latin typeface="Arial" charset="0"/>
                  <a:ea typeface="Arial" charset="0"/>
                  <a:cs typeface="Arial" charset="0"/>
                </a:rPr>
              </a:br>
              <a:r>
                <a:rPr lang="en-US" sz="2400" dirty="0">
                  <a:latin typeface="Arial" charset="0"/>
                  <a:ea typeface="Arial" charset="0"/>
                  <a:cs typeface="Arial" charset="0"/>
                </a:rPr>
                <a:t>(me.cse.umich.edu)</a:t>
              </a:r>
              <a:endParaRPr sz="24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1145" name="Shape 1145"/>
          <p:cNvSpPr/>
          <p:nvPr/>
        </p:nvSpPr>
        <p:spPr>
          <a:xfrm>
            <a:off x="1000125" y="3812976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46" name="Shape 1146"/>
          <p:cNvSpPr/>
          <p:nvPr/>
        </p:nvSpPr>
        <p:spPr>
          <a:xfrm>
            <a:off x="741164" y="2895600"/>
            <a:ext cx="260044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DNS server</a:t>
            </a:r>
          </a:p>
        </p:txBody>
      </p:sp>
      <p:sp>
        <p:nvSpPr>
          <p:cNvPr id="1148" name="Shape 1148"/>
          <p:cNvSpPr/>
          <p:nvPr/>
        </p:nvSpPr>
        <p:spPr>
          <a:xfrm>
            <a:off x="3750469" y="2209379"/>
            <a:ext cx="2098658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latin typeface="Arial" charset="0"/>
                <a:ea typeface="Arial" charset="0"/>
                <a:cs typeface="Arial" charset="0"/>
              </a:rPr>
              <a:t>root servers</a:t>
            </a:r>
          </a:p>
        </p:txBody>
      </p:sp>
      <p:sp>
        <p:nvSpPr>
          <p:cNvPr id="1151" name="Shape 1151"/>
          <p:cNvSpPr/>
          <p:nvPr/>
        </p:nvSpPr>
        <p:spPr>
          <a:xfrm>
            <a:off x="5096311" y="2667698"/>
            <a:ext cx="1988191" cy="843095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2" name="Shape 1152"/>
          <p:cNvSpPr/>
          <p:nvPr/>
        </p:nvSpPr>
        <p:spPr>
          <a:xfrm>
            <a:off x="7358063" y="3973711"/>
            <a:ext cx="466424" cy="795431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3" name="Shape 1153"/>
          <p:cNvSpPr/>
          <p:nvPr/>
        </p:nvSpPr>
        <p:spPr>
          <a:xfrm>
            <a:off x="741164" y="2514600"/>
            <a:ext cx="87510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local</a:t>
            </a:r>
          </a:p>
        </p:txBody>
      </p:sp>
      <p:sp>
        <p:nvSpPr>
          <p:cNvPr id="22" name="Shape 1149"/>
          <p:cNvSpPr/>
          <p:nvPr/>
        </p:nvSpPr>
        <p:spPr>
          <a:xfrm>
            <a:off x="6429375" y="3468465"/>
            <a:ext cx="2409825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>
                <a:latin typeface="Arial" charset="0"/>
                <a:ea typeface="Arial" charset="0"/>
                <a:cs typeface="Arial" charset="0"/>
              </a:rPr>
              <a:t>.</a:t>
            </a:r>
            <a:r>
              <a:rPr lang="en-US" sz="2500" dirty="0">
                <a:latin typeface="Arial" charset="0"/>
                <a:ea typeface="Arial" charset="0"/>
                <a:cs typeface="Arial" charset="0"/>
              </a:rPr>
              <a:t>edu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 servers</a:t>
            </a:r>
          </a:p>
        </p:txBody>
      </p:sp>
      <p:sp>
        <p:nvSpPr>
          <p:cNvPr id="23" name="Shape 1150"/>
          <p:cNvSpPr/>
          <p:nvPr/>
        </p:nvSpPr>
        <p:spPr>
          <a:xfrm>
            <a:off x="7366992" y="4731643"/>
            <a:ext cx="1694982" cy="841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00" dirty="0" err="1">
                <a:latin typeface="Arial" charset="0"/>
                <a:ea typeface="Arial" charset="0"/>
                <a:cs typeface="Arial" charset="0"/>
              </a:rPr>
              <a:t>nyu.edu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  servers</a:t>
            </a:r>
          </a:p>
        </p:txBody>
      </p:sp>
    </p:spTree>
    <p:extLst>
      <p:ext uri="{BB962C8B-B14F-4D97-AF65-F5344CB8AC3E}">
        <p14:creationId xmlns:p14="http://schemas.microsoft.com/office/powerpoint/2010/main" val="455965755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5" grpId="0" animBg="1"/>
      <p:bldP spid="1146" grpId="0" animBg="1"/>
      <p:bldP spid="115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Caching</a:t>
            </a:r>
          </a:p>
        </p:txBody>
      </p:sp>
      <p:sp>
        <p:nvSpPr>
          <p:cNvPr id="9216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does caching work?</a:t>
            </a:r>
          </a:p>
          <a:p>
            <a:pPr lvl="1"/>
            <a:r>
              <a:rPr lang="en-US" dirty="0"/>
              <a:t>Exploits locality of reference</a:t>
            </a:r>
          </a:p>
          <a:p>
            <a:pPr lvl="1"/>
            <a:endParaRPr lang="en-US" dirty="0"/>
          </a:p>
          <a:p>
            <a:r>
              <a:rPr lang="en-US" dirty="0"/>
              <a:t>How well does caching work?</a:t>
            </a:r>
          </a:p>
          <a:p>
            <a:pPr lvl="1"/>
            <a:r>
              <a:rPr lang="en-US" dirty="0"/>
              <a:t>Very well, up to a limit</a:t>
            </a:r>
          </a:p>
          <a:p>
            <a:pPr lvl="1"/>
            <a:r>
              <a:rPr lang="en-US" dirty="0"/>
              <a:t>Large overlap in content</a:t>
            </a:r>
          </a:p>
          <a:p>
            <a:pPr lvl="1"/>
            <a:r>
              <a:rPr lang="en-US" dirty="0"/>
              <a:t>But many unique requests</a:t>
            </a:r>
          </a:p>
          <a:p>
            <a:pPr lvl="2"/>
            <a:r>
              <a:rPr lang="en-US" dirty="0"/>
              <a:t>A universal story!</a:t>
            </a:r>
          </a:p>
          <a:p>
            <a:pPr lvl="2"/>
            <a:r>
              <a:rPr lang="en-US" dirty="0"/>
              <a:t>Effectiveness grows logarithmically </a:t>
            </a:r>
            <a:r>
              <a:rPr lang="en-US" altLang="zh-CN" dirty="0"/>
              <a:t>in</a:t>
            </a:r>
            <a:r>
              <a:rPr lang="en-US" dirty="0"/>
              <a:t> size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ECDE19-F834-0349-9B7F-E2878B1825B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4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9F42123-7A37-2847-B9FA-F6F0E7F08E02}"/>
                  </a:ext>
                </a:extLst>
              </p14:cNvPr>
              <p14:cNvContentPartPr/>
              <p14:nvPr/>
            </p14:nvContentPartPr>
            <p14:xfrm>
              <a:off x="1249920" y="4338000"/>
              <a:ext cx="5826240" cy="6210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9F42123-7A37-2847-B9FA-F6F0E7F08E0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33720" y="4321800"/>
                <a:ext cx="5858640" cy="653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01285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5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resolution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40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1089422" y="3398737"/>
            <a:ext cx="5006578" cy="3034329"/>
            <a:chOff x="1089422" y="3398737"/>
            <a:chExt cx="5006578" cy="3034329"/>
          </a:xfrm>
        </p:grpSpPr>
        <p:sp>
          <p:nvSpPr>
            <p:cNvPr id="1137" name="Shape 1137"/>
            <p:cNvSpPr/>
            <p:nvPr/>
          </p:nvSpPr>
          <p:spPr>
            <a:xfrm>
              <a:off x="1089422" y="3795118"/>
              <a:ext cx="2821782" cy="1643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EBEBEB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8" name="Shape 1138"/>
            <p:cNvSpPr/>
            <p:nvPr/>
          </p:nvSpPr>
          <p:spPr>
            <a:xfrm>
              <a:off x="1154712" y="3999005"/>
              <a:ext cx="1845373" cy="424223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9" name="Shape 1139"/>
            <p:cNvSpPr/>
            <p:nvPr/>
          </p:nvSpPr>
          <p:spPr>
            <a:xfrm flipH="1">
              <a:off x="2394028" y="4465757"/>
              <a:ext cx="637954" cy="978196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0" name="Shape 1140"/>
            <p:cNvSpPr/>
            <p:nvPr/>
          </p:nvSpPr>
          <p:spPr>
            <a:xfrm>
              <a:off x="2187773" y="5304234"/>
              <a:ext cx="357188" cy="357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1" name="Shape 1141"/>
            <p:cNvSpPr/>
            <p:nvPr/>
          </p:nvSpPr>
          <p:spPr>
            <a:xfrm flipH="1">
              <a:off x="3042614" y="3398737"/>
              <a:ext cx="585068" cy="981960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2" name="Shape 1142"/>
            <p:cNvSpPr/>
            <p:nvPr/>
          </p:nvSpPr>
          <p:spPr>
            <a:xfrm flipH="1">
              <a:off x="3053246" y="4380248"/>
              <a:ext cx="1442696" cy="64245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3" name="Shape 1143"/>
            <p:cNvSpPr/>
            <p:nvPr/>
          </p:nvSpPr>
          <p:spPr>
            <a:xfrm>
              <a:off x="2821781" y="4205883"/>
              <a:ext cx="446484" cy="446484"/>
            </a:xfrm>
            <a:prstGeom prst="roundRect">
              <a:avLst>
                <a:gd name="adj" fmla="val 30000"/>
              </a:avLst>
            </a:prstGeom>
            <a:solidFill>
              <a:srgbClr val="D6D6D6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4" name="Shape 1144"/>
            <p:cNvSpPr/>
            <p:nvPr/>
          </p:nvSpPr>
          <p:spPr>
            <a:xfrm>
              <a:off x="2331152" y="5529938"/>
              <a:ext cx="3764848" cy="90312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7" tIns="35717" rIns="35717" bIns="35717" anchor="ctr">
              <a:spAutoFit/>
            </a:bodyPr>
            <a:lstStyle>
              <a:lvl1pPr>
                <a:defRPr b="1">
                  <a:solidFill>
                    <a:srgbClr val="0096FF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 algn="l">
                <a:defRPr sz="1800" b="0">
                  <a:solidFill>
                    <a:srgbClr val="000000"/>
                  </a:solidFill>
                </a:defRPr>
              </a:pPr>
              <a:r>
                <a:rPr sz="3000" dirty="0">
                  <a:latin typeface="Arial" charset="0"/>
                  <a:ea typeface="Arial" charset="0"/>
                  <a:cs typeface="Arial" charset="0"/>
                </a:rPr>
                <a:t>DNS client</a:t>
              </a:r>
              <a:br>
                <a:rPr lang="en-US" sz="3000" dirty="0">
                  <a:latin typeface="Arial" charset="0"/>
                  <a:ea typeface="Arial" charset="0"/>
                  <a:cs typeface="Arial" charset="0"/>
                </a:rPr>
              </a:br>
              <a:r>
                <a:rPr lang="en-US" sz="2400" dirty="0">
                  <a:latin typeface="Arial" charset="0"/>
                  <a:ea typeface="Arial" charset="0"/>
                  <a:cs typeface="Arial" charset="0"/>
                </a:rPr>
                <a:t>(me.cse.umich.edu)</a:t>
              </a:r>
              <a:endParaRPr sz="24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1145" name="Shape 1145"/>
          <p:cNvSpPr/>
          <p:nvPr/>
        </p:nvSpPr>
        <p:spPr>
          <a:xfrm>
            <a:off x="1000125" y="3812976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46" name="Shape 1146"/>
          <p:cNvSpPr/>
          <p:nvPr/>
        </p:nvSpPr>
        <p:spPr>
          <a:xfrm>
            <a:off x="741164" y="2895600"/>
            <a:ext cx="260044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DNS server</a:t>
            </a:r>
          </a:p>
        </p:txBody>
      </p:sp>
      <p:sp>
        <p:nvSpPr>
          <p:cNvPr id="1148" name="Shape 1148"/>
          <p:cNvSpPr/>
          <p:nvPr/>
        </p:nvSpPr>
        <p:spPr>
          <a:xfrm>
            <a:off x="3750469" y="2209379"/>
            <a:ext cx="2098658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latin typeface="Arial" charset="0"/>
                <a:ea typeface="Arial" charset="0"/>
                <a:cs typeface="Arial" charset="0"/>
              </a:rPr>
              <a:t>root servers</a:t>
            </a:r>
          </a:p>
        </p:txBody>
      </p:sp>
      <p:sp>
        <p:nvSpPr>
          <p:cNvPr id="1151" name="Shape 1151"/>
          <p:cNvSpPr/>
          <p:nvPr/>
        </p:nvSpPr>
        <p:spPr>
          <a:xfrm>
            <a:off x="5096311" y="2667698"/>
            <a:ext cx="1988191" cy="843095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2" name="Shape 1152"/>
          <p:cNvSpPr/>
          <p:nvPr/>
        </p:nvSpPr>
        <p:spPr>
          <a:xfrm>
            <a:off x="7358063" y="3973711"/>
            <a:ext cx="466424" cy="795431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3" name="Shape 1153"/>
          <p:cNvSpPr/>
          <p:nvPr/>
        </p:nvSpPr>
        <p:spPr>
          <a:xfrm>
            <a:off x="741164" y="2514600"/>
            <a:ext cx="87510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local</a:t>
            </a:r>
          </a:p>
        </p:txBody>
      </p:sp>
      <p:sp>
        <p:nvSpPr>
          <p:cNvPr id="22" name="Shape 1149"/>
          <p:cNvSpPr/>
          <p:nvPr/>
        </p:nvSpPr>
        <p:spPr>
          <a:xfrm>
            <a:off x="6429375" y="3468465"/>
            <a:ext cx="2409825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>
                <a:latin typeface="Arial" charset="0"/>
                <a:ea typeface="Arial" charset="0"/>
                <a:cs typeface="Arial" charset="0"/>
              </a:rPr>
              <a:t>.</a:t>
            </a:r>
            <a:r>
              <a:rPr lang="en-US" sz="2500" dirty="0">
                <a:latin typeface="Arial" charset="0"/>
                <a:ea typeface="Arial" charset="0"/>
                <a:cs typeface="Arial" charset="0"/>
              </a:rPr>
              <a:t>edu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 servers</a:t>
            </a:r>
          </a:p>
        </p:txBody>
      </p:sp>
      <p:sp>
        <p:nvSpPr>
          <p:cNvPr id="23" name="Shape 1150"/>
          <p:cNvSpPr/>
          <p:nvPr/>
        </p:nvSpPr>
        <p:spPr>
          <a:xfrm>
            <a:off x="7366992" y="4731643"/>
            <a:ext cx="1694982" cy="841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00" dirty="0" err="1">
                <a:latin typeface="Arial" charset="0"/>
                <a:ea typeface="Arial" charset="0"/>
                <a:cs typeface="Arial" charset="0"/>
              </a:rPr>
              <a:t>nyu.edu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  servers</a:t>
            </a:r>
          </a:p>
        </p:txBody>
      </p:sp>
      <p:sp>
        <p:nvSpPr>
          <p:cNvPr id="24" name="Shape 1147"/>
          <p:cNvSpPr/>
          <p:nvPr/>
        </p:nvSpPr>
        <p:spPr>
          <a:xfrm>
            <a:off x="1259086" y="4277320"/>
            <a:ext cx="838980" cy="1071073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ea typeface="Arial" charset="0"/>
              <a:cs typeface="Arial" charset="0"/>
            </a:endParaRPr>
          </a:p>
        </p:txBody>
      </p:sp>
      <p:sp>
        <p:nvSpPr>
          <p:cNvPr id="25" name="Shape 1154"/>
          <p:cNvSpPr/>
          <p:nvPr/>
        </p:nvSpPr>
        <p:spPr>
          <a:xfrm rot="3178774">
            <a:off x="357889" y="4930296"/>
            <a:ext cx="2206437" cy="3927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lnSpc>
                <a:spcPct val="80000"/>
              </a:lnSpc>
              <a:defRPr sz="3600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b="0" dirty="0">
                <a:latin typeface="Arial" charset="0"/>
                <a:ea typeface="Arial" charset="0"/>
                <a:cs typeface="Arial" charset="0"/>
              </a:rPr>
              <a:t>www.</a:t>
            </a:r>
            <a:r>
              <a:rPr lang="en-US" sz="2500" b="0" dirty="0">
                <a:latin typeface="Arial" charset="0"/>
                <a:ea typeface="Arial" charset="0"/>
                <a:cs typeface="Arial" charset="0"/>
              </a:rPr>
              <a:t>nyu.edu?</a:t>
            </a:r>
            <a:endParaRPr sz="2500" b="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6" name="Shape 1146"/>
          <p:cNvSpPr/>
          <p:nvPr/>
        </p:nvSpPr>
        <p:spPr>
          <a:xfrm>
            <a:off x="152400" y="3322370"/>
            <a:ext cx="3505200" cy="4414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en-US" sz="2400" dirty="0" err="1">
                <a:latin typeface="Arial" charset="0"/>
                <a:ea typeface="Arial" charset="0"/>
                <a:cs typeface="Arial" charset="0"/>
              </a:rPr>
              <a:t>mydns.umich.edu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)</a:t>
            </a:r>
            <a:endParaRPr sz="24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4791789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 advAuto="0"/>
      <p:bldP spid="25" grpId="0" animBg="1" advAuto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resolution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41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1089422" y="3398737"/>
            <a:ext cx="5006578" cy="3034329"/>
            <a:chOff x="1089422" y="3398737"/>
            <a:chExt cx="5006578" cy="3034329"/>
          </a:xfrm>
        </p:grpSpPr>
        <p:sp>
          <p:nvSpPr>
            <p:cNvPr id="1137" name="Shape 1137"/>
            <p:cNvSpPr/>
            <p:nvPr/>
          </p:nvSpPr>
          <p:spPr>
            <a:xfrm>
              <a:off x="1089422" y="3795118"/>
              <a:ext cx="2821782" cy="1643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EBEBEB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8" name="Shape 1138"/>
            <p:cNvSpPr/>
            <p:nvPr/>
          </p:nvSpPr>
          <p:spPr>
            <a:xfrm>
              <a:off x="1154712" y="3999005"/>
              <a:ext cx="1845373" cy="424223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9" name="Shape 1139"/>
            <p:cNvSpPr/>
            <p:nvPr/>
          </p:nvSpPr>
          <p:spPr>
            <a:xfrm flipH="1">
              <a:off x="2394028" y="4465757"/>
              <a:ext cx="637954" cy="978196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0" name="Shape 1140"/>
            <p:cNvSpPr/>
            <p:nvPr/>
          </p:nvSpPr>
          <p:spPr>
            <a:xfrm>
              <a:off x="2187773" y="5304234"/>
              <a:ext cx="357188" cy="357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1" name="Shape 1141"/>
            <p:cNvSpPr/>
            <p:nvPr/>
          </p:nvSpPr>
          <p:spPr>
            <a:xfrm flipH="1">
              <a:off x="3042614" y="3398737"/>
              <a:ext cx="585068" cy="981960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2" name="Shape 1142"/>
            <p:cNvSpPr/>
            <p:nvPr/>
          </p:nvSpPr>
          <p:spPr>
            <a:xfrm flipH="1">
              <a:off x="3053246" y="4380248"/>
              <a:ext cx="1442696" cy="64245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3" name="Shape 1143"/>
            <p:cNvSpPr/>
            <p:nvPr/>
          </p:nvSpPr>
          <p:spPr>
            <a:xfrm>
              <a:off x="2821781" y="4205883"/>
              <a:ext cx="446484" cy="446484"/>
            </a:xfrm>
            <a:prstGeom prst="roundRect">
              <a:avLst>
                <a:gd name="adj" fmla="val 30000"/>
              </a:avLst>
            </a:prstGeom>
            <a:solidFill>
              <a:srgbClr val="D6D6D6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4" name="Shape 1144"/>
            <p:cNvSpPr/>
            <p:nvPr/>
          </p:nvSpPr>
          <p:spPr>
            <a:xfrm>
              <a:off x="2331152" y="5529938"/>
              <a:ext cx="3764848" cy="90312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7" tIns="35717" rIns="35717" bIns="35717" anchor="ctr">
              <a:spAutoFit/>
            </a:bodyPr>
            <a:lstStyle>
              <a:lvl1pPr>
                <a:defRPr b="1">
                  <a:solidFill>
                    <a:srgbClr val="0096FF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 algn="l">
                <a:defRPr sz="1800" b="0">
                  <a:solidFill>
                    <a:srgbClr val="000000"/>
                  </a:solidFill>
                </a:defRPr>
              </a:pPr>
              <a:r>
                <a:rPr sz="3000" dirty="0">
                  <a:latin typeface="Arial" charset="0"/>
                  <a:ea typeface="Arial" charset="0"/>
                  <a:cs typeface="Arial" charset="0"/>
                </a:rPr>
                <a:t>DNS client</a:t>
              </a:r>
              <a:br>
                <a:rPr lang="en-US" sz="3000" dirty="0">
                  <a:latin typeface="Arial" charset="0"/>
                  <a:ea typeface="Arial" charset="0"/>
                  <a:cs typeface="Arial" charset="0"/>
                </a:rPr>
              </a:br>
              <a:r>
                <a:rPr lang="en-US" sz="2400" dirty="0">
                  <a:latin typeface="Arial" charset="0"/>
                  <a:ea typeface="Arial" charset="0"/>
                  <a:cs typeface="Arial" charset="0"/>
                </a:rPr>
                <a:t>(me.cse.umich.edu)</a:t>
              </a:r>
              <a:endParaRPr sz="24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1145" name="Shape 1145"/>
          <p:cNvSpPr/>
          <p:nvPr/>
        </p:nvSpPr>
        <p:spPr>
          <a:xfrm>
            <a:off x="1000125" y="3812976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46" name="Shape 1146"/>
          <p:cNvSpPr/>
          <p:nvPr/>
        </p:nvSpPr>
        <p:spPr>
          <a:xfrm>
            <a:off x="741164" y="2895600"/>
            <a:ext cx="260044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DNS server</a:t>
            </a:r>
          </a:p>
        </p:txBody>
      </p:sp>
      <p:sp>
        <p:nvSpPr>
          <p:cNvPr id="1148" name="Shape 1148"/>
          <p:cNvSpPr/>
          <p:nvPr/>
        </p:nvSpPr>
        <p:spPr>
          <a:xfrm>
            <a:off x="3750469" y="2209379"/>
            <a:ext cx="2098658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root servers</a:t>
            </a:r>
          </a:p>
        </p:txBody>
      </p:sp>
      <p:sp>
        <p:nvSpPr>
          <p:cNvPr id="1151" name="Shape 1151"/>
          <p:cNvSpPr/>
          <p:nvPr/>
        </p:nvSpPr>
        <p:spPr>
          <a:xfrm>
            <a:off x="5096311" y="2667698"/>
            <a:ext cx="1988191" cy="843095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2" name="Shape 1152"/>
          <p:cNvSpPr/>
          <p:nvPr/>
        </p:nvSpPr>
        <p:spPr>
          <a:xfrm>
            <a:off x="7358063" y="3973711"/>
            <a:ext cx="466424" cy="795431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3" name="Shape 1153"/>
          <p:cNvSpPr/>
          <p:nvPr/>
        </p:nvSpPr>
        <p:spPr>
          <a:xfrm>
            <a:off x="741164" y="2514600"/>
            <a:ext cx="87510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local</a:t>
            </a:r>
          </a:p>
        </p:txBody>
      </p:sp>
      <p:sp>
        <p:nvSpPr>
          <p:cNvPr id="22" name="Shape 1149"/>
          <p:cNvSpPr/>
          <p:nvPr/>
        </p:nvSpPr>
        <p:spPr>
          <a:xfrm>
            <a:off x="6429375" y="3468465"/>
            <a:ext cx="2409825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>
                <a:latin typeface="Arial" charset="0"/>
                <a:ea typeface="Arial" charset="0"/>
                <a:cs typeface="Arial" charset="0"/>
              </a:rPr>
              <a:t>.</a:t>
            </a:r>
            <a:r>
              <a:rPr lang="en-US" sz="2500" dirty="0">
                <a:latin typeface="Arial" charset="0"/>
                <a:ea typeface="Arial" charset="0"/>
                <a:cs typeface="Arial" charset="0"/>
              </a:rPr>
              <a:t>edu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 servers</a:t>
            </a:r>
          </a:p>
        </p:txBody>
      </p:sp>
      <p:sp>
        <p:nvSpPr>
          <p:cNvPr id="23" name="Shape 1150"/>
          <p:cNvSpPr/>
          <p:nvPr/>
        </p:nvSpPr>
        <p:spPr>
          <a:xfrm>
            <a:off x="7366992" y="4731643"/>
            <a:ext cx="1694982" cy="841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00" dirty="0" err="1">
                <a:latin typeface="Arial" charset="0"/>
                <a:ea typeface="Arial" charset="0"/>
                <a:cs typeface="Arial" charset="0"/>
              </a:rPr>
              <a:t>nyu.edu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  servers</a:t>
            </a:r>
          </a:p>
        </p:txBody>
      </p:sp>
      <p:sp>
        <p:nvSpPr>
          <p:cNvPr id="24" name="Shape 1147"/>
          <p:cNvSpPr/>
          <p:nvPr/>
        </p:nvSpPr>
        <p:spPr>
          <a:xfrm>
            <a:off x="1259086" y="4277320"/>
            <a:ext cx="838980" cy="1071073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ea typeface="Arial" charset="0"/>
              <a:cs typeface="Arial" charset="0"/>
            </a:endParaRPr>
          </a:p>
        </p:txBody>
      </p:sp>
      <p:sp>
        <p:nvSpPr>
          <p:cNvPr id="25" name="Shape 1154"/>
          <p:cNvSpPr/>
          <p:nvPr/>
        </p:nvSpPr>
        <p:spPr>
          <a:xfrm rot="3178774">
            <a:off x="357889" y="4930296"/>
            <a:ext cx="2206437" cy="3927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lnSpc>
                <a:spcPct val="80000"/>
              </a:lnSpc>
              <a:defRPr sz="3600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b="0" dirty="0">
                <a:latin typeface="Arial" charset="0"/>
                <a:ea typeface="Arial" charset="0"/>
                <a:cs typeface="Arial" charset="0"/>
              </a:rPr>
              <a:t>www.</a:t>
            </a:r>
            <a:r>
              <a:rPr lang="en-US" sz="2500" b="0" dirty="0">
                <a:latin typeface="Arial" charset="0"/>
                <a:ea typeface="Arial" charset="0"/>
                <a:cs typeface="Arial" charset="0"/>
              </a:rPr>
              <a:t>nyu.edu?</a:t>
            </a:r>
            <a:endParaRPr sz="2500" b="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6" name="Shape 1146"/>
          <p:cNvSpPr/>
          <p:nvPr/>
        </p:nvSpPr>
        <p:spPr>
          <a:xfrm>
            <a:off x="152400" y="3322370"/>
            <a:ext cx="3505200" cy="4414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en-US" sz="2400" dirty="0" err="1">
                <a:latin typeface="Arial" charset="0"/>
                <a:ea typeface="Arial" charset="0"/>
                <a:cs typeface="Arial" charset="0"/>
              </a:rPr>
              <a:t>mydns.umich.edu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)</a:t>
            </a:r>
            <a:endParaRPr sz="2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7" name="Shape 1167"/>
          <p:cNvSpPr/>
          <p:nvPr/>
        </p:nvSpPr>
        <p:spPr>
          <a:xfrm flipH="1">
            <a:off x="1447100" y="2626294"/>
            <a:ext cx="2843869" cy="1245766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93498273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resolution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42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1089422" y="3398737"/>
            <a:ext cx="5006578" cy="3034329"/>
            <a:chOff x="1089422" y="3398737"/>
            <a:chExt cx="5006578" cy="3034329"/>
          </a:xfrm>
        </p:grpSpPr>
        <p:sp>
          <p:nvSpPr>
            <p:cNvPr id="1137" name="Shape 1137"/>
            <p:cNvSpPr/>
            <p:nvPr/>
          </p:nvSpPr>
          <p:spPr>
            <a:xfrm>
              <a:off x="1089422" y="3795118"/>
              <a:ext cx="2821782" cy="1643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EBEBEB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8" name="Shape 1138"/>
            <p:cNvSpPr/>
            <p:nvPr/>
          </p:nvSpPr>
          <p:spPr>
            <a:xfrm>
              <a:off x="1154712" y="3999005"/>
              <a:ext cx="1845373" cy="424223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9" name="Shape 1139"/>
            <p:cNvSpPr/>
            <p:nvPr/>
          </p:nvSpPr>
          <p:spPr>
            <a:xfrm flipH="1">
              <a:off x="2394028" y="4465757"/>
              <a:ext cx="637954" cy="978196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0" name="Shape 1140"/>
            <p:cNvSpPr/>
            <p:nvPr/>
          </p:nvSpPr>
          <p:spPr>
            <a:xfrm>
              <a:off x="2187773" y="5304234"/>
              <a:ext cx="357188" cy="357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1" name="Shape 1141"/>
            <p:cNvSpPr/>
            <p:nvPr/>
          </p:nvSpPr>
          <p:spPr>
            <a:xfrm flipH="1">
              <a:off x="3042614" y="3398737"/>
              <a:ext cx="585068" cy="981960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2" name="Shape 1142"/>
            <p:cNvSpPr/>
            <p:nvPr/>
          </p:nvSpPr>
          <p:spPr>
            <a:xfrm flipH="1">
              <a:off x="3053246" y="4380248"/>
              <a:ext cx="1442696" cy="64245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3" name="Shape 1143"/>
            <p:cNvSpPr/>
            <p:nvPr/>
          </p:nvSpPr>
          <p:spPr>
            <a:xfrm>
              <a:off x="2821781" y="4205883"/>
              <a:ext cx="446484" cy="446484"/>
            </a:xfrm>
            <a:prstGeom prst="roundRect">
              <a:avLst>
                <a:gd name="adj" fmla="val 30000"/>
              </a:avLst>
            </a:prstGeom>
            <a:solidFill>
              <a:srgbClr val="D6D6D6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4" name="Shape 1144"/>
            <p:cNvSpPr/>
            <p:nvPr/>
          </p:nvSpPr>
          <p:spPr>
            <a:xfrm>
              <a:off x="2331152" y="5529938"/>
              <a:ext cx="3764848" cy="90312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7" tIns="35717" rIns="35717" bIns="35717" anchor="ctr">
              <a:spAutoFit/>
            </a:bodyPr>
            <a:lstStyle>
              <a:lvl1pPr>
                <a:defRPr b="1">
                  <a:solidFill>
                    <a:srgbClr val="0096FF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 algn="l">
                <a:defRPr sz="1800" b="0">
                  <a:solidFill>
                    <a:srgbClr val="000000"/>
                  </a:solidFill>
                </a:defRPr>
              </a:pPr>
              <a:r>
                <a:rPr sz="3000" dirty="0">
                  <a:latin typeface="Arial" charset="0"/>
                  <a:ea typeface="Arial" charset="0"/>
                  <a:cs typeface="Arial" charset="0"/>
                </a:rPr>
                <a:t>DNS client</a:t>
              </a:r>
              <a:br>
                <a:rPr lang="en-US" sz="3000" dirty="0">
                  <a:latin typeface="Arial" charset="0"/>
                  <a:ea typeface="Arial" charset="0"/>
                  <a:cs typeface="Arial" charset="0"/>
                </a:rPr>
              </a:br>
              <a:r>
                <a:rPr lang="en-US" sz="2400" dirty="0">
                  <a:latin typeface="Arial" charset="0"/>
                  <a:ea typeface="Arial" charset="0"/>
                  <a:cs typeface="Arial" charset="0"/>
                </a:rPr>
                <a:t>(me.cse.umich.edu)</a:t>
              </a:r>
              <a:endParaRPr sz="24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1145" name="Shape 1145"/>
          <p:cNvSpPr/>
          <p:nvPr/>
        </p:nvSpPr>
        <p:spPr>
          <a:xfrm>
            <a:off x="1000125" y="3812976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46" name="Shape 1146"/>
          <p:cNvSpPr/>
          <p:nvPr/>
        </p:nvSpPr>
        <p:spPr>
          <a:xfrm>
            <a:off x="741164" y="2895600"/>
            <a:ext cx="260044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DNS server</a:t>
            </a:r>
          </a:p>
        </p:txBody>
      </p:sp>
      <p:sp>
        <p:nvSpPr>
          <p:cNvPr id="1148" name="Shape 1148"/>
          <p:cNvSpPr/>
          <p:nvPr/>
        </p:nvSpPr>
        <p:spPr>
          <a:xfrm>
            <a:off x="3750469" y="2209379"/>
            <a:ext cx="2098658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root servers</a:t>
            </a:r>
          </a:p>
        </p:txBody>
      </p:sp>
      <p:sp>
        <p:nvSpPr>
          <p:cNvPr id="1152" name="Shape 1152"/>
          <p:cNvSpPr/>
          <p:nvPr/>
        </p:nvSpPr>
        <p:spPr>
          <a:xfrm>
            <a:off x="7358063" y="3973711"/>
            <a:ext cx="466424" cy="795431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3" name="Shape 1153"/>
          <p:cNvSpPr/>
          <p:nvPr/>
        </p:nvSpPr>
        <p:spPr>
          <a:xfrm>
            <a:off x="741164" y="2514600"/>
            <a:ext cx="87510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local</a:t>
            </a:r>
          </a:p>
        </p:txBody>
      </p:sp>
      <p:sp>
        <p:nvSpPr>
          <p:cNvPr id="22" name="Shape 1149"/>
          <p:cNvSpPr/>
          <p:nvPr/>
        </p:nvSpPr>
        <p:spPr>
          <a:xfrm>
            <a:off x="6429375" y="3468465"/>
            <a:ext cx="2409825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.</a:t>
            </a:r>
            <a:r>
              <a:rPr lang="en-US" sz="25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edu</a:t>
            </a:r>
            <a:r>
              <a:rPr sz="25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 servers</a:t>
            </a:r>
          </a:p>
        </p:txBody>
      </p:sp>
      <p:sp>
        <p:nvSpPr>
          <p:cNvPr id="23" name="Shape 1150"/>
          <p:cNvSpPr/>
          <p:nvPr/>
        </p:nvSpPr>
        <p:spPr>
          <a:xfrm>
            <a:off x="7366992" y="4731643"/>
            <a:ext cx="1694982" cy="841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00" dirty="0" err="1">
                <a:latin typeface="Arial" charset="0"/>
                <a:ea typeface="Arial" charset="0"/>
                <a:cs typeface="Arial" charset="0"/>
              </a:rPr>
              <a:t>nyu.edu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  servers</a:t>
            </a:r>
          </a:p>
        </p:txBody>
      </p:sp>
      <p:sp>
        <p:nvSpPr>
          <p:cNvPr id="24" name="Shape 1147"/>
          <p:cNvSpPr/>
          <p:nvPr/>
        </p:nvSpPr>
        <p:spPr>
          <a:xfrm>
            <a:off x="1259086" y="4277320"/>
            <a:ext cx="838980" cy="1071073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ea typeface="Arial" charset="0"/>
              <a:cs typeface="Arial" charset="0"/>
            </a:endParaRPr>
          </a:p>
        </p:txBody>
      </p:sp>
      <p:sp>
        <p:nvSpPr>
          <p:cNvPr id="25" name="Shape 1154"/>
          <p:cNvSpPr/>
          <p:nvPr/>
        </p:nvSpPr>
        <p:spPr>
          <a:xfrm rot="3178774">
            <a:off x="357889" y="4930296"/>
            <a:ext cx="2206437" cy="3927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lnSpc>
                <a:spcPct val="80000"/>
              </a:lnSpc>
              <a:defRPr sz="3600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b="0" dirty="0">
                <a:latin typeface="Arial" charset="0"/>
                <a:ea typeface="Arial" charset="0"/>
                <a:cs typeface="Arial" charset="0"/>
              </a:rPr>
              <a:t>www.</a:t>
            </a:r>
            <a:r>
              <a:rPr lang="en-US" sz="2500" b="0" dirty="0">
                <a:latin typeface="Arial" charset="0"/>
                <a:ea typeface="Arial" charset="0"/>
                <a:cs typeface="Arial" charset="0"/>
              </a:rPr>
              <a:t>nyu.edu?</a:t>
            </a:r>
            <a:endParaRPr sz="2500" b="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6" name="Shape 1146"/>
          <p:cNvSpPr/>
          <p:nvPr/>
        </p:nvSpPr>
        <p:spPr>
          <a:xfrm>
            <a:off x="152400" y="3322370"/>
            <a:ext cx="3505200" cy="4414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en-US" sz="2400" dirty="0" err="1">
                <a:latin typeface="Arial" charset="0"/>
                <a:ea typeface="Arial" charset="0"/>
                <a:cs typeface="Arial" charset="0"/>
              </a:rPr>
              <a:t>mydns.umich.edu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)</a:t>
            </a:r>
            <a:endParaRPr sz="2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7" name="Shape 1167"/>
          <p:cNvSpPr/>
          <p:nvPr/>
        </p:nvSpPr>
        <p:spPr>
          <a:xfrm flipH="1">
            <a:off x="1447100" y="2626294"/>
            <a:ext cx="2843869" cy="1245766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29" name="Shape 1189"/>
          <p:cNvSpPr/>
          <p:nvPr/>
        </p:nvSpPr>
        <p:spPr>
          <a:xfrm flipH="1" flipV="1">
            <a:off x="4937670" y="2616217"/>
            <a:ext cx="2146832" cy="894576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65309418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resolution: Recursive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43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1089422" y="3398737"/>
            <a:ext cx="5006578" cy="3034329"/>
            <a:chOff x="1089422" y="3398737"/>
            <a:chExt cx="5006578" cy="3034329"/>
          </a:xfrm>
        </p:grpSpPr>
        <p:sp>
          <p:nvSpPr>
            <p:cNvPr id="1137" name="Shape 1137"/>
            <p:cNvSpPr/>
            <p:nvPr/>
          </p:nvSpPr>
          <p:spPr>
            <a:xfrm>
              <a:off x="1089422" y="3795118"/>
              <a:ext cx="2821782" cy="1643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EBEBEB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8" name="Shape 1138"/>
            <p:cNvSpPr/>
            <p:nvPr/>
          </p:nvSpPr>
          <p:spPr>
            <a:xfrm>
              <a:off x="1154712" y="3999005"/>
              <a:ext cx="1845373" cy="424223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9" name="Shape 1139"/>
            <p:cNvSpPr/>
            <p:nvPr/>
          </p:nvSpPr>
          <p:spPr>
            <a:xfrm flipH="1">
              <a:off x="2394028" y="4465757"/>
              <a:ext cx="637954" cy="978196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0" name="Shape 1140"/>
            <p:cNvSpPr/>
            <p:nvPr/>
          </p:nvSpPr>
          <p:spPr>
            <a:xfrm>
              <a:off x="2187773" y="5304234"/>
              <a:ext cx="357188" cy="357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1" name="Shape 1141"/>
            <p:cNvSpPr/>
            <p:nvPr/>
          </p:nvSpPr>
          <p:spPr>
            <a:xfrm flipH="1">
              <a:off x="3042614" y="3398737"/>
              <a:ext cx="585068" cy="981960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2" name="Shape 1142"/>
            <p:cNvSpPr/>
            <p:nvPr/>
          </p:nvSpPr>
          <p:spPr>
            <a:xfrm flipH="1">
              <a:off x="3053246" y="4380248"/>
              <a:ext cx="1442696" cy="64245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3" name="Shape 1143"/>
            <p:cNvSpPr/>
            <p:nvPr/>
          </p:nvSpPr>
          <p:spPr>
            <a:xfrm>
              <a:off x="2821781" y="4205883"/>
              <a:ext cx="446484" cy="446484"/>
            </a:xfrm>
            <a:prstGeom prst="roundRect">
              <a:avLst>
                <a:gd name="adj" fmla="val 30000"/>
              </a:avLst>
            </a:prstGeom>
            <a:solidFill>
              <a:srgbClr val="D6D6D6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4" name="Shape 1144"/>
            <p:cNvSpPr/>
            <p:nvPr/>
          </p:nvSpPr>
          <p:spPr>
            <a:xfrm>
              <a:off x="2331152" y="5529938"/>
              <a:ext cx="3764848" cy="90312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7" tIns="35717" rIns="35717" bIns="35717" anchor="ctr">
              <a:spAutoFit/>
            </a:bodyPr>
            <a:lstStyle>
              <a:lvl1pPr>
                <a:defRPr b="1">
                  <a:solidFill>
                    <a:srgbClr val="0096FF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 algn="l">
                <a:defRPr sz="1800" b="0">
                  <a:solidFill>
                    <a:srgbClr val="000000"/>
                  </a:solidFill>
                </a:defRPr>
              </a:pPr>
              <a:r>
                <a:rPr sz="3000" dirty="0">
                  <a:latin typeface="Arial" charset="0"/>
                  <a:ea typeface="Arial" charset="0"/>
                  <a:cs typeface="Arial" charset="0"/>
                </a:rPr>
                <a:t>DNS client</a:t>
              </a:r>
              <a:br>
                <a:rPr lang="en-US" sz="3000" dirty="0">
                  <a:latin typeface="Arial" charset="0"/>
                  <a:ea typeface="Arial" charset="0"/>
                  <a:cs typeface="Arial" charset="0"/>
                </a:rPr>
              </a:br>
              <a:r>
                <a:rPr lang="en-US" sz="2400" dirty="0">
                  <a:latin typeface="Arial" charset="0"/>
                  <a:ea typeface="Arial" charset="0"/>
                  <a:cs typeface="Arial" charset="0"/>
                </a:rPr>
                <a:t>(me.cse.umich.edu)</a:t>
              </a:r>
              <a:endParaRPr sz="24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1145" name="Shape 1145"/>
          <p:cNvSpPr/>
          <p:nvPr/>
        </p:nvSpPr>
        <p:spPr>
          <a:xfrm>
            <a:off x="1000125" y="3812976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46" name="Shape 1146"/>
          <p:cNvSpPr/>
          <p:nvPr/>
        </p:nvSpPr>
        <p:spPr>
          <a:xfrm>
            <a:off x="741164" y="2895600"/>
            <a:ext cx="260044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DNS server</a:t>
            </a:r>
          </a:p>
        </p:txBody>
      </p:sp>
      <p:sp>
        <p:nvSpPr>
          <p:cNvPr id="1148" name="Shape 1148"/>
          <p:cNvSpPr/>
          <p:nvPr/>
        </p:nvSpPr>
        <p:spPr>
          <a:xfrm>
            <a:off x="3750469" y="2209379"/>
            <a:ext cx="2098658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root servers</a:t>
            </a:r>
          </a:p>
        </p:txBody>
      </p:sp>
      <p:sp>
        <p:nvSpPr>
          <p:cNvPr id="1153" name="Shape 1153"/>
          <p:cNvSpPr/>
          <p:nvPr/>
        </p:nvSpPr>
        <p:spPr>
          <a:xfrm>
            <a:off x="741164" y="2514600"/>
            <a:ext cx="87510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local</a:t>
            </a:r>
          </a:p>
        </p:txBody>
      </p:sp>
      <p:sp>
        <p:nvSpPr>
          <p:cNvPr id="22" name="Shape 1149"/>
          <p:cNvSpPr/>
          <p:nvPr/>
        </p:nvSpPr>
        <p:spPr>
          <a:xfrm>
            <a:off x="6429375" y="3468465"/>
            <a:ext cx="2409825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.</a:t>
            </a:r>
            <a:r>
              <a:rPr lang="en-US" sz="25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edu</a:t>
            </a:r>
            <a:r>
              <a:rPr sz="25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 servers</a:t>
            </a:r>
          </a:p>
        </p:txBody>
      </p:sp>
      <p:sp>
        <p:nvSpPr>
          <p:cNvPr id="23" name="Shape 1150"/>
          <p:cNvSpPr/>
          <p:nvPr/>
        </p:nvSpPr>
        <p:spPr>
          <a:xfrm>
            <a:off x="7366992" y="4731643"/>
            <a:ext cx="1694982" cy="841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00" dirty="0" err="1">
                <a:latin typeface="Arial" charset="0"/>
                <a:ea typeface="Arial" charset="0"/>
                <a:cs typeface="Arial" charset="0"/>
              </a:rPr>
              <a:t>nyu.edu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  servers</a:t>
            </a:r>
          </a:p>
        </p:txBody>
      </p:sp>
      <p:sp>
        <p:nvSpPr>
          <p:cNvPr id="24" name="Shape 1147"/>
          <p:cNvSpPr/>
          <p:nvPr/>
        </p:nvSpPr>
        <p:spPr>
          <a:xfrm>
            <a:off x="1259086" y="4277320"/>
            <a:ext cx="838980" cy="1071073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ea typeface="Arial" charset="0"/>
              <a:cs typeface="Arial" charset="0"/>
            </a:endParaRPr>
          </a:p>
        </p:txBody>
      </p:sp>
      <p:sp>
        <p:nvSpPr>
          <p:cNvPr id="25" name="Shape 1154"/>
          <p:cNvSpPr/>
          <p:nvPr/>
        </p:nvSpPr>
        <p:spPr>
          <a:xfrm rot="3178774">
            <a:off x="357889" y="4930296"/>
            <a:ext cx="2206437" cy="3927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lnSpc>
                <a:spcPct val="80000"/>
              </a:lnSpc>
              <a:defRPr sz="3600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b="0" dirty="0">
                <a:latin typeface="Arial" charset="0"/>
                <a:ea typeface="Arial" charset="0"/>
                <a:cs typeface="Arial" charset="0"/>
              </a:rPr>
              <a:t>www.</a:t>
            </a:r>
            <a:r>
              <a:rPr lang="en-US" sz="2500" b="0" dirty="0">
                <a:latin typeface="Arial" charset="0"/>
                <a:ea typeface="Arial" charset="0"/>
                <a:cs typeface="Arial" charset="0"/>
              </a:rPr>
              <a:t>nyu.edu?</a:t>
            </a:r>
            <a:endParaRPr sz="2500" b="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6" name="Shape 1146"/>
          <p:cNvSpPr/>
          <p:nvPr/>
        </p:nvSpPr>
        <p:spPr>
          <a:xfrm>
            <a:off x="152400" y="3322370"/>
            <a:ext cx="3505200" cy="4414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en-US" sz="2400" dirty="0" err="1">
                <a:latin typeface="Arial" charset="0"/>
                <a:ea typeface="Arial" charset="0"/>
                <a:cs typeface="Arial" charset="0"/>
              </a:rPr>
              <a:t>mydns.umich.edu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)</a:t>
            </a:r>
            <a:endParaRPr sz="2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7" name="Shape 1167"/>
          <p:cNvSpPr/>
          <p:nvPr/>
        </p:nvSpPr>
        <p:spPr>
          <a:xfrm flipH="1">
            <a:off x="1447100" y="2626294"/>
            <a:ext cx="2843869" cy="1245766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29" name="Shape 1189"/>
          <p:cNvSpPr/>
          <p:nvPr/>
        </p:nvSpPr>
        <p:spPr>
          <a:xfrm flipH="1" flipV="1">
            <a:off x="4937670" y="2616217"/>
            <a:ext cx="2146832" cy="894576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30" name="Shape 1212"/>
          <p:cNvSpPr/>
          <p:nvPr/>
        </p:nvSpPr>
        <p:spPr>
          <a:xfrm flipH="1" flipV="1">
            <a:off x="7335095" y="3925317"/>
            <a:ext cx="487020" cy="852248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31" name="Shape 1221"/>
          <p:cNvSpPr/>
          <p:nvPr/>
        </p:nvSpPr>
        <p:spPr>
          <a:xfrm>
            <a:off x="7084502" y="3938631"/>
            <a:ext cx="518773" cy="892980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32" name="Shape 1222"/>
          <p:cNvSpPr/>
          <p:nvPr/>
        </p:nvSpPr>
        <p:spPr>
          <a:xfrm>
            <a:off x="4723804" y="2687836"/>
            <a:ext cx="2134195" cy="908942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33" name="Shape 1223"/>
          <p:cNvSpPr/>
          <p:nvPr/>
        </p:nvSpPr>
        <p:spPr>
          <a:xfrm flipV="1">
            <a:off x="1518047" y="2780949"/>
            <a:ext cx="2772922" cy="1192762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34" name="Shape 1224"/>
          <p:cNvSpPr/>
          <p:nvPr/>
        </p:nvSpPr>
        <p:spPr>
          <a:xfrm flipH="1" flipV="1">
            <a:off x="1421933" y="4240635"/>
            <a:ext cx="843095" cy="1082180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67429599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 advAuto="0"/>
      <p:bldP spid="31" grpId="0" animBg="1" advAuto="0"/>
      <p:bldP spid="32" grpId="0" animBg="1" advAuto="0"/>
      <p:bldP spid="33" grpId="0" animBg="1" advAuto="0"/>
      <p:bldP spid="34" grpId="0" animBg="1" advAuto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resolution: Iterative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44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1089422" y="3398737"/>
            <a:ext cx="5006578" cy="3034329"/>
            <a:chOff x="1089422" y="3398737"/>
            <a:chExt cx="5006578" cy="3034329"/>
          </a:xfrm>
        </p:grpSpPr>
        <p:sp>
          <p:nvSpPr>
            <p:cNvPr id="1137" name="Shape 1137"/>
            <p:cNvSpPr/>
            <p:nvPr/>
          </p:nvSpPr>
          <p:spPr>
            <a:xfrm>
              <a:off x="1089422" y="3795118"/>
              <a:ext cx="2821782" cy="1643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EBEBEB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8" name="Shape 1138"/>
            <p:cNvSpPr/>
            <p:nvPr/>
          </p:nvSpPr>
          <p:spPr>
            <a:xfrm>
              <a:off x="1154712" y="3999005"/>
              <a:ext cx="1845373" cy="424223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9" name="Shape 1139"/>
            <p:cNvSpPr/>
            <p:nvPr/>
          </p:nvSpPr>
          <p:spPr>
            <a:xfrm flipH="1">
              <a:off x="2394028" y="4465757"/>
              <a:ext cx="637954" cy="978196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0" name="Shape 1140"/>
            <p:cNvSpPr/>
            <p:nvPr/>
          </p:nvSpPr>
          <p:spPr>
            <a:xfrm>
              <a:off x="2187773" y="5304234"/>
              <a:ext cx="357188" cy="357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1" name="Shape 1141"/>
            <p:cNvSpPr/>
            <p:nvPr/>
          </p:nvSpPr>
          <p:spPr>
            <a:xfrm flipH="1">
              <a:off x="3042614" y="3398737"/>
              <a:ext cx="585068" cy="981960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2" name="Shape 1142"/>
            <p:cNvSpPr/>
            <p:nvPr/>
          </p:nvSpPr>
          <p:spPr>
            <a:xfrm flipH="1">
              <a:off x="3053246" y="4380248"/>
              <a:ext cx="1442696" cy="64245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3" name="Shape 1143"/>
            <p:cNvSpPr/>
            <p:nvPr/>
          </p:nvSpPr>
          <p:spPr>
            <a:xfrm>
              <a:off x="2821781" y="4205883"/>
              <a:ext cx="446484" cy="446484"/>
            </a:xfrm>
            <a:prstGeom prst="roundRect">
              <a:avLst>
                <a:gd name="adj" fmla="val 30000"/>
              </a:avLst>
            </a:prstGeom>
            <a:solidFill>
              <a:srgbClr val="D6D6D6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4" name="Shape 1144"/>
            <p:cNvSpPr/>
            <p:nvPr/>
          </p:nvSpPr>
          <p:spPr>
            <a:xfrm>
              <a:off x="2331152" y="5529938"/>
              <a:ext cx="3764848" cy="90312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7" tIns="35717" rIns="35717" bIns="35717" anchor="ctr">
              <a:spAutoFit/>
            </a:bodyPr>
            <a:lstStyle>
              <a:lvl1pPr>
                <a:defRPr b="1">
                  <a:solidFill>
                    <a:srgbClr val="0096FF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 algn="l">
                <a:defRPr sz="1800" b="0">
                  <a:solidFill>
                    <a:srgbClr val="000000"/>
                  </a:solidFill>
                </a:defRPr>
              </a:pPr>
              <a:r>
                <a:rPr sz="3000" dirty="0">
                  <a:latin typeface="Arial" charset="0"/>
                  <a:ea typeface="Arial" charset="0"/>
                  <a:cs typeface="Arial" charset="0"/>
                </a:rPr>
                <a:t>DNS client</a:t>
              </a:r>
              <a:br>
                <a:rPr lang="en-US" sz="3000" dirty="0">
                  <a:latin typeface="Arial" charset="0"/>
                  <a:ea typeface="Arial" charset="0"/>
                  <a:cs typeface="Arial" charset="0"/>
                </a:rPr>
              </a:br>
              <a:r>
                <a:rPr lang="en-US" sz="2400" dirty="0">
                  <a:latin typeface="Arial" charset="0"/>
                  <a:ea typeface="Arial" charset="0"/>
                  <a:cs typeface="Arial" charset="0"/>
                </a:rPr>
                <a:t>(me.cse.umich.edu)</a:t>
              </a:r>
              <a:endParaRPr sz="24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1145" name="Shape 1145"/>
          <p:cNvSpPr/>
          <p:nvPr/>
        </p:nvSpPr>
        <p:spPr>
          <a:xfrm>
            <a:off x="1000125" y="3812976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46" name="Shape 1146"/>
          <p:cNvSpPr/>
          <p:nvPr/>
        </p:nvSpPr>
        <p:spPr>
          <a:xfrm>
            <a:off x="741164" y="2895600"/>
            <a:ext cx="260044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DNS server</a:t>
            </a:r>
          </a:p>
        </p:txBody>
      </p:sp>
      <p:sp>
        <p:nvSpPr>
          <p:cNvPr id="1148" name="Shape 1148"/>
          <p:cNvSpPr/>
          <p:nvPr/>
        </p:nvSpPr>
        <p:spPr>
          <a:xfrm>
            <a:off x="3750469" y="2209379"/>
            <a:ext cx="2098658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latin typeface="Arial" charset="0"/>
                <a:ea typeface="Arial" charset="0"/>
                <a:cs typeface="Arial" charset="0"/>
              </a:rPr>
              <a:t>root servers</a:t>
            </a:r>
          </a:p>
        </p:txBody>
      </p:sp>
      <p:sp>
        <p:nvSpPr>
          <p:cNvPr id="1151" name="Shape 1151"/>
          <p:cNvSpPr/>
          <p:nvPr/>
        </p:nvSpPr>
        <p:spPr>
          <a:xfrm>
            <a:off x="5096311" y="2667698"/>
            <a:ext cx="1988191" cy="843095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2" name="Shape 1152"/>
          <p:cNvSpPr/>
          <p:nvPr/>
        </p:nvSpPr>
        <p:spPr>
          <a:xfrm>
            <a:off x="7358063" y="3973711"/>
            <a:ext cx="466424" cy="795431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3" name="Shape 1153"/>
          <p:cNvSpPr/>
          <p:nvPr/>
        </p:nvSpPr>
        <p:spPr>
          <a:xfrm>
            <a:off x="741164" y="2514600"/>
            <a:ext cx="87510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local</a:t>
            </a:r>
          </a:p>
        </p:txBody>
      </p:sp>
      <p:sp>
        <p:nvSpPr>
          <p:cNvPr id="22" name="Shape 1149"/>
          <p:cNvSpPr/>
          <p:nvPr/>
        </p:nvSpPr>
        <p:spPr>
          <a:xfrm>
            <a:off x="6429375" y="3468465"/>
            <a:ext cx="2409825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>
                <a:latin typeface="Arial" charset="0"/>
                <a:ea typeface="Arial" charset="0"/>
                <a:cs typeface="Arial" charset="0"/>
              </a:rPr>
              <a:t>.</a:t>
            </a:r>
            <a:r>
              <a:rPr lang="en-US" sz="2500" dirty="0">
                <a:latin typeface="Arial" charset="0"/>
                <a:ea typeface="Arial" charset="0"/>
                <a:cs typeface="Arial" charset="0"/>
              </a:rPr>
              <a:t>edu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 servers</a:t>
            </a:r>
          </a:p>
        </p:txBody>
      </p:sp>
      <p:sp>
        <p:nvSpPr>
          <p:cNvPr id="23" name="Shape 1150"/>
          <p:cNvSpPr/>
          <p:nvPr/>
        </p:nvSpPr>
        <p:spPr>
          <a:xfrm>
            <a:off x="7366992" y="4731643"/>
            <a:ext cx="1694982" cy="841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00" dirty="0" err="1">
                <a:latin typeface="Arial" charset="0"/>
                <a:ea typeface="Arial" charset="0"/>
                <a:cs typeface="Arial" charset="0"/>
              </a:rPr>
              <a:t>nyu.edu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  servers</a:t>
            </a:r>
          </a:p>
        </p:txBody>
      </p:sp>
      <p:sp>
        <p:nvSpPr>
          <p:cNvPr id="21" name="Shape 1147"/>
          <p:cNvSpPr/>
          <p:nvPr/>
        </p:nvSpPr>
        <p:spPr>
          <a:xfrm>
            <a:off x="1259086" y="4277320"/>
            <a:ext cx="838980" cy="1071073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ea typeface="Arial" charset="0"/>
              <a:cs typeface="Arial" charset="0"/>
            </a:endParaRPr>
          </a:p>
        </p:txBody>
      </p:sp>
      <p:sp>
        <p:nvSpPr>
          <p:cNvPr id="24" name="Shape 1154"/>
          <p:cNvSpPr/>
          <p:nvPr/>
        </p:nvSpPr>
        <p:spPr>
          <a:xfrm rot="3178774">
            <a:off x="357889" y="4930296"/>
            <a:ext cx="2206437" cy="3927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lnSpc>
                <a:spcPct val="80000"/>
              </a:lnSpc>
              <a:defRPr sz="3600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b="0" dirty="0">
                <a:latin typeface="Arial" charset="0"/>
                <a:ea typeface="Arial" charset="0"/>
                <a:cs typeface="Arial" charset="0"/>
              </a:rPr>
              <a:t>www.</a:t>
            </a:r>
            <a:r>
              <a:rPr lang="en-US" sz="2500" b="0" dirty="0">
                <a:latin typeface="Arial" charset="0"/>
                <a:ea typeface="Arial" charset="0"/>
                <a:cs typeface="Arial" charset="0"/>
              </a:rPr>
              <a:t>nyu.edu?</a:t>
            </a:r>
            <a:endParaRPr sz="2500" b="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6" name="Shape 1261"/>
          <p:cNvSpPr/>
          <p:nvPr/>
        </p:nvSpPr>
        <p:spPr>
          <a:xfrm flipH="1">
            <a:off x="1447100" y="2626294"/>
            <a:ext cx="2843869" cy="1245766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27" name="Shape 1269"/>
          <p:cNvSpPr/>
          <p:nvPr/>
        </p:nvSpPr>
        <p:spPr>
          <a:xfrm flipH="1">
            <a:off x="1572936" y="3692702"/>
            <a:ext cx="4856439" cy="346598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28" name="Shape 1270"/>
          <p:cNvSpPr/>
          <p:nvPr/>
        </p:nvSpPr>
        <p:spPr>
          <a:xfrm flipV="1">
            <a:off x="1518047" y="2780949"/>
            <a:ext cx="2772922" cy="1192762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29" name="Shape 1271"/>
          <p:cNvSpPr/>
          <p:nvPr/>
        </p:nvSpPr>
        <p:spPr>
          <a:xfrm flipV="1">
            <a:off x="1547768" y="3842232"/>
            <a:ext cx="4881607" cy="335485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30" name="Shape 1272"/>
          <p:cNvSpPr/>
          <p:nvPr/>
        </p:nvSpPr>
        <p:spPr>
          <a:xfrm flipH="1" flipV="1">
            <a:off x="1547768" y="4278385"/>
            <a:ext cx="5787327" cy="720100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31" name="Shape 1273"/>
          <p:cNvSpPr/>
          <p:nvPr/>
        </p:nvSpPr>
        <p:spPr>
          <a:xfrm>
            <a:off x="1472269" y="4404220"/>
            <a:ext cx="5690532" cy="738474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32" name="Shape 1274"/>
          <p:cNvSpPr/>
          <p:nvPr/>
        </p:nvSpPr>
        <p:spPr>
          <a:xfrm flipH="1" flipV="1">
            <a:off x="1157681" y="4404219"/>
            <a:ext cx="868261" cy="1119932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87068245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 advAuto="0"/>
      <p:bldP spid="24" grpId="0" animBg="1" advAuto="0"/>
      <p:bldP spid="26" grpId="0" animBg="1" advAuto="0"/>
      <p:bldP spid="27" grpId="0" animBg="1" advAuto="0"/>
      <p:bldP spid="28" grpId="0" animBg="1" advAuto="0"/>
      <p:bldP spid="29" grpId="0" animBg="1" advAuto="0"/>
      <p:bldP spid="30" grpId="0" animBg="1" advAuto="0"/>
      <p:bldP spid="31" grpId="0" animBg="1" advAuto="0"/>
      <p:bldP spid="32" grpId="0" animBg="1" advAuto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ways to resolve a name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Recursive name resolution</a:t>
            </a:r>
          </a:p>
          <a:p>
            <a:pPr lvl="1"/>
            <a:r>
              <a:rPr lang="en-US" dirty="0"/>
              <a:t>Ask server to do it for you</a:t>
            </a:r>
          </a:p>
          <a:p>
            <a:r>
              <a:rPr lang="en-US" dirty="0"/>
              <a:t>Iterative name resolution</a:t>
            </a:r>
          </a:p>
          <a:p>
            <a:pPr lvl="1"/>
            <a:r>
              <a:rPr lang="en-US" dirty="0"/>
              <a:t>Ask server who to ask next</a:t>
            </a:r>
          </a:p>
          <a:p>
            <a:r>
              <a:rPr lang="en-US" dirty="0"/>
              <a:t>The iterative example we saw is a mix of both!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005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 protocol</a:t>
            </a:r>
          </a:p>
        </p:txBody>
      </p:sp>
      <p:sp>
        <p:nvSpPr>
          <p:cNvPr id="1636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Query</a:t>
            </a:r>
            <a:r>
              <a:rPr lang="en-US" dirty="0"/>
              <a:t> and </a:t>
            </a:r>
            <a:r>
              <a:rPr lang="en-US" dirty="0">
                <a:solidFill>
                  <a:srgbClr val="0000FF"/>
                </a:solidFill>
              </a:rPr>
              <a:t>Reply</a:t>
            </a:r>
            <a:r>
              <a:rPr lang="en-US" dirty="0"/>
              <a:t> messages; both with the same message format 	</a:t>
            </a:r>
          </a:p>
          <a:p>
            <a:pPr lvl="1"/>
            <a:r>
              <a:rPr lang="en-US" dirty="0"/>
              <a:t>Header: identifier, flags, etc.</a:t>
            </a:r>
          </a:p>
          <a:p>
            <a:pPr lvl="1"/>
            <a:r>
              <a:rPr lang="en-US" dirty="0"/>
              <a:t>Plus resource records</a:t>
            </a:r>
          </a:p>
          <a:p>
            <a:r>
              <a:rPr lang="en-US" dirty="0"/>
              <a:t>Client</a:t>
            </a:r>
            <a:r>
              <a:rPr lang="en-US" altLang="zh-CN" dirty="0"/>
              <a:t>-</a:t>
            </a:r>
            <a:r>
              <a:rPr lang="en-US" dirty="0"/>
              <a:t>server interaction on UDP Port 53</a:t>
            </a:r>
          </a:p>
          <a:p>
            <a:pPr lvl="1"/>
            <a:r>
              <a:rPr lang="en-US" dirty="0">
                <a:sym typeface="Wingdings" charset="0"/>
              </a:rPr>
              <a:t>Spec supports TCP too, but not always implemented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092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6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6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6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6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6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6355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Goals: Are we there yet?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Uniqueness: No naming conflicts</a:t>
            </a:r>
          </a:p>
          <a:p>
            <a:r>
              <a:rPr lang="en-US" dirty="0"/>
              <a:t>Scalable</a:t>
            </a:r>
          </a:p>
          <a:p>
            <a:r>
              <a:rPr lang="en-US" dirty="0"/>
              <a:t>Distributed, autonomous administration</a:t>
            </a:r>
          </a:p>
          <a:p>
            <a:r>
              <a:rPr lang="en-US" dirty="0">
                <a:solidFill>
                  <a:srgbClr val="0000FF"/>
                </a:solidFill>
              </a:rPr>
              <a:t>Highly available?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80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Reliability</a:t>
            </a:r>
          </a:p>
        </p:txBody>
      </p:sp>
      <p:sp>
        <p:nvSpPr>
          <p:cNvPr id="9697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Replicated</a:t>
            </a:r>
            <a:r>
              <a:rPr lang="en-US" dirty="0"/>
              <a:t> DNS servers (primary/secondary)</a:t>
            </a:r>
          </a:p>
          <a:p>
            <a:pPr lvl="1"/>
            <a:r>
              <a:rPr lang="en-US" dirty="0"/>
              <a:t>Name service available if </a:t>
            </a:r>
            <a:r>
              <a:rPr lang="en-US" dirty="0">
                <a:sym typeface="Math B" charset="0"/>
              </a:rPr>
              <a:t>at least one</a:t>
            </a:r>
            <a:r>
              <a:rPr lang="en-US" dirty="0"/>
              <a:t> replica is up</a:t>
            </a:r>
          </a:p>
          <a:p>
            <a:pPr lvl="1"/>
            <a:r>
              <a:rPr lang="en-US" dirty="0"/>
              <a:t>Queries can be load-balanced between replicas</a:t>
            </a:r>
          </a:p>
          <a:p>
            <a:r>
              <a:rPr lang="en-US" dirty="0"/>
              <a:t>Usually, UDP used for queries</a:t>
            </a:r>
          </a:p>
          <a:p>
            <a:pPr lvl="1"/>
            <a:r>
              <a:rPr lang="en-US" dirty="0"/>
              <a:t>Reliability, if needed, </a:t>
            </a:r>
            <a:r>
              <a:rPr lang="en-US" dirty="0">
                <a:sym typeface="Wingdings" charset="0"/>
              </a:rPr>
              <a:t>must be implemented on UDP</a:t>
            </a:r>
          </a:p>
          <a:p>
            <a:r>
              <a:rPr lang="en-US" dirty="0"/>
              <a:t>Try alternate servers on timeout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Exponential </a:t>
            </a:r>
            <a:r>
              <a:rPr lang="en-US" dirty="0" err="1">
                <a:solidFill>
                  <a:srgbClr val="0000FF"/>
                </a:solidFill>
              </a:rPr>
              <a:t>backoff</a:t>
            </a:r>
            <a:r>
              <a:rPr lang="en-US" dirty="0"/>
              <a:t> when retrying same server</a:t>
            </a:r>
          </a:p>
          <a:p>
            <a:r>
              <a:rPr lang="en-US" dirty="0"/>
              <a:t>Same identifier for all queries</a:t>
            </a:r>
          </a:p>
          <a:p>
            <a:pPr lvl="1"/>
            <a:r>
              <a:rPr lang="en-US" dirty="0"/>
              <a:t>Don’t care which server responds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166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9731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Goals: Are we there yet?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Uniqueness: No naming conflicts</a:t>
            </a:r>
          </a:p>
          <a:p>
            <a:r>
              <a:rPr lang="en-US" dirty="0"/>
              <a:t>Scalable</a:t>
            </a:r>
          </a:p>
          <a:p>
            <a:r>
              <a:rPr lang="en-US" dirty="0"/>
              <a:t>Distributed, autonomous administration</a:t>
            </a:r>
          </a:p>
          <a:p>
            <a:r>
              <a:rPr lang="en-US" dirty="0"/>
              <a:t>Highly available</a:t>
            </a:r>
          </a:p>
          <a:p>
            <a:r>
              <a:rPr lang="en-US" dirty="0">
                <a:solidFill>
                  <a:srgbClr val="0000FF"/>
                </a:solidFill>
              </a:rPr>
              <a:t>Fast lookups?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702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Caching: How</a:t>
            </a:r>
          </a:p>
        </p:txBody>
      </p:sp>
      <p:sp>
        <p:nvSpPr>
          <p:cNvPr id="1085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Modifier to GET requests: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Lucida Console" charset="0"/>
                <a:ea typeface="Lucida Console" charset="0"/>
                <a:cs typeface="Lucida Console" charset="0"/>
              </a:rPr>
              <a:t>If-modified-since</a:t>
            </a:r>
            <a:r>
              <a:rPr lang="en-US" dirty="0"/>
              <a:t> – returns </a:t>
            </a:r>
            <a:r>
              <a:rPr lang="ja-JP" altLang="en-US" dirty="0"/>
              <a:t>“</a:t>
            </a:r>
            <a:r>
              <a:rPr lang="en-US" dirty="0"/>
              <a:t>not modified</a:t>
            </a:r>
            <a:r>
              <a:rPr lang="ja-JP" altLang="en-US" dirty="0"/>
              <a:t>”</a:t>
            </a:r>
            <a:r>
              <a:rPr lang="en-US" dirty="0"/>
              <a:t> if resource not modified since specified time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A4E5D9-0F0C-5947-9FC5-E584C570E0A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786406" y="3474241"/>
            <a:ext cx="7571188" cy="1631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383" tIns="45692" rIns="91383" bIns="4569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dirty="0">
                <a:solidFill>
                  <a:srgbClr val="D3A600"/>
                </a:solidFill>
                <a:latin typeface="Lucida Console" charset="0"/>
                <a:ea typeface="Lucida Console" charset="0"/>
                <a:cs typeface="Lucida Console" charset="0"/>
              </a:rPr>
              <a:t>GET /</a:t>
            </a:r>
            <a:r>
              <a:rPr lang="en-US" dirty="0" err="1">
                <a:solidFill>
                  <a:srgbClr val="D3A600"/>
                </a:solidFill>
                <a:latin typeface="Lucida Console" charset="0"/>
                <a:ea typeface="Lucida Console" charset="0"/>
                <a:cs typeface="Lucida Console" charset="0"/>
              </a:rPr>
              <a:t>somedir</a:t>
            </a:r>
            <a:r>
              <a:rPr lang="en-US" dirty="0">
                <a:solidFill>
                  <a:srgbClr val="D3A600"/>
                </a:solidFill>
                <a:latin typeface="Lucida Console" charset="0"/>
                <a:ea typeface="Lucida Console" charset="0"/>
                <a:cs typeface="Lucida Console" charset="0"/>
              </a:rPr>
              <a:t>/</a:t>
            </a:r>
            <a:r>
              <a:rPr lang="en-US" dirty="0" err="1">
                <a:solidFill>
                  <a:srgbClr val="D3A600"/>
                </a:solidFill>
                <a:latin typeface="Lucida Console" charset="0"/>
                <a:ea typeface="Lucida Console" charset="0"/>
                <a:cs typeface="Lucida Console" charset="0"/>
              </a:rPr>
              <a:t>page.html</a:t>
            </a:r>
            <a:r>
              <a:rPr lang="en-US" dirty="0">
                <a:solidFill>
                  <a:srgbClr val="D3A600"/>
                </a:solidFill>
                <a:latin typeface="Lucida Console" charset="0"/>
                <a:ea typeface="Lucida Console" charset="0"/>
                <a:cs typeface="Lucida Console" charset="0"/>
              </a:rPr>
              <a:t> HTTP/1.1</a:t>
            </a:r>
          </a:p>
          <a:p>
            <a:pPr algn="l"/>
            <a:r>
              <a:rPr lang="en-US" dirty="0">
                <a:solidFill>
                  <a:srgbClr val="D3A600"/>
                </a:solidFill>
                <a:latin typeface="Lucida Console" charset="0"/>
                <a:ea typeface="Lucida Console" charset="0"/>
                <a:cs typeface="Lucida Console" charset="0"/>
              </a:rPr>
              <a:t>Host: </a:t>
            </a:r>
            <a:r>
              <a:rPr lang="en-US" dirty="0" err="1">
                <a:solidFill>
                  <a:srgbClr val="D3A600"/>
                </a:solidFill>
                <a:latin typeface="Lucida Console" charset="0"/>
                <a:ea typeface="Lucida Console" charset="0"/>
                <a:cs typeface="Lucida Console" charset="0"/>
              </a:rPr>
              <a:t>www.someschool.edu</a:t>
            </a:r>
            <a:r>
              <a:rPr lang="en-US" dirty="0">
                <a:solidFill>
                  <a:srgbClr val="D3A600"/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</a:p>
          <a:p>
            <a:pPr algn="l"/>
            <a:r>
              <a:rPr lang="en-US" dirty="0">
                <a:solidFill>
                  <a:srgbClr val="D3A600"/>
                </a:solidFill>
                <a:latin typeface="Lucida Console" charset="0"/>
                <a:ea typeface="Lucida Console" charset="0"/>
                <a:cs typeface="Lucida Console" charset="0"/>
              </a:rPr>
              <a:t>User-agent: Mozilla/4.0</a:t>
            </a:r>
          </a:p>
          <a:p>
            <a:r>
              <a:rPr lang="en-US" dirty="0">
                <a:solidFill>
                  <a:srgbClr val="D3A600"/>
                </a:solidFill>
                <a:latin typeface="Lucida Console" charset="0"/>
                <a:ea typeface="Lucida Console" charset="0"/>
                <a:cs typeface="Lucida Console" charset="0"/>
              </a:rPr>
              <a:t>If-modified-since: Wed, 18 Jan 2017 10:25:50 GMT</a:t>
            </a:r>
          </a:p>
          <a:p>
            <a:pPr algn="l"/>
            <a:r>
              <a:rPr lang="en-US" b="0" dirty="0">
                <a:solidFill>
                  <a:srgbClr val="D3A600"/>
                </a:solidFill>
                <a:latin typeface="Lucida Console" charset="0"/>
                <a:ea typeface="Lucida Console" charset="0"/>
                <a:cs typeface="Lucida Console" charset="0"/>
              </a:rPr>
              <a:t>(blank line)</a:t>
            </a:r>
            <a:r>
              <a:rPr lang="en-US" dirty="0">
                <a:solidFill>
                  <a:srgbClr val="D3A600"/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endParaRPr lang="en-US" sz="2400" b="0" dirty="0">
              <a:solidFill>
                <a:srgbClr val="D3A600"/>
              </a:solidFill>
              <a:latin typeface="Lucida Console" charset="0"/>
              <a:ea typeface="Lucida Console" charset="0"/>
              <a:cs typeface="Lucida Console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6E71E82-EA0C-0E4F-B6B0-9E7590D31591}"/>
                  </a:ext>
                </a:extLst>
              </p14:cNvPr>
              <p14:cNvContentPartPr/>
              <p14:nvPr/>
            </p14:nvContentPartPr>
            <p14:xfrm>
              <a:off x="374040" y="3577320"/>
              <a:ext cx="2973240" cy="12045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6E71E82-EA0C-0E4F-B6B0-9E7590D3159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7840" y="3561120"/>
                <a:ext cx="3011040" cy="1242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44429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 caching</a:t>
            </a:r>
          </a:p>
        </p:txBody>
      </p:sp>
      <p:sp>
        <p:nvSpPr>
          <p:cNvPr id="951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Performing all these queries takes time</a:t>
            </a:r>
          </a:p>
          <a:p>
            <a:pPr lvl="1"/>
            <a:r>
              <a:rPr lang="en-US" dirty="0"/>
              <a:t>Up to 1-second latency before starting download</a:t>
            </a:r>
          </a:p>
          <a:p>
            <a:r>
              <a:rPr lang="en-US" dirty="0"/>
              <a:t>Caching can greatly reduce overhead</a:t>
            </a:r>
          </a:p>
          <a:p>
            <a:pPr lvl="1"/>
            <a:r>
              <a:rPr lang="en-US" dirty="0"/>
              <a:t>The top-level servers very rarely change</a:t>
            </a:r>
          </a:p>
          <a:p>
            <a:pPr lvl="1"/>
            <a:r>
              <a:rPr lang="en-US" dirty="0"/>
              <a:t>Popular sites (e.g., </a:t>
            </a:r>
            <a:r>
              <a:rPr lang="en-US" dirty="0" err="1"/>
              <a:t>www.google.com</a:t>
            </a:r>
            <a:r>
              <a:rPr lang="en-US" dirty="0"/>
              <a:t>) visited often</a:t>
            </a:r>
          </a:p>
          <a:p>
            <a:pPr lvl="1"/>
            <a:r>
              <a:rPr lang="en-US" dirty="0"/>
              <a:t>Local DNS server often has the information cached</a:t>
            </a:r>
          </a:p>
          <a:p>
            <a:r>
              <a:rPr lang="en-US" dirty="0"/>
              <a:t>How DNS caching works</a:t>
            </a:r>
          </a:p>
          <a:p>
            <a:pPr lvl="1"/>
            <a:r>
              <a:rPr lang="en-US" dirty="0"/>
              <a:t>DNS servers cache responses to queries</a:t>
            </a:r>
          </a:p>
          <a:p>
            <a:pPr lvl="1"/>
            <a:r>
              <a:rPr lang="en-US" dirty="0"/>
              <a:t>Responses include a </a:t>
            </a:r>
            <a:r>
              <a:rPr lang="ja-JP" altLang="en-US" dirty="0">
                <a:solidFill>
                  <a:srgbClr val="0000FF"/>
                </a:solidFill>
              </a:rPr>
              <a:t>“</a:t>
            </a:r>
            <a:r>
              <a:rPr lang="en-US" dirty="0">
                <a:solidFill>
                  <a:srgbClr val="0000FF"/>
                </a:solidFill>
              </a:rPr>
              <a:t>time to live</a:t>
            </a:r>
            <a:r>
              <a:rPr lang="ja-JP" altLang="en-US" dirty="0">
                <a:solidFill>
                  <a:srgbClr val="0000FF"/>
                </a:solidFill>
              </a:rPr>
              <a:t>”</a:t>
            </a:r>
            <a:r>
              <a:rPr lang="en-US" dirty="0">
                <a:solidFill>
                  <a:srgbClr val="0000FF"/>
                </a:solidFill>
              </a:rPr>
              <a:t> (TTL)</a:t>
            </a:r>
            <a:r>
              <a:rPr lang="en-US" dirty="0"/>
              <a:t> field</a:t>
            </a:r>
          </a:p>
          <a:p>
            <a:pPr lvl="1"/>
            <a:r>
              <a:rPr lang="en-US" dirty="0"/>
              <a:t>Server deletes cached entry after TTL expires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423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1299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E93CB-1E59-1446-B9CC-A58DE97DC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TTL in dig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BD2CD-0932-224B-B940-4980B9701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dig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nyu.edu</a:t>
            </a:r>
            <a:endParaRPr lang="en-US" sz="12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&lt;&lt;&gt;&gt;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DiG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9.10.6 &lt;&lt;&gt;&gt;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nyu.edu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;; global options: +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cmd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;; Got answer: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;; -&gt;&gt;HEADER&lt;&lt;- opcode: QUERY, status: NOERROR, id: 47443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;; flags: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qr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rd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ra; QUERY: 1, ANSWER: 1, AUTHORITY: 0, ADDITIONAL: 1</a:t>
            </a:r>
          </a:p>
          <a:p>
            <a:pPr marL="0" indent="0">
              <a:buNone/>
            </a:pPr>
            <a:endParaRPr lang="en-US" sz="12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;; OPT PSEUDOSECTION: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EDNS: version: 0, flags:;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udp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512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;; QUESTION SECTION: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nyu.edu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.			IN	A</a:t>
            </a:r>
          </a:p>
          <a:p>
            <a:pPr marL="0" indent="0">
              <a:buNone/>
            </a:pP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;; ANSWER SECTION:</a:t>
            </a:r>
          </a:p>
          <a:p>
            <a:pPr marL="0" indent="0">
              <a:buNone/>
            </a:pP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nyu.edu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.		60	IN	A	216.165.47.10</a:t>
            </a:r>
          </a:p>
          <a:p>
            <a:pPr marL="0" indent="0">
              <a:buNone/>
            </a:pPr>
            <a:endParaRPr lang="en-US" sz="12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;; Query time: 39 msec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;; SERVER: 192.168.1.1#53(192.168.1.1)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;; WHEN: Fri Sep 10 08:21:43 EDT 2021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;; MSG SIZE 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rcvd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52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CCE0C0-F32C-4C47-9EEB-08A5BBC5616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5127926-3251-0B4A-96A1-F7475AED26FF}"/>
              </a:ext>
            </a:extLst>
          </p:cNvPr>
          <p:cNvSpPr/>
          <p:nvPr/>
        </p:nvSpPr>
        <p:spPr bwMode="auto">
          <a:xfrm>
            <a:off x="2362200" y="4495800"/>
            <a:ext cx="609600" cy="533400"/>
          </a:xfrm>
          <a:prstGeom prst="ellipse">
            <a:avLst/>
          </a:prstGeom>
          <a:noFill/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C8B8A1-256C-A742-BA5D-40B6DAE50534}"/>
              </a:ext>
            </a:extLst>
          </p:cNvPr>
          <p:cNvSpPr txBox="1"/>
          <p:nvPr/>
        </p:nvSpPr>
        <p:spPr>
          <a:xfrm>
            <a:off x="2667000" y="4235669"/>
            <a:ext cx="5597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TTL</a:t>
            </a:r>
          </a:p>
        </p:txBody>
      </p:sp>
    </p:spTree>
    <p:extLst>
      <p:ext uri="{BB962C8B-B14F-4D97-AF65-F5344CB8AC3E}">
        <p14:creationId xmlns:p14="http://schemas.microsoft.com/office/powerpoint/2010/main" val="20419532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Negative caching</a:t>
            </a:r>
          </a:p>
        </p:txBody>
      </p:sp>
      <p:sp>
        <p:nvSpPr>
          <p:cNvPr id="9318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Remember things that do not work</a:t>
            </a:r>
          </a:p>
          <a:p>
            <a:pPr lvl="1"/>
            <a:r>
              <a:rPr lang="en-US" dirty="0"/>
              <a:t>Misspellings like </a:t>
            </a:r>
            <a:r>
              <a:rPr lang="en-US" dirty="0" err="1"/>
              <a:t>www.google.comm</a:t>
            </a:r>
            <a:endParaRPr lang="en-US" dirty="0"/>
          </a:p>
          <a:p>
            <a:pPr lvl="1"/>
            <a:r>
              <a:rPr lang="en-US" dirty="0"/>
              <a:t>These can take a long time to fail the first time</a:t>
            </a:r>
          </a:p>
          <a:p>
            <a:pPr lvl="1"/>
            <a:r>
              <a:rPr lang="en-US" dirty="0"/>
              <a:t>Good to remember that they do not work so the failure takes less time the next time around</a:t>
            </a:r>
          </a:p>
          <a:p>
            <a:r>
              <a:rPr lang="en-US" dirty="0"/>
              <a:t>Negative caching is </a:t>
            </a:r>
            <a:r>
              <a:rPr lang="en-US" dirty="0">
                <a:solidFill>
                  <a:srgbClr val="0000FF"/>
                </a:solidFill>
              </a:rPr>
              <a:t>optional</a:t>
            </a:r>
          </a:p>
          <a:p>
            <a:pPr lvl="1"/>
            <a:r>
              <a:rPr lang="en-US" dirty="0"/>
              <a:t>Not widely implemented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780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properties of DNS</a:t>
            </a:r>
          </a:p>
        </p:txBody>
      </p:sp>
      <p:sp>
        <p:nvSpPr>
          <p:cNvPr id="16281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Administrative delegation and hierarchy enables: </a:t>
            </a:r>
          </a:p>
          <a:p>
            <a:pPr lvl="1"/>
            <a:r>
              <a:rPr lang="en-US" dirty="0"/>
              <a:t>Easy unique naming</a:t>
            </a:r>
          </a:p>
          <a:p>
            <a:pPr lvl="1"/>
            <a:r>
              <a:rPr lang="en-US"/>
              <a:t>Reasonable </a:t>
            </a:r>
            <a:r>
              <a:rPr lang="en-US" dirty="0"/>
              <a:t>trust model</a:t>
            </a:r>
          </a:p>
          <a:p>
            <a:pPr lvl="1"/>
            <a:r>
              <a:rPr lang="en-US" dirty="0"/>
              <a:t>Caching increases scalability and performance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63000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 provides indirection</a:t>
            </a:r>
          </a:p>
        </p:txBody>
      </p:sp>
      <p:sp>
        <p:nvSpPr>
          <p:cNvPr id="924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Addresses can change underneath</a:t>
            </a:r>
          </a:p>
          <a:p>
            <a:pPr lvl="1"/>
            <a:r>
              <a:rPr lang="en-US" dirty="0"/>
              <a:t>Move </a:t>
            </a:r>
            <a:r>
              <a:rPr lang="en-US" dirty="0" err="1"/>
              <a:t>www.cnn.com</a:t>
            </a:r>
            <a:r>
              <a:rPr lang="en-US" dirty="0"/>
              <a:t> to 4.125.91.21</a:t>
            </a:r>
          </a:p>
          <a:p>
            <a:r>
              <a:rPr lang="en-US" dirty="0"/>
              <a:t>Name could map to multiple IP addresses</a:t>
            </a:r>
          </a:p>
          <a:p>
            <a:pPr lvl="1"/>
            <a:r>
              <a:rPr lang="en-US" dirty="0"/>
              <a:t>Load-balancing (</a:t>
            </a:r>
            <a:r>
              <a:rPr lang="en-US" dirty="0">
                <a:solidFill>
                  <a:srgbClr val="0000FF"/>
                </a:solidFill>
              </a:rPr>
              <a:t>CDN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Reducing latency by picking nearby servers (</a:t>
            </a:r>
            <a:r>
              <a:rPr lang="en-US" dirty="0">
                <a:solidFill>
                  <a:srgbClr val="0000FF"/>
                </a:solidFill>
              </a:rPr>
              <a:t>CDN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Try out</a:t>
            </a:r>
            <a:r>
              <a:rPr lang="en-US" dirty="0"/>
              <a:t>: </a:t>
            </a: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dig </a:t>
            </a:r>
            <a:r>
              <a:rPr lang="en-US" dirty="0" err="1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google.com</a:t>
            </a:r>
            <a:r>
              <a:rPr lang="en-US" dirty="0"/>
              <a:t> a few times</a:t>
            </a:r>
          </a:p>
          <a:p>
            <a:r>
              <a:rPr lang="en-US" dirty="0"/>
              <a:t>Multiple names for the same address</a:t>
            </a:r>
          </a:p>
          <a:p>
            <a:pPr lvl="1"/>
            <a:r>
              <a:rPr lang="en-US" dirty="0"/>
              <a:t>E.g., many services (mail, www) on same machine </a:t>
            </a:r>
          </a:p>
          <a:p>
            <a:pPr lvl="1"/>
            <a:r>
              <a:rPr lang="en-US" dirty="0"/>
              <a:t>E.g., aliases like </a:t>
            </a:r>
            <a:r>
              <a:rPr lang="en-US" dirty="0" err="1"/>
              <a:t>www.cnn.com</a:t>
            </a:r>
            <a:r>
              <a:rPr lang="en-US" dirty="0"/>
              <a:t> and </a:t>
            </a:r>
            <a:r>
              <a:rPr lang="en-US" dirty="0" err="1"/>
              <a:t>cnn.com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832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4675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CDNs improve web performance</a:t>
            </a:r>
          </a:p>
          <a:p>
            <a:pPr lvl="1"/>
            <a:r>
              <a:rPr lang="en-US" dirty="0"/>
              <a:t>Via replication and caching</a:t>
            </a:r>
          </a:p>
          <a:p>
            <a:pPr lvl="1"/>
            <a:r>
              <a:rPr lang="en-US" dirty="0"/>
              <a:t>Good server selection</a:t>
            </a:r>
          </a:p>
          <a:p>
            <a:r>
              <a:rPr lang="en-US" dirty="0"/>
              <a:t>DNS allows us to go to webpages without having to memorize IP addresses</a:t>
            </a:r>
          </a:p>
          <a:p>
            <a:pPr lvl="1"/>
            <a:r>
              <a:rPr lang="en-US" dirty="0"/>
              <a:t>Allows a level of indirection that enables many functionalities including CDN server selection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93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Caching: How</a:t>
            </a:r>
          </a:p>
        </p:txBody>
      </p:sp>
      <p:sp>
        <p:nvSpPr>
          <p:cNvPr id="1085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Modifier to GET requests: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Lucida Console" charset="0"/>
                <a:ea typeface="Lucida Console" charset="0"/>
                <a:cs typeface="Lucida Console" charset="0"/>
              </a:rPr>
              <a:t>If-modified-since</a:t>
            </a:r>
            <a:r>
              <a:rPr lang="en-US" dirty="0"/>
              <a:t> – returns </a:t>
            </a:r>
            <a:r>
              <a:rPr lang="ja-JP" altLang="en-US" dirty="0"/>
              <a:t>“</a:t>
            </a:r>
            <a:r>
              <a:rPr lang="en-US" dirty="0"/>
              <a:t>not modified</a:t>
            </a:r>
            <a:r>
              <a:rPr lang="ja-JP" altLang="en-US" dirty="0"/>
              <a:t>”</a:t>
            </a:r>
            <a:r>
              <a:rPr lang="en-US" dirty="0"/>
              <a:t> if resource not modified since specified time </a:t>
            </a:r>
          </a:p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Client specifies </a:t>
            </a:r>
            <a:r>
              <a:rPr lang="ja-JP" altLang="en-US" dirty="0">
                <a:latin typeface="Arial" charset="0"/>
                <a:ea typeface="Arial" charset="0"/>
                <a:cs typeface="Arial" charset="0"/>
              </a:rPr>
              <a:t>“</a:t>
            </a:r>
            <a:r>
              <a:rPr lang="en-US" sz="2400" dirty="0">
                <a:solidFill>
                  <a:srgbClr val="0000FF"/>
                </a:solidFill>
                <a:latin typeface="Lucida Console" charset="0"/>
                <a:ea typeface="Lucida Console" charset="0"/>
                <a:cs typeface="Lucida Console" charset="0"/>
              </a:rPr>
              <a:t>if-modified-since</a:t>
            </a:r>
            <a:r>
              <a:rPr lang="ja-JP" altLang="en-US" dirty="0">
                <a:latin typeface="Arial" charset="0"/>
                <a:ea typeface="Arial" charset="0"/>
                <a:cs typeface="Arial" charset="0"/>
              </a:rPr>
              <a:t>”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time in request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Server compares this against </a:t>
            </a:r>
            <a:r>
              <a:rPr lang="ja-JP" altLang="en-US" dirty="0">
                <a:latin typeface="Arial" charset="0"/>
                <a:ea typeface="Arial" charset="0"/>
                <a:cs typeface="Arial" charset="0"/>
              </a:rPr>
              <a:t>“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last modified</a:t>
            </a:r>
            <a:r>
              <a:rPr lang="ja-JP" altLang="en-US" dirty="0">
                <a:latin typeface="Arial" charset="0"/>
                <a:ea typeface="Arial" charset="0"/>
                <a:cs typeface="Arial" charset="0"/>
              </a:rPr>
              <a:t>”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time of resource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Server returns </a:t>
            </a:r>
            <a:r>
              <a:rPr lang="ja-JP" altLang="en-US" dirty="0">
                <a:latin typeface="Arial" charset="0"/>
                <a:ea typeface="Arial" charset="0"/>
                <a:cs typeface="Arial" charset="0"/>
              </a:rPr>
              <a:t>“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Not Modified</a:t>
            </a:r>
            <a:r>
              <a:rPr lang="ja-JP" altLang="en-US" dirty="0">
                <a:latin typeface="Arial" charset="0"/>
                <a:ea typeface="Arial" charset="0"/>
                <a:cs typeface="Arial" charset="0"/>
              </a:rPr>
              <a:t>”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if resource has not changed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…. or a </a:t>
            </a:r>
            <a:r>
              <a:rPr lang="ja-JP" altLang="en-US" dirty="0">
                <a:latin typeface="Arial" charset="0"/>
                <a:ea typeface="Arial" charset="0"/>
                <a:cs typeface="Arial" charset="0"/>
              </a:rPr>
              <a:t>“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OK</a:t>
            </a:r>
            <a:r>
              <a:rPr lang="ja-JP" altLang="en-US" dirty="0">
                <a:latin typeface="Arial" charset="0"/>
                <a:ea typeface="Arial" charset="0"/>
                <a:cs typeface="Arial" charset="0"/>
              </a:rPr>
              <a:t>”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with the latest version otherwise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5BA2DD-9606-5E41-A175-2B8914CBFB9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6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66D3364-994C-0746-B362-80F354E14293}"/>
                  </a:ext>
                </a:extLst>
              </p14:cNvPr>
              <p14:cNvContentPartPr/>
              <p14:nvPr/>
            </p14:nvContentPartPr>
            <p14:xfrm>
              <a:off x="3646800" y="4991400"/>
              <a:ext cx="1994400" cy="745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66D3364-994C-0746-B362-80F354E1429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30600" y="4975200"/>
                <a:ext cx="2026800" cy="106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49359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4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Caching: How</a:t>
            </a:r>
          </a:p>
        </p:txBody>
      </p:sp>
      <p:sp>
        <p:nvSpPr>
          <p:cNvPr id="1085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Modifier to GET requests: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Lucida Console" charset="0"/>
                <a:ea typeface="Lucida Console" charset="0"/>
                <a:cs typeface="Lucida Console" charset="0"/>
              </a:rPr>
              <a:t>If-modified-since</a:t>
            </a:r>
            <a:r>
              <a:rPr lang="en-US" dirty="0"/>
              <a:t> – returns </a:t>
            </a:r>
            <a:r>
              <a:rPr lang="ja-JP" altLang="en-US" dirty="0"/>
              <a:t>“</a:t>
            </a:r>
            <a:r>
              <a:rPr lang="en-US" dirty="0"/>
              <a:t>not modified</a:t>
            </a:r>
            <a:r>
              <a:rPr lang="ja-JP" altLang="en-US" dirty="0"/>
              <a:t>”</a:t>
            </a:r>
            <a:r>
              <a:rPr lang="en-US" dirty="0"/>
              <a:t> if resource not modified since specified time </a:t>
            </a:r>
          </a:p>
          <a:p>
            <a:r>
              <a:rPr lang="en-US" dirty="0"/>
              <a:t>Response header: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Lucida Console" charset="0"/>
                <a:ea typeface="Lucida Console" charset="0"/>
                <a:cs typeface="Lucida Console" charset="0"/>
              </a:rPr>
              <a:t>Expires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– how long it’s safe to cache the resource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Lucida Console" charset="0"/>
                <a:ea typeface="Lucida Console" charset="0"/>
                <a:cs typeface="Lucida Console" charset="0"/>
              </a:rPr>
              <a:t>No-cache</a:t>
            </a:r>
            <a:r>
              <a:rPr lang="en-US" dirty="0"/>
              <a:t> – ignore all caches; always get resource directly from server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20C67B-99EF-AE4B-A8A5-0F34252B0ED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7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01B3354-02C7-0F4E-B1EE-E5C1914C8EBC}"/>
                  </a:ext>
                </a:extLst>
              </p14:cNvPr>
              <p14:cNvContentPartPr/>
              <p14:nvPr/>
            </p14:nvContentPartPr>
            <p14:xfrm>
              <a:off x="1073160" y="3844440"/>
              <a:ext cx="1731240" cy="5468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01B3354-02C7-0F4E-B1EE-E5C1914C8EB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56960" y="3828240"/>
                <a:ext cx="1763640" cy="579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18476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Caching: Where?</a:t>
            </a:r>
            <a:endParaRPr lang="en-US" dirty="0"/>
          </a:p>
        </p:txBody>
      </p:sp>
      <p:sp>
        <p:nvSpPr>
          <p:cNvPr id="1085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Options</a:t>
            </a:r>
          </a:p>
          <a:p>
            <a:pPr lvl="1"/>
            <a:r>
              <a:rPr lang="en-US" dirty="0"/>
              <a:t>Client (browser)</a:t>
            </a:r>
          </a:p>
          <a:p>
            <a:pPr lvl="1"/>
            <a:r>
              <a:rPr lang="en-US" dirty="0"/>
              <a:t>Forward proxies </a:t>
            </a:r>
          </a:p>
          <a:p>
            <a:pPr lvl="1"/>
            <a:r>
              <a:rPr lang="en-US" dirty="0"/>
              <a:t>Reverse proxies</a:t>
            </a:r>
          </a:p>
          <a:p>
            <a:pPr lvl="1"/>
            <a:r>
              <a:rPr lang="en-US" dirty="0">
                <a:solidFill>
                  <a:schemeClr val="accent2">
                    <a:lumMod val="50000"/>
                    <a:lumOff val="50000"/>
                  </a:schemeClr>
                </a:solidFill>
              </a:rPr>
              <a:t>Content Distribution Network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AAD6CE-9751-0545-A7C3-E688F48EE6C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622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Caching: Where?</a:t>
            </a:r>
          </a:p>
        </p:txBody>
      </p:sp>
      <p:sp>
        <p:nvSpPr>
          <p:cNvPr id="1669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clients </a:t>
            </a:r>
            <a:r>
              <a:rPr lang="en-US" altLang="zh-CN" dirty="0"/>
              <a:t>request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en-US" dirty="0"/>
              <a:t> same </a:t>
            </a:r>
            <a:r>
              <a:rPr lang="en-US" altLang="zh-CN" dirty="0"/>
              <a:t>content</a:t>
            </a:r>
            <a:endParaRPr lang="en-US" altLang="zh-CN" dirty="0">
              <a:sym typeface="Wingdings" charset="0"/>
            </a:endParaRPr>
          </a:p>
          <a:p>
            <a:pPr lvl="1"/>
            <a:r>
              <a:rPr lang="en-US" dirty="0">
                <a:sym typeface="Wingdings" charset="0"/>
              </a:rPr>
              <a:t>E.g.</a:t>
            </a:r>
            <a:r>
              <a:rPr lang="en-US" altLang="zh-CN" dirty="0">
                <a:sym typeface="Wingdings" charset="0"/>
              </a:rPr>
              <a:t>,</a:t>
            </a:r>
            <a:r>
              <a:rPr lang="zh-CN" altLang="en-US" dirty="0">
                <a:sym typeface="Wingdings" charset="0"/>
              </a:rPr>
              <a:t> </a:t>
            </a:r>
            <a:r>
              <a:rPr lang="en-US" altLang="zh-CN" dirty="0" err="1">
                <a:sym typeface="Wingdings" charset="0"/>
              </a:rPr>
              <a:t>cuhk</a:t>
            </a:r>
            <a:r>
              <a:rPr lang="en-US" altLang="zh-CN" dirty="0">
                <a:sym typeface="Wingdings" charset="0"/>
              </a:rPr>
              <a:t>;</a:t>
            </a:r>
            <a:r>
              <a:rPr lang="zh-CN" altLang="en-US" dirty="0">
                <a:sym typeface="Wingdings" charset="0"/>
              </a:rPr>
              <a:t> </a:t>
            </a:r>
            <a:r>
              <a:rPr lang="en-US" altLang="zh-CN" dirty="0" err="1">
                <a:sym typeface="Wingdings" charset="0"/>
              </a:rPr>
              <a:t>youtube</a:t>
            </a:r>
            <a:r>
              <a:rPr lang="zh-CN" altLang="en-US" dirty="0">
                <a:sym typeface="Wingdings" charset="0"/>
              </a:rPr>
              <a:t> </a:t>
            </a:r>
            <a:r>
              <a:rPr lang="en-US" altLang="zh-CN" dirty="0">
                <a:sym typeface="Wingdings" charset="0"/>
              </a:rPr>
              <a:t>videos;</a:t>
            </a:r>
            <a:r>
              <a:rPr lang="zh-CN" altLang="en-US" dirty="0">
                <a:sym typeface="Wingdings" charset="0"/>
              </a:rPr>
              <a:t> </a:t>
            </a:r>
            <a:r>
              <a:rPr lang="en-US" altLang="zh-CN" dirty="0">
                <a:sym typeface="Wingdings" charset="0"/>
              </a:rPr>
              <a:t>software</a:t>
            </a:r>
            <a:r>
              <a:rPr lang="zh-CN" altLang="en-US" dirty="0">
                <a:sym typeface="Wingdings" charset="0"/>
              </a:rPr>
              <a:t> </a:t>
            </a:r>
            <a:r>
              <a:rPr lang="en-US" altLang="zh-CN" dirty="0">
                <a:sym typeface="Wingdings" charset="0"/>
              </a:rPr>
              <a:t>updates</a:t>
            </a:r>
            <a:endParaRPr lang="en-US" dirty="0">
              <a:sym typeface="Wingdings" charset="0"/>
            </a:endParaRPr>
          </a:p>
          <a:p>
            <a:pPr lvl="1"/>
            <a:r>
              <a:rPr lang="en-US" dirty="0">
                <a:sym typeface="Wingdings" charset="0"/>
              </a:rPr>
              <a:t>Generate unnecessary server and network load</a:t>
            </a:r>
          </a:p>
          <a:p>
            <a:pPr lvl="1"/>
            <a:r>
              <a:rPr lang="en-US" dirty="0">
                <a:sym typeface="Wingdings" charset="0"/>
              </a:rPr>
              <a:t>Clients experience unnecessary latency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397946-A228-5840-82F4-EDAA8A6DD0E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9</a:t>
            </a:fld>
            <a:endParaRPr lang="en-US"/>
          </a:p>
        </p:txBody>
      </p:sp>
      <p:grpSp>
        <p:nvGrpSpPr>
          <p:cNvPr id="1669124" name="Group 4"/>
          <p:cNvGrpSpPr>
            <a:grpSpLocks/>
          </p:cNvGrpSpPr>
          <p:nvPr/>
        </p:nvGrpSpPr>
        <p:grpSpPr bwMode="auto">
          <a:xfrm>
            <a:off x="6019800" y="6096001"/>
            <a:ext cx="371475" cy="381000"/>
            <a:chOff x="1014" y="912"/>
            <a:chExt cx="574" cy="596"/>
          </a:xfrm>
        </p:grpSpPr>
        <p:sp>
          <p:nvSpPr>
            <p:cNvPr id="1669125" name="Freeform 5"/>
            <p:cNvSpPr>
              <a:spLocks/>
            </p:cNvSpPr>
            <p:nvPr/>
          </p:nvSpPr>
          <p:spPr bwMode="auto">
            <a:xfrm>
              <a:off x="1014" y="912"/>
              <a:ext cx="574" cy="596"/>
            </a:xfrm>
            <a:custGeom>
              <a:avLst/>
              <a:gdLst>
                <a:gd name="T0" fmla="*/ 124 w 574"/>
                <a:gd name="T1" fmla="*/ 391 h 596"/>
                <a:gd name="T2" fmla="*/ 0 w 574"/>
                <a:gd name="T3" fmla="*/ 391 h 596"/>
                <a:gd name="T4" fmla="*/ 0 w 574"/>
                <a:gd name="T5" fmla="*/ 596 h 596"/>
                <a:gd name="T6" fmla="*/ 574 w 574"/>
                <a:gd name="T7" fmla="*/ 596 h 596"/>
                <a:gd name="T8" fmla="*/ 574 w 574"/>
                <a:gd name="T9" fmla="*/ 391 h 596"/>
                <a:gd name="T10" fmla="*/ 446 w 574"/>
                <a:gd name="T11" fmla="*/ 391 h 596"/>
                <a:gd name="T12" fmla="*/ 446 w 574"/>
                <a:gd name="T13" fmla="*/ 364 h 596"/>
                <a:gd name="T14" fmla="*/ 500 w 574"/>
                <a:gd name="T15" fmla="*/ 364 h 596"/>
                <a:gd name="T16" fmla="*/ 500 w 574"/>
                <a:gd name="T17" fmla="*/ 0 h 596"/>
                <a:gd name="T18" fmla="*/ 70 w 574"/>
                <a:gd name="T19" fmla="*/ 0 h 596"/>
                <a:gd name="T20" fmla="*/ 70 w 574"/>
                <a:gd name="T21" fmla="*/ 364 h 596"/>
                <a:gd name="T22" fmla="*/ 124 w 574"/>
                <a:gd name="T23" fmla="*/ 364 h 596"/>
                <a:gd name="T24" fmla="*/ 124 w 574"/>
                <a:gd name="T25" fmla="*/ 391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4" h="596">
                  <a:moveTo>
                    <a:pt x="124" y="391"/>
                  </a:moveTo>
                  <a:lnTo>
                    <a:pt x="0" y="391"/>
                  </a:lnTo>
                  <a:lnTo>
                    <a:pt x="0" y="596"/>
                  </a:lnTo>
                  <a:lnTo>
                    <a:pt x="574" y="596"/>
                  </a:lnTo>
                  <a:lnTo>
                    <a:pt x="574" y="391"/>
                  </a:lnTo>
                  <a:lnTo>
                    <a:pt x="446" y="391"/>
                  </a:lnTo>
                  <a:lnTo>
                    <a:pt x="446" y="364"/>
                  </a:lnTo>
                  <a:lnTo>
                    <a:pt x="500" y="364"/>
                  </a:lnTo>
                  <a:lnTo>
                    <a:pt x="500" y="0"/>
                  </a:lnTo>
                  <a:lnTo>
                    <a:pt x="70" y="0"/>
                  </a:lnTo>
                  <a:lnTo>
                    <a:pt x="70" y="364"/>
                  </a:lnTo>
                  <a:lnTo>
                    <a:pt x="124" y="364"/>
                  </a:lnTo>
                  <a:lnTo>
                    <a:pt x="124" y="391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26" name="Line 6"/>
            <p:cNvSpPr>
              <a:spLocks noChangeShapeType="1"/>
            </p:cNvSpPr>
            <p:nvPr/>
          </p:nvSpPr>
          <p:spPr bwMode="auto">
            <a:xfrm>
              <a:off x="1138" y="1303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27" name="Line 7"/>
            <p:cNvSpPr>
              <a:spLocks noChangeShapeType="1"/>
            </p:cNvSpPr>
            <p:nvPr/>
          </p:nvSpPr>
          <p:spPr bwMode="auto">
            <a:xfrm>
              <a:off x="1138" y="1276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28" name="Freeform 8"/>
            <p:cNvSpPr>
              <a:spLocks noEditPoints="1"/>
            </p:cNvSpPr>
            <p:nvPr/>
          </p:nvSpPr>
          <p:spPr bwMode="auto">
            <a:xfrm>
              <a:off x="1310" y="1323"/>
              <a:ext cx="233" cy="168"/>
            </a:xfrm>
            <a:custGeom>
              <a:avLst/>
              <a:gdLst>
                <a:gd name="T0" fmla="*/ 0 w 233"/>
                <a:gd name="T1" fmla="*/ 168 h 168"/>
                <a:gd name="T2" fmla="*/ 188 w 233"/>
                <a:gd name="T3" fmla="*/ 168 h 168"/>
                <a:gd name="T4" fmla="*/ 188 w 233"/>
                <a:gd name="T5" fmla="*/ 0 h 168"/>
                <a:gd name="T6" fmla="*/ 0 w 233"/>
                <a:gd name="T7" fmla="*/ 0 h 168"/>
                <a:gd name="T8" fmla="*/ 0 w 233"/>
                <a:gd name="T9" fmla="*/ 168 h 168"/>
                <a:gd name="T10" fmla="*/ 204 w 233"/>
                <a:gd name="T11" fmla="*/ 26 h 168"/>
                <a:gd name="T12" fmla="*/ 233 w 233"/>
                <a:gd name="T13" fmla="*/ 26 h 168"/>
                <a:gd name="T14" fmla="*/ 233 w 233"/>
                <a:gd name="T15" fmla="*/ 0 h 168"/>
                <a:gd name="T16" fmla="*/ 204 w 233"/>
                <a:gd name="T17" fmla="*/ 0 h 168"/>
                <a:gd name="T18" fmla="*/ 204 w 233"/>
                <a:gd name="T19" fmla="*/ 2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3" h="168">
                  <a:moveTo>
                    <a:pt x="0" y="168"/>
                  </a:moveTo>
                  <a:lnTo>
                    <a:pt x="188" y="168"/>
                  </a:lnTo>
                  <a:lnTo>
                    <a:pt x="188" y="0"/>
                  </a:lnTo>
                  <a:lnTo>
                    <a:pt x="0" y="0"/>
                  </a:lnTo>
                  <a:lnTo>
                    <a:pt x="0" y="168"/>
                  </a:lnTo>
                  <a:close/>
                  <a:moveTo>
                    <a:pt x="204" y="26"/>
                  </a:moveTo>
                  <a:lnTo>
                    <a:pt x="233" y="26"/>
                  </a:lnTo>
                  <a:lnTo>
                    <a:pt x="233" y="0"/>
                  </a:lnTo>
                  <a:lnTo>
                    <a:pt x="204" y="0"/>
                  </a:lnTo>
                  <a:lnTo>
                    <a:pt x="204" y="26"/>
                  </a:lnTo>
                  <a:close/>
                </a:path>
              </a:pathLst>
            </a:custGeom>
            <a:solidFill>
              <a:srgbClr val="FFFFFF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29" name="Line 9"/>
            <p:cNvSpPr>
              <a:spLocks noChangeShapeType="1"/>
            </p:cNvSpPr>
            <p:nvPr/>
          </p:nvSpPr>
          <p:spPr bwMode="auto">
            <a:xfrm>
              <a:off x="1310" y="1379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30" name="Line 10"/>
            <p:cNvSpPr>
              <a:spLocks noChangeShapeType="1"/>
            </p:cNvSpPr>
            <p:nvPr/>
          </p:nvSpPr>
          <p:spPr bwMode="auto">
            <a:xfrm>
              <a:off x="1310" y="1435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31" name="Line 11"/>
            <p:cNvSpPr>
              <a:spLocks noChangeShapeType="1"/>
            </p:cNvSpPr>
            <p:nvPr/>
          </p:nvSpPr>
          <p:spPr bwMode="auto">
            <a:xfrm>
              <a:off x="1317" y="1405"/>
              <a:ext cx="172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32" name="Rectangle 12"/>
            <p:cNvSpPr>
              <a:spLocks noChangeArrowheads="1"/>
            </p:cNvSpPr>
            <p:nvPr/>
          </p:nvSpPr>
          <p:spPr bwMode="auto">
            <a:xfrm>
              <a:off x="1416" y="1389"/>
              <a:ext cx="54" cy="36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33" name="Freeform 13"/>
            <p:cNvSpPr>
              <a:spLocks noEditPoints="1"/>
            </p:cNvSpPr>
            <p:nvPr/>
          </p:nvSpPr>
          <p:spPr bwMode="auto">
            <a:xfrm>
              <a:off x="1030" y="955"/>
              <a:ext cx="538" cy="401"/>
            </a:xfrm>
            <a:custGeom>
              <a:avLst/>
              <a:gdLst>
                <a:gd name="T0" fmla="*/ 452 w 538"/>
                <a:gd name="T1" fmla="*/ 285 h 401"/>
                <a:gd name="T2" fmla="*/ 472 w 538"/>
                <a:gd name="T3" fmla="*/ 285 h 401"/>
                <a:gd name="T4" fmla="*/ 472 w 538"/>
                <a:gd name="T5" fmla="*/ 278 h 401"/>
                <a:gd name="T6" fmla="*/ 452 w 538"/>
                <a:gd name="T7" fmla="*/ 278 h 401"/>
                <a:gd name="T8" fmla="*/ 452 w 538"/>
                <a:gd name="T9" fmla="*/ 285 h 401"/>
                <a:gd name="T10" fmla="*/ 121 w 538"/>
                <a:gd name="T11" fmla="*/ 239 h 401"/>
                <a:gd name="T12" fmla="*/ 121 w 538"/>
                <a:gd name="T13" fmla="*/ 27 h 401"/>
                <a:gd name="T14" fmla="*/ 417 w 538"/>
                <a:gd name="T15" fmla="*/ 27 h 401"/>
                <a:gd name="T16" fmla="*/ 417 w 538"/>
                <a:gd name="T17" fmla="*/ 239 h 401"/>
                <a:gd name="T18" fmla="*/ 121 w 538"/>
                <a:gd name="T19" fmla="*/ 239 h 401"/>
                <a:gd name="T20" fmla="*/ 108 w 538"/>
                <a:gd name="T21" fmla="*/ 252 h 401"/>
                <a:gd name="T22" fmla="*/ 430 w 538"/>
                <a:gd name="T23" fmla="*/ 252 h 401"/>
                <a:gd name="T24" fmla="*/ 430 w 538"/>
                <a:gd name="T25" fmla="*/ 14 h 401"/>
                <a:gd name="T26" fmla="*/ 446 w 538"/>
                <a:gd name="T27" fmla="*/ 14 h 401"/>
                <a:gd name="T28" fmla="*/ 446 w 538"/>
                <a:gd name="T29" fmla="*/ 0 h 401"/>
                <a:gd name="T30" fmla="*/ 96 w 538"/>
                <a:gd name="T31" fmla="*/ 0 h 401"/>
                <a:gd name="T32" fmla="*/ 96 w 538"/>
                <a:gd name="T33" fmla="*/ 265 h 401"/>
                <a:gd name="T34" fmla="*/ 108 w 538"/>
                <a:gd name="T35" fmla="*/ 265 h 401"/>
                <a:gd name="T36" fmla="*/ 108 w 538"/>
                <a:gd name="T37" fmla="*/ 252 h 401"/>
                <a:gd name="T38" fmla="*/ 0 w 538"/>
                <a:gd name="T39" fmla="*/ 388 h 401"/>
                <a:gd name="T40" fmla="*/ 54 w 538"/>
                <a:gd name="T41" fmla="*/ 388 h 401"/>
                <a:gd name="T42" fmla="*/ 54 w 538"/>
                <a:gd name="T43" fmla="*/ 368 h 401"/>
                <a:gd name="T44" fmla="*/ 0 w 538"/>
                <a:gd name="T45" fmla="*/ 368 h 401"/>
                <a:gd name="T46" fmla="*/ 0 w 538"/>
                <a:gd name="T47" fmla="*/ 388 h 401"/>
                <a:gd name="T48" fmla="*/ 316 w 538"/>
                <a:gd name="T49" fmla="*/ 401 h 401"/>
                <a:gd name="T50" fmla="*/ 430 w 538"/>
                <a:gd name="T51" fmla="*/ 401 h 401"/>
                <a:gd name="T52" fmla="*/ 430 w 538"/>
                <a:gd name="T53" fmla="*/ 391 h 401"/>
                <a:gd name="T54" fmla="*/ 316 w 538"/>
                <a:gd name="T55" fmla="*/ 391 h 401"/>
                <a:gd name="T56" fmla="*/ 316 w 538"/>
                <a:gd name="T57" fmla="*/ 401 h 401"/>
                <a:gd name="T58" fmla="*/ 523 w 538"/>
                <a:gd name="T59" fmla="*/ 378 h 401"/>
                <a:gd name="T60" fmla="*/ 538 w 538"/>
                <a:gd name="T61" fmla="*/ 378 h 401"/>
                <a:gd name="T62" fmla="*/ 538 w 538"/>
                <a:gd name="T63" fmla="*/ 368 h 401"/>
                <a:gd name="T64" fmla="*/ 523 w 538"/>
                <a:gd name="T65" fmla="*/ 368 h 401"/>
                <a:gd name="T66" fmla="*/ 523 w 538"/>
                <a:gd name="T67" fmla="*/ 378 h 401"/>
                <a:gd name="T68" fmla="*/ 523 w 538"/>
                <a:gd name="T69" fmla="*/ 394 h 401"/>
                <a:gd name="T70" fmla="*/ 538 w 538"/>
                <a:gd name="T71" fmla="*/ 394 h 401"/>
                <a:gd name="T72" fmla="*/ 538 w 538"/>
                <a:gd name="T73" fmla="*/ 388 h 401"/>
                <a:gd name="T74" fmla="*/ 523 w 538"/>
                <a:gd name="T75" fmla="*/ 388 h 401"/>
                <a:gd name="T76" fmla="*/ 523 w 538"/>
                <a:gd name="T77" fmla="*/ 39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38" h="401">
                  <a:moveTo>
                    <a:pt x="452" y="285"/>
                  </a:moveTo>
                  <a:lnTo>
                    <a:pt x="472" y="285"/>
                  </a:lnTo>
                  <a:lnTo>
                    <a:pt x="472" y="278"/>
                  </a:lnTo>
                  <a:lnTo>
                    <a:pt x="452" y="278"/>
                  </a:lnTo>
                  <a:lnTo>
                    <a:pt x="452" y="285"/>
                  </a:lnTo>
                  <a:close/>
                  <a:moveTo>
                    <a:pt x="121" y="239"/>
                  </a:moveTo>
                  <a:lnTo>
                    <a:pt x="121" y="27"/>
                  </a:lnTo>
                  <a:lnTo>
                    <a:pt x="417" y="27"/>
                  </a:lnTo>
                  <a:lnTo>
                    <a:pt x="417" y="239"/>
                  </a:lnTo>
                  <a:lnTo>
                    <a:pt x="121" y="239"/>
                  </a:lnTo>
                  <a:close/>
                  <a:moveTo>
                    <a:pt x="108" y="252"/>
                  </a:moveTo>
                  <a:lnTo>
                    <a:pt x="430" y="252"/>
                  </a:lnTo>
                  <a:lnTo>
                    <a:pt x="430" y="14"/>
                  </a:lnTo>
                  <a:lnTo>
                    <a:pt x="446" y="14"/>
                  </a:lnTo>
                  <a:lnTo>
                    <a:pt x="446" y="0"/>
                  </a:lnTo>
                  <a:lnTo>
                    <a:pt x="96" y="0"/>
                  </a:lnTo>
                  <a:lnTo>
                    <a:pt x="96" y="265"/>
                  </a:lnTo>
                  <a:lnTo>
                    <a:pt x="108" y="265"/>
                  </a:lnTo>
                  <a:lnTo>
                    <a:pt x="108" y="252"/>
                  </a:lnTo>
                  <a:close/>
                  <a:moveTo>
                    <a:pt x="0" y="388"/>
                  </a:moveTo>
                  <a:lnTo>
                    <a:pt x="54" y="388"/>
                  </a:lnTo>
                  <a:lnTo>
                    <a:pt x="54" y="368"/>
                  </a:lnTo>
                  <a:lnTo>
                    <a:pt x="0" y="368"/>
                  </a:lnTo>
                  <a:lnTo>
                    <a:pt x="0" y="388"/>
                  </a:lnTo>
                  <a:close/>
                  <a:moveTo>
                    <a:pt x="316" y="401"/>
                  </a:moveTo>
                  <a:lnTo>
                    <a:pt x="430" y="401"/>
                  </a:lnTo>
                  <a:lnTo>
                    <a:pt x="430" y="391"/>
                  </a:lnTo>
                  <a:lnTo>
                    <a:pt x="316" y="391"/>
                  </a:lnTo>
                  <a:lnTo>
                    <a:pt x="316" y="401"/>
                  </a:lnTo>
                  <a:close/>
                  <a:moveTo>
                    <a:pt x="523" y="378"/>
                  </a:moveTo>
                  <a:lnTo>
                    <a:pt x="538" y="378"/>
                  </a:lnTo>
                  <a:lnTo>
                    <a:pt x="538" y="368"/>
                  </a:lnTo>
                  <a:lnTo>
                    <a:pt x="523" y="368"/>
                  </a:lnTo>
                  <a:lnTo>
                    <a:pt x="523" y="378"/>
                  </a:lnTo>
                  <a:close/>
                  <a:moveTo>
                    <a:pt x="523" y="394"/>
                  </a:moveTo>
                  <a:lnTo>
                    <a:pt x="538" y="394"/>
                  </a:lnTo>
                  <a:lnTo>
                    <a:pt x="538" y="388"/>
                  </a:lnTo>
                  <a:lnTo>
                    <a:pt x="523" y="388"/>
                  </a:lnTo>
                  <a:lnTo>
                    <a:pt x="523" y="394"/>
                  </a:lnTo>
                  <a:close/>
                </a:path>
              </a:pathLst>
            </a:custGeom>
            <a:solidFill>
              <a:srgbClr val="000000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34" name="Line 14"/>
            <p:cNvSpPr>
              <a:spLocks noChangeShapeType="1"/>
            </p:cNvSpPr>
            <p:nvPr/>
          </p:nvSpPr>
          <p:spPr bwMode="auto">
            <a:xfrm>
              <a:off x="1084" y="1257"/>
              <a:ext cx="430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35" name="Line 15"/>
            <p:cNvSpPr>
              <a:spLocks noChangeShapeType="1"/>
            </p:cNvSpPr>
            <p:nvPr/>
          </p:nvSpPr>
          <p:spPr bwMode="auto">
            <a:xfrm flipV="1">
              <a:off x="1193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36" name="Line 16"/>
            <p:cNvSpPr>
              <a:spLocks noChangeShapeType="1"/>
            </p:cNvSpPr>
            <p:nvPr/>
          </p:nvSpPr>
          <p:spPr bwMode="auto">
            <a:xfrm flipV="1">
              <a:off x="1301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</p:grpSp>
      <p:grpSp>
        <p:nvGrpSpPr>
          <p:cNvPr id="1669137" name="Group 17"/>
          <p:cNvGrpSpPr>
            <a:grpSpLocks/>
          </p:cNvGrpSpPr>
          <p:nvPr/>
        </p:nvGrpSpPr>
        <p:grpSpPr bwMode="auto">
          <a:xfrm>
            <a:off x="7477125" y="6096001"/>
            <a:ext cx="371475" cy="381000"/>
            <a:chOff x="1014" y="912"/>
            <a:chExt cx="574" cy="596"/>
          </a:xfrm>
        </p:grpSpPr>
        <p:sp>
          <p:nvSpPr>
            <p:cNvPr id="1669138" name="Freeform 18"/>
            <p:cNvSpPr>
              <a:spLocks/>
            </p:cNvSpPr>
            <p:nvPr/>
          </p:nvSpPr>
          <p:spPr bwMode="auto">
            <a:xfrm>
              <a:off x="1014" y="912"/>
              <a:ext cx="574" cy="596"/>
            </a:xfrm>
            <a:custGeom>
              <a:avLst/>
              <a:gdLst>
                <a:gd name="T0" fmla="*/ 124 w 574"/>
                <a:gd name="T1" fmla="*/ 391 h 596"/>
                <a:gd name="T2" fmla="*/ 0 w 574"/>
                <a:gd name="T3" fmla="*/ 391 h 596"/>
                <a:gd name="T4" fmla="*/ 0 w 574"/>
                <a:gd name="T5" fmla="*/ 596 h 596"/>
                <a:gd name="T6" fmla="*/ 574 w 574"/>
                <a:gd name="T7" fmla="*/ 596 h 596"/>
                <a:gd name="T8" fmla="*/ 574 w 574"/>
                <a:gd name="T9" fmla="*/ 391 h 596"/>
                <a:gd name="T10" fmla="*/ 446 w 574"/>
                <a:gd name="T11" fmla="*/ 391 h 596"/>
                <a:gd name="T12" fmla="*/ 446 w 574"/>
                <a:gd name="T13" fmla="*/ 364 h 596"/>
                <a:gd name="T14" fmla="*/ 500 w 574"/>
                <a:gd name="T15" fmla="*/ 364 h 596"/>
                <a:gd name="T16" fmla="*/ 500 w 574"/>
                <a:gd name="T17" fmla="*/ 0 h 596"/>
                <a:gd name="T18" fmla="*/ 70 w 574"/>
                <a:gd name="T19" fmla="*/ 0 h 596"/>
                <a:gd name="T20" fmla="*/ 70 w 574"/>
                <a:gd name="T21" fmla="*/ 364 h 596"/>
                <a:gd name="T22" fmla="*/ 124 w 574"/>
                <a:gd name="T23" fmla="*/ 364 h 596"/>
                <a:gd name="T24" fmla="*/ 124 w 574"/>
                <a:gd name="T25" fmla="*/ 391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4" h="596">
                  <a:moveTo>
                    <a:pt x="124" y="391"/>
                  </a:moveTo>
                  <a:lnTo>
                    <a:pt x="0" y="391"/>
                  </a:lnTo>
                  <a:lnTo>
                    <a:pt x="0" y="596"/>
                  </a:lnTo>
                  <a:lnTo>
                    <a:pt x="574" y="596"/>
                  </a:lnTo>
                  <a:lnTo>
                    <a:pt x="574" y="391"/>
                  </a:lnTo>
                  <a:lnTo>
                    <a:pt x="446" y="391"/>
                  </a:lnTo>
                  <a:lnTo>
                    <a:pt x="446" y="364"/>
                  </a:lnTo>
                  <a:lnTo>
                    <a:pt x="500" y="364"/>
                  </a:lnTo>
                  <a:lnTo>
                    <a:pt x="500" y="0"/>
                  </a:lnTo>
                  <a:lnTo>
                    <a:pt x="70" y="0"/>
                  </a:lnTo>
                  <a:lnTo>
                    <a:pt x="70" y="364"/>
                  </a:lnTo>
                  <a:lnTo>
                    <a:pt x="124" y="364"/>
                  </a:lnTo>
                  <a:lnTo>
                    <a:pt x="124" y="391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39" name="Line 19"/>
            <p:cNvSpPr>
              <a:spLocks noChangeShapeType="1"/>
            </p:cNvSpPr>
            <p:nvPr/>
          </p:nvSpPr>
          <p:spPr bwMode="auto">
            <a:xfrm>
              <a:off x="1138" y="1303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40" name="Line 20"/>
            <p:cNvSpPr>
              <a:spLocks noChangeShapeType="1"/>
            </p:cNvSpPr>
            <p:nvPr/>
          </p:nvSpPr>
          <p:spPr bwMode="auto">
            <a:xfrm>
              <a:off x="1138" y="1276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41" name="Freeform 21"/>
            <p:cNvSpPr>
              <a:spLocks noEditPoints="1"/>
            </p:cNvSpPr>
            <p:nvPr/>
          </p:nvSpPr>
          <p:spPr bwMode="auto">
            <a:xfrm>
              <a:off x="1310" y="1323"/>
              <a:ext cx="233" cy="168"/>
            </a:xfrm>
            <a:custGeom>
              <a:avLst/>
              <a:gdLst>
                <a:gd name="T0" fmla="*/ 0 w 233"/>
                <a:gd name="T1" fmla="*/ 168 h 168"/>
                <a:gd name="T2" fmla="*/ 188 w 233"/>
                <a:gd name="T3" fmla="*/ 168 h 168"/>
                <a:gd name="T4" fmla="*/ 188 w 233"/>
                <a:gd name="T5" fmla="*/ 0 h 168"/>
                <a:gd name="T6" fmla="*/ 0 w 233"/>
                <a:gd name="T7" fmla="*/ 0 h 168"/>
                <a:gd name="T8" fmla="*/ 0 w 233"/>
                <a:gd name="T9" fmla="*/ 168 h 168"/>
                <a:gd name="T10" fmla="*/ 204 w 233"/>
                <a:gd name="T11" fmla="*/ 26 h 168"/>
                <a:gd name="T12" fmla="*/ 233 w 233"/>
                <a:gd name="T13" fmla="*/ 26 h 168"/>
                <a:gd name="T14" fmla="*/ 233 w 233"/>
                <a:gd name="T15" fmla="*/ 0 h 168"/>
                <a:gd name="T16" fmla="*/ 204 w 233"/>
                <a:gd name="T17" fmla="*/ 0 h 168"/>
                <a:gd name="T18" fmla="*/ 204 w 233"/>
                <a:gd name="T19" fmla="*/ 2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3" h="168">
                  <a:moveTo>
                    <a:pt x="0" y="168"/>
                  </a:moveTo>
                  <a:lnTo>
                    <a:pt x="188" y="168"/>
                  </a:lnTo>
                  <a:lnTo>
                    <a:pt x="188" y="0"/>
                  </a:lnTo>
                  <a:lnTo>
                    <a:pt x="0" y="0"/>
                  </a:lnTo>
                  <a:lnTo>
                    <a:pt x="0" y="168"/>
                  </a:lnTo>
                  <a:close/>
                  <a:moveTo>
                    <a:pt x="204" y="26"/>
                  </a:moveTo>
                  <a:lnTo>
                    <a:pt x="233" y="26"/>
                  </a:lnTo>
                  <a:lnTo>
                    <a:pt x="233" y="0"/>
                  </a:lnTo>
                  <a:lnTo>
                    <a:pt x="204" y="0"/>
                  </a:lnTo>
                  <a:lnTo>
                    <a:pt x="204" y="26"/>
                  </a:lnTo>
                  <a:close/>
                </a:path>
              </a:pathLst>
            </a:custGeom>
            <a:solidFill>
              <a:srgbClr val="FFFFFF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42" name="Line 22"/>
            <p:cNvSpPr>
              <a:spLocks noChangeShapeType="1"/>
            </p:cNvSpPr>
            <p:nvPr/>
          </p:nvSpPr>
          <p:spPr bwMode="auto">
            <a:xfrm>
              <a:off x="1310" y="1379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43" name="Line 23"/>
            <p:cNvSpPr>
              <a:spLocks noChangeShapeType="1"/>
            </p:cNvSpPr>
            <p:nvPr/>
          </p:nvSpPr>
          <p:spPr bwMode="auto">
            <a:xfrm>
              <a:off x="1310" y="1435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44" name="Line 24"/>
            <p:cNvSpPr>
              <a:spLocks noChangeShapeType="1"/>
            </p:cNvSpPr>
            <p:nvPr/>
          </p:nvSpPr>
          <p:spPr bwMode="auto">
            <a:xfrm>
              <a:off x="1317" y="1405"/>
              <a:ext cx="172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45" name="Rectangle 25"/>
            <p:cNvSpPr>
              <a:spLocks noChangeArrowheads="1"/>
            </p:cNvSpPr>
            <p:nvPr/>
          </p:nvSpPr>
          <p:spPr bwMode="auto">
            <a:xfrm>
              <a:off x="1416" y="1389"/>
              <a:ext cx="54" cy="36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46" name="Freeform 26"/>
            <p:cNvSpPr>
              <a:spLocks noEditPoints="1"/>
            </p:cNvSpPr>
            <p:nvPr/>
          </p:nvSpPr>
          <p:spPr bwMode="auto">
            <a:xfrm>
              <a:off x="1030" y="955"/>
              <a:ext cx="538" cy="401"/>
            </a:xfrm>
            <a:custGeom>
              <a:avLst/>
              <a:gdLst>
                <a:gd name="T0" fmla="*/ 452 w 538"/>
                <a:gd name="T1" fmla="*/ 285 h 401"/>
                <a:gd name="T2" fmla="*/ 472 w 538"/>
                <a:gd name="T3" fmla="*/ 285 h 401"/>
                <a:gd name="T4" fmla="*/ 472 w 538"/>
                <a:gd name="T5" fmla="*/ 278 h 401"/>
                <a:gd name="T6" fmla="*/ 452 w 538"/>
                <a:gd name="T7" fmla="*/ 278 h 401"/>
                <a:gd name="T8" fmla="*/ 452 w 538"/>
                <a:gd name="T9" fmla="*/ 285 h 401"/>
                <a:gd name="T10" fmla="*/ 121 w 538"/>
                <a:gd name="T11" fmla="*/ 239 h 401"/>
                <a:gd name="T12" fmla="*/ 121 w 538"/>
                <a:gd name="T13" fmla="*/ 27 h 401"/>
                <a:gd name="T14" fmla="*/ 417 w 538"/>
                <a:gd name="T15" fmla="*/ 27 h 401"/>
                <a:gd name="T16" fmla="*/ 417 w 538"/>
                <a:gd name="T17" fmla="*/ 239 h 401"/>
                <a:gd name="T18" fmla="*/ 121 w 538"/>
                <a:gd name="T19" fmla="*/ 239 h 401"/>
                <a:gd name="T20" fmla="*/ 108 w 538"/>
                <a:gd name="T21" fmla="*/ 252 h 401"/>
                <a:gd name="T22" fmla="*/ 430 w 538"/>
                <a:gd name="T23" fmla="*/ 252 h 401"/>
                <a:gd name="T24" fmla="*/ 430 w 538"/>
                <a:gd name="T25" fmla="*/ 14 h 401"/>
                <a:gd name="T26" fmla="*/ 446 w 538"/>
                <a:gd name="T27" fmla="*/ 14 h 401"/>
                <a:gd name="T28" fmla="*/ 446 w 538"/>
                <a:gd name="T29" fmla="*/ 0 h 401"/>
                <a:gd name="T30" fmla="*/ 96 w 538"/>
                <a:gd name="T31" fmla="*/ 0 h 401"/>
                <a:gd name="T32" fmla="*/ 96 w 538"/>
                <a:gd name="T33" fmla="*/ 265 h 401"/>
                <a:gd name="T34" fmla="*/ 108 w 538"/>
                <a:gd name="T35" fmla="*/ 265 h 401"/>
                <a:gd name="T36" fmla="*/ 108 w 538"/>
                <a:gd name="T37" fmla="*/ 252 h 401"/>
                <a:gd name="T38" fmla="*/ 0 w 538"/>
                <a:gd name="T39" fmla="*/ 388 h 401"/>
                <a:gd name="T40" fmla="*/ 54 w 538"/>
                <a:gd name="T41" fmla="*/ 388 h 401"/>
                <a:gd name="T42" fmla="*/ 54 w 538"/>
                <a:gd name="T43" fmla="*/ 368 h 401"/>
                <a:gd name="T44" fmla="*/ 0 w 538"/>
                <a:gd name="T45" fmla="*/ 368 h 401"/>
                <a:gd name="T46" fmla="*/ 0 w 538"/>
                <a:gd name="T47" fmla="*/ 388 h 401"/>
                <a:gd name="T48" fmla="*/ 316 w 538"/>
                <a:gd name="T49" fmla="*/ 401 h 401"/>
                <a:gd name="T50" fmla="*/ 430 w 538"/>
                <a:gd name="T51" fmla="*/ 401 h 401"/>
                <a:gd name="T52" fmla="*/ 430 w 538"/>
                <a:gd name="T53" fmla="*/ 391 h 401"/>
                <a:gd name="T54" fmla="*/ 316 w 538"/>
                <a:gd name="T55" fmla="*/ 391 h 401"/>
                <a:gd name="T56" fmla="*/ 316 w 538"/>
                <a:gd name="T57" fmla="*/ 401 h 401"/>
                <a:gd name="T58" fmla="*/ 523 w 538"/>
                <a:gd name="T59" fmla="*/ 378 h 401"/>
                <a:gd name="T60" fmla="*/ 538 w 538"/>
                <a:gd name="T61" fmla="*/ 378 h 401"/>
                <a:gd name="T62" fmla="*/ 538 w 538"/>
                <a:gd name="T63" fmla="*/ 368 h 401"/>
                <a:gd name="T64" fmla="*/ 523 w 538"/>
                <a:gd name="T65" fmla="*/ 368 h 401"/>
                <a:gd name="T66" fmla="*/ 523 w 538"/>
                <a:gd name="T67" fmla="*/ 378 h 401"/>
                <a:gd name="T68" fmla="*/ 523 w 538"/>
                <a:gd name="T69" fmla="*/ 394 h 401"/>
                <a:gd name="T70" fmla="*/ 538 w 538"/>
                <a:gd name="T71" fmla="*/ 394 h 401"/>
                <a:gd name="T72" fmla="*/ 538 w 538"/>
                <a:gd name="T73" fmla="*/ 388 h 401"/>
                <a:gd name="T74" fmla="*/ 523 w 538"/>
                <a:gd name="T75" fmla="*/ 388 h 401"/>
                <a:gd name="T76" fmla="*/ 523 w 538"/>
                <a:gd name="T77" fmla="*/ 39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38" h="401">
                  <a:moveTo>
                    <a:pt x="452" y="285"/>
                  </a:moveTo>
                  <a:lnTo>
                    <a:pt x="472" y="285"/>
                  </a:lnTo>
                  <a:lnTo>
                    <a:pt x="472" y="278"/>
                  </a:lnTo>
                  <a:lnTo>
                    <a:pt x="452" y="278"/>
                  </a:lnTo>
                  <a:lnTo>
                    <a:pt x="452" y="285"/>
                  </a:lnTo>
                  <a:close/>
                  <a:moveTo>
                    <a:pt x="121" y="239"/>
                  </a:moveTo>
                  <a:lnTo>
                    <a:pt x="121" y="27"/>
                  </a:lnTo>
                  <a:lnTo>
                    <a:pt x="417" y="27"/>
                  </a:lnTo>
                  <a:lnTo>
                    <a:pt x="417" y="239"/>
                  </a:lnTo>
                  <a:lnTo>
                    <a:pt x="121" y="239"/>
                  </a:lnTo>
                  <a:close/>
                  <a:moveTo>
                    <a:pt x="108" y="252"/>
                  </a:moveTo>
                  <a:lnTo>
                    <a:pt x="430" y="252"/>
                  </a:lnTo>
                  <a:lnTo>
                    <a:pt x="430" y="14"/>
                  </a:lnTo>
                  <a:lnTo>
                    <a:pt x="446" y="14"/>
                  </a:lnTo>
                  <a:lnTo>
                    <a:pt x="446" y="0"/>
                  </a:lnTo>
                  <a:lnTo>
                    <a:pt x="96" y="0"/>
                  </a:lnTo>
                  <a:lnTo>
                    <a:pt x="96" y="265"/>
                  </a:lnTo>
                  <a:lnTo>
                    <a:pt x="108" y="265"/>
                  </a:lnTo>
                  <a:lnTo>
                    <a:pt x="108" y="252"/>
                  </a:lnTo>
                  <a:close/>
                  <a:moveTo>
                    <a:pt x="0" y="388"/>
                  </a:moveTo>
                  <a:lnTo>
                    <a:pt x="54" y="388"/>
                  </a:lnTo>
                  <a:lnTo>
                    <a:pt x="54" y="368"/>
                  </a:lnTo>
                  <a:lnTo>
                    <a:pt x="0" y="368"/>
                  </a:lnTo>
                  <a:lnTo>
                    <a:pt x="0" y="388"/>
                  </a:lnTo>
                  <a:close/>
                  <a:moveTo>
                    <a:pt x="316" y="401"/>
                  </a:moveTo>
                  <a:lnTo>
                    <a:pt x="430" y="401"/>
                  </a:lnTo>
                  <a:lnTo>
                    <a:pt x="430" y="391"/>
                  </a:lnTo>
                  <a:lnTo>
                    <a:pt x="316" y="391"/>
                  </a:lnTo>
                  <a:lnTo>
                    <a:pt x="316" y="401"/>
                  </a:lnTo>
                  <a:close/>
                  <a:moveTo>
                    <a:pt x="523" y="378"/>
                  </a:moveTo>
                  <a:lnTo>
                    <a:pt x="538" y="378"/>
                  </a:lnTo>
                  <a:lnTo>
                    <a:pt x="538" y="368"/>
                  </a:lnTo>
                  <a:lnTo>
                    <a:pt x="523" y="368"/>
                  </a:lnTo>
                  <a:lnTo>
                    <a:pt x="523" y="378"/>
                  </a:lnTo>
                  <a:close/>
                  <a:moveTo>
                    <a:pt x="523" y="394"/>
                  </a:moveTo>
                  <a:lnTo>
                    <a:pt x="538" y="394"/>
                  </a:lnTo>
                  <a:lnTo>
                    <a:pt x="538" y="388"/>
                  </a:lnTo>
                  <a:lnTo>
                    <a:pt x="523" y="388"/>
                  </a:lnTo>
                  <a:lnTo>
                    <a:pt x="523" y="394"/>
                  </a:lnTo>
                  <a:close/>
                </a:path>
              </a:pathLst>
            </a:custGeom>
            <a:solidFill>
              <a:srgbClr val="000000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47" name="Line 27"/>
            <p:cNvSpPr>
              <a:spLocks noChangeShapeType="1"/>
            </p:cNvSpPr>
            <p:nvPr/>
          </p:nvSpPr>
          <p:spPr bwMode="auto">
            <a:xfrm>
              <a:off x="1084" y="1257"/>
              <a:ext cx="430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48" name="Line 28"/>
            <p:cNvSpPr>
              <a:spLocks noChangeShapeType="1"/>
            </p:cNvSpPr>
            <p:nvPr/>
          </p:nvSpPr>
          <p:spPr bwMode="auto">
            <a:xfrm flipV="1">
              <a:off x="1193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49" name="Line 29"/>
            <p:cNvSpPr>
              <a:spLocks noChangeShapeType="1"/>
            </p:cNvSpPr>
            <p:nvPr/>
          </p:nvSpPr>
          <p:spPr bwMode="auto">
            <a:xfrm flipV="1">
              <a:off x="1301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</p:grpSp>
      <p:grpSp>
        <p:nvGrpSpPr>
          <p:cNvPr id="1669150" name="Group 30"/>
          <p:cNvGrpSpPr>
            <a:grpSpLocks/>
          </p:cNvGrpSpPr>
          <p:nvPr/>
        </p:nvGrpSpPr>
        <p:grpSpPr bwMode="auto">
          <a:xfrm>
            <a:off x="1219200" y="6096001"/>
            <a:ext cx="371475" cy="381000"/>
            <a:chOff x="1014" y="912"/>
            <a:chExt cx="574" cy="596"/>
          </a:xfrm>
        </p:grpSpPr>
        <p:sp>
          <p:nvSpPr>
            <p:cNvPr id="1669151" name="Freeform 31"/>
            <p:cNvSpPr>
              <a:spLocks/>
            </p:cNvSpPr>
            <p:nvPr/>
          </p:nvSpPr>
          <p:spPr bwMode="auto">
            <a:xfrm>
              <a:off x="1014" y="912"/>
              <a:ext cx="574" cy="596"/>
            </a:xfrm>
            <a:custGeom>
              <a:avLst/>
              <a:gdLst>
                <a:gd name="T0" fmla="*/ 124 w 574"/>
                <a:gd name="T1" fmla="*/ 391 h 596"/>
                <a:gd name="T2" fmla="*/ 0 w 574"/>
                <a:gd name="T3" fmla="*/ 391 h 596"/>
                <a:gd name="T4" fmla="*/ 0 w 574"/>
                <a:gd name="T5" fmla="*/ 596 h 596"/>
                <a:gd name="T6" fmla="*/ 574 w 574"/>
                <a:gd name="T7" fmla="*/ 596 h 596"/>
                <a:gd name="T8" fmla="*/ 574 w 574"/>
                <a:gd name="T9" fmla="*/ 391 h 596"/>
                <a:gd name="T10" fmla="*/ 446 w 574"/>
                <a:gd name="T11" fmla="*/ 391 h 596"/>
                <a:gd name="T12" fmla="*/ 446 w 574"/>
                <a:gd name="T13" fmla="*/ 364 h 596"/>
                <a:gd name="T14" fmla="*/ 500 w 574"/>
                <a:gd name="T15" fmla="*/ 364 h 596"/>
                <a:gd name="T16" fmla="*/ 500 w 574"/>
                <a:gd name="T17" fmla="*/ 0 h 596"/>
                <a:gd name="T18" fmla="*/ 70 w 574"/>
                <a:gd name="T19" fmla="*/ 0 h 596"/>
                <a:gd name="T20" fmla="*/ 70 w 574"/>
                <a:gd name="T21" fmla="*/ 364 h 596"/>
                <a:gd name="T22" fmla="*/ 124 w 574"/>
                <a:gd name="T23" fmla="*/ 364 h 596"/>
                <a:gd name="T24" fmla="*/ 124 w 574"/>
                <a:gd name="T25" fmla="*/ 391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4" h="596">
                  <a:moveTo>
                    <a:pt x="124" y="391"/>
                  </a:moveTo>
                  <a:lnTo>
                    <a:pt x="0" y="391"/>
                  </a:lnTo>
                  <a:lnTo>
                    <a:pt x="0" y="596"/>
                  </a:lnTo>
                  <a:lnTo>
                    <a:pt x="574" y="596"/>
                  </a:lnTo>
                  <a:lnTo>
                    <a:pt x="574" y="391"/>
                  </a:lnTo>
                  <a:lnTo>
                    <a:pt x="446" y="391"/>
                  </a:lnTo>
                  <a:lnTo>
                    <a:pt x="446" y="364"/>
                  </a:lnTo>
                  <a:lnTo>
                    <a:pt x="500" y="364"/>
                  </a:lnTo>
                  <a:lnTo>
                    <a:pt x="500" y="0"/>
                  </a:lnTo>
                  <a:lnTo>
                    <a:pt x="70" y="0"/>
                  </a:lnTo>
                  <a:lnTo>
                    <a:pt x="70" y="364"/>
                  </a:lnTo>
                  <a:lnTo>
                    <a:pt x="124" y="364"/>
                  </a:lnTo>
                  <a:lnTo>
                    <a:pt x="124" y="391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52" name="Line 32"/>
            <p:cNvSpPr>
              <a:spLocks noChangeShapeType="1"/>
            </p:cNvSpPr>
            <p:nvPr/>
          </p:nvSpPr>
          <p:spPr bwMode="auto">
            <a:xfrm>
              <a:off x="1138" y="1303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53" name="Line 33"/>
            <p:cNvSpPr>
              <a:spLocks noChangeShapeType="1"/>
            </p:cNvSpPr>
            <p:nvPr/>
          </p:nvSpPr>
          <p:spPr bwMode="auto">
            <a:xfrm>
              <a:off x="1138" y="1276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54" name="Freeform 34"/>
            <p:cNvSpPr>
              <a:spLocks noEditPoints="1"/>
            </p:cNvSpPr>
            <p:nvPr/>
          </p:nvSpPr>
          <p:spPr bwMode="auto">
            <a:xfrm>
              <a:off x="1310" y="1323"/>
              <a:ext cx="233" cy="168"/>
            </a:xfrm>
            <a:custGeom>
              <a:avLst/>
              <a:gdLst>
                <a:gd name="T0" fmla="*/ 0 w 233"/>
                <a:gd name="T1" fmla="*/ 168 h 168"/>
                <a:gd name="T2" fmla="*/ 188 w 233"/>
                <a:gd name="T3" fmla="*/ 168 h 168"/>
                <a:gd name="T4" fmla="*/ 188 w 233"/>
                <a:gd name="T5" fmla="*/ 0 h 168"/>
                <a:gd name="T6" fmla="*/ 0 w 233"/>
                <a:gd name="T7" fmla="*/ 0 h 168"/>
                <a:gd name="T8" fmla="*/ 0 w 233"/>
                <a:gd name="T9" fmla="*/ 168 h 168"/>
                <a:gd name="T10" fmla="*/ 204 w 233"/>
                <a:gd name="T11" fmla="*/ 26 h 168"/>
                <a:gd name="T12" fmla="*/ 233 w 233"/>
                <a:gd name="T13" fmla="*/ 26 h 168"/>
                <a:gd name="T14" fmla="*/ 233 w 233"/>
                <a:gd name="T15" fmla="*/ 0 h 168"/>
                <a:gd name="T16" fmla="*/ 204 w 233"/>
                <a:gd name="T17" fmla="*/ 0 h 168"/>
                <a:gd name="T18" fmla="*/ 204 w 233"/>
                <a:gd name="T19" fmla="*/ 2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3" h="168">
                  <a:moveTo>
                    <a:pt x="0" y="168"/>
                  </a:moveTo>
                  <a:lnTo>
                    <a:pt x="188" y="168"/>
                  </a:lnTo>
                  <a:lnTo>
                    <a:pt x="188" y="0"/>
                  </a:lnTo>
                  <a:lnTo>
                    <a:pt x="0" y="0"/>
                  </a:lnTo>
                  <a:lnTo>
                    <a:pt x="0" y="168"/>
                  </a:lnTo>
                  <a:close/>
                  <a:moveTo>
                    <a:pt x="204" y="26"/>
                  </a:moveTo>
                  <a:lnTo>
                    <a:pt x="233" y="26"/>
                  </a:lnTo>
                  <a:lnTo>
                    <a:pt x="233" y="0"/>
                  </a:lnTo>
                  <a:lnTo>
                    <a:pt x="204" y="0"/>
                  </a:lnTo>
                  <a:lnTo>
                    <a:pt x="204" y="26"/>
                  </a:lnTo>
                  <a:close/>
                </a:path>
              </a:pathLst>
            </a:custGeom>
            <a:solidFill>
              <a:srgbClr val="FFFFFF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55" name="Line 35"/>
            <p:cNvSpPr>
              <a:spLocks noChangeShapeType="1"/>
            </p:cNvSpPr>
            <p:nvPr/>
          </p:nvSpPr>
          <p:spPr bwMode="auto">
            <a:xfrm>
              <a:off x="1310" y="1379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56" name="Line 36"/>
            <p:cNvSpPr>
              <a:spLocks noChangeShapeType="1"/>
            </p:cNvSpPr>
            <p:nvPr/>
          </p:nvSpPr>
          <p:spPr bwMode="auto">
            <a:xfrm>
              <a:off x="1310" y="1435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57" name="Line 37"/>
            <p:cNvSpPr>
              <a:spLocks noChangeShapeType="1"/>
            </p:cNvSpPr>
            <p:nvPr/>
          </p:nvSpPr>
          <p:spPr bwMode="auto">
            <a:xfrm>
              <a:off x="1317" y="1405"/>
              <a:ext cx="172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58" name="Rectangle 38"/>
            <p:cNvSpPr>
              <a:spLocks noChangeArrowheads="1"/>
            </p:cNvSpPr>
            <p:nvPr/>
          </p:nvSpPr>
          <p:spPr bwMode="auto">
            <a:xfrm>
              <a:off x="1416" y="1389"/>
              <a:ext cx="54" cy="36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59" name="Freeform 39"/>
            <p:cNvSpPr>
              <a:spLocks noEditPoints="1"/>
            </p:cNvSpPr>
            <p:nvPr/>
          </p:nvSpPr>
          <p:spPr bwMode="auto">
            <a:xfrm>
              <a:off x="1030" y="955"/>
              <a:ext cx="538" cy="401"/>
            </a:xfrm>
            <a:custGeom>
              <a:avLst/>
              <a:gdLst>
                <a:gd name="T0" fmla="*/ 452 w 538"/>
                <a:gd name="T1" fmla="*/ 285 h 401"/>
                <a:gd name="T2" fmla="*/ 472 w 538"/>
                <a:gd name="T3" fmla="*/ 285 h 401"/>
                <a:gd name="T4" fmla="*/ 472 w 538"/>
                <a:gd name="T5" fmla="*/ 278 h 401"/>
                <a:gd name="T6" fmla="*/ 452 w 538"/>
                <a:gd name="T7" fmla="*/ 278 h 401"/>
                <a:gd name="T8" fmla="*/ 452 w 538"/>
                <a:gd name="T9" fmla="*/ 285 h 401"/>
                <a:gd name="T10" fmla="*/ 121 w 538"/>
                <a:gd name="T11" fmla="*/ 239 h 401"/>
                <a:gd name="T12" fmla="*/ 121 w 538"/>
                <a:gd name="T13" fmla="*/ 27 h 401"/>
                <a:gd name="T14" fmla="*/ 417 w 538"/>
                <a:gd name="T15" fmla="*/ 27 h 401"/>
                <a:gd name="T16" fmla="*/ 417 w 538"/>
                <a:gd name="T17" fmla="*/ 239 h 401"/>
                <a:gd name="T18" fmla="*/ 121 w 538"/>
                <a:gd name="T19" fmla="*/ 239 h 401"/>
                <a:gd name="T20" fmla="*/ 108 w 538"/>
                <a:gd name="T21" fmla="*/ 252 h 401"/>
                <a:gd name="T22" fmla="*/ 430 w 538"/>
                <a:gd name="T23" fmla="*/ 252 h 401"/>
                <a:gd name="T24" fmla="*/ 430 w 538"/>
                <a:gd name="T25" fmla="*/ 14 h 401"/>
                <a:gd name="T26" fmla="*/ 446 w 538"/>
                <a:gd name="T27" fmla="*/ 14 h 401"/>
                <a:gd name="T28" fmla="*/ 446 w 538"/>
                <a:gd name="T29" fmla="*/ 0 h 401"/>
                <a:gd name="T30" fmla="*/ 96 w 538"/>
                <a:gd name="T31" fmla="*/ 0 h 401"/>
                <a:gd name="T32" fmla="*/ 96 w 538"/>
                <a:gd name="T33" fmla="*/ 265 h 401"/>
                <a:gd name="T34" fmla="*/ 108 w 538"/>
                <a:gd name="T35" fmla="*/ 265 h 401"/>
                <a:gd name="T36" fmla="*/ 108 w 538"/>
                <a:gd name="T37" fmla="*/ 252 h 401"/>
                <a:gd name="T38" fmla="*/ 0 w 538"/>
                <a:gd name="T39" fmla="*/ 388 h 401"/>
                <a:gd name="T40" fmla="*/ 54 w 538"/>
                <a:gd name="T41" fmla="*/ 388 h 401"/>
                <a:gd name="T42" fmla="*/ 54 w 538"/>
                <a:gd name="T43" fmla="*/ 368 h 401"/>
                <a:gd name="T44" fmla="*/ 0 w 538"/>
                <a:gd name="T45" fmla="*/ 368 h 401"/>
                <a:gd name="T46" fmla="*/ 0 w 538"/>
                <a:gd name="T47" fmla="*/ 388 h 401"/>
                <a:gd name="T48" fmla="*/ 316 w 538"/>
                <a:gd name="T49" fmla="*/ 401 h 401"/>
                <a:gd name="T50" fmla="*/ 430 w 538"/>
                <a:gd name="T51" fmla="*/ 401 h 401"/>
                <a:gd name="T52" fmla="*/ 430 w 538"/>
                <a:gd name="T53" fmla="*/ 391 h 401"/>
                <a:gd name="T54" fmla="*/ 316 w 538"/>
                <a:gd name="T55" fmla="*/ 391 h 401"/>
                <a:gd name="T56" fmla="*/ 316 w 538"/>
                <a:gd name="T57" fmla="*/ 401 h 401"/>
                <a:gd name="T58" fmla="*/ 523 w 538"/>
                <a:gd name="T59" fmla="*/ 378 h 401"/>
                <a:gd name="T60" fmla="*/ 538 w 538"/>
                <a:gd name="T61" fmla="*/ 378 h 401"/>
                <a:gd name="T62" fmla="*/ 538 w 538"/>
                <a:gd name="T63" fmla="*/ 368 h 401"/>
                <a:gd name="T64" fmla="*/ 523 w 538"/>
                <a:gd name="T65" fmla="*/ 368 h 401"/>
                <a:gd name="T66" fmla="*/ 523 w 538"/>
                <a:gd name="T67" fmla="*/ 378 h 401"/>
                <a:gd name="T68" fmla="*/ 523 w 538"/>
                <a:gd name="T69" fmla="*/ 394 h 401"/>
                <a:gd name="T70" fmla="*/ 538 w 538"/>
                <a:gd name="T71" fmla="*/ 394 h 401"/>
                <a:gd name="T72" fmla="*/ 538 w 538"/>
                <a:gd name="T73" fmla="*/ 388 h 401"/>
                <a:gd name="T74" fmla="*/ 523 w 538"/>
                <a:gd name="T75" fmla="*/ 388 h 401"/>
                <a:gd name="T76" fmla="*/ 523 w 538"/>
                <a:gd name="T77" fmla="*/ 39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38" h="401">
                  <a:moveTo>
                    <a:pt x="452" y="285"/>
                  </a:moveTo>
                  <a:lnTo>
                    <a:pt x="472" y="285"/>
                  </a:lnTo>
                  <a:lnTo>
                    <a:pt x="472" y="278"/>
                  </a:lnTo>
                  <a:lnTo>
                    <a:pt x="452" y="278"/>
                  </a:lnTo>
                  <a:lnTo>
                    <a:pt x="452" y="285"/>
                  </a:lnTo>
                  <a:close/>
                  <a:moveTo>
                    <a:pt x="121" y="239"/>
                  </a:moveTo>
                  <a:lnTo>
                    <a:pt x="121" y="27"/>
                  </a:lnTo>
                  <a:lnTo>
                    <a:pt x="417" y="27"/>
                  </a:lnTo>
                  <a:lnTo>
                    <a:pt x="417" y="239"/>
                  </a:lnTo>
                  <a:lnTo>
                    <a:pt x="121" y="239"/>
                  </a:lnTo>
                  <a:close/>
                  <a:moveTo>
                    <a:pt x="108" y="252"/>
                  </a:moveTo>
                  <a:lnTo>
                    <a:pt x="430" y="252"/>
                  </a:lnTo>
                  <a:lnTo>
                    <a:pt x="430" y="14"/>
                  </a:lnTo>
                  <a:lnTo>
                    <a:pt x="446" y="14"/>
                  </a:lnTo>
                  <a:lnTo>
                    <a:pt x="446" y="0"/>
                  </a:lnTo>
                  <a:lnTo>
                    <a:pt x="96" y="0"/>
                  </a:lnTo>
                  <a:lnTo>
                    <a:pt x="96" y="265"/>
                  </a:lnTo>
                  <a:lnTo>
                    <a:pt x="108" y="265"/>
                  </a:lnTo>
                  <a:lnTo>
                    <a:pt x="108" y="252"/>
                  </a:lnTo>
                  <a:close/>
                  <a:moveTo>
                    <a:pt x="0" y="388"/>
                  </a:moveTo>
                  <a:lnTo>
                    <a:pt x="54" y="388"/>
                  </a:lnTo>
                  <a:lnTo>
                    <a:pt x="54" y="368"/>
                  </a:lnTo>
                  <a:lnTo>
                    <a:pt x="0" y="368"/>
                  </a:lnTo>
                  <a:lnTo>
                    <a:pt x="0" y="388"/>
                  </a:lnTo>
                  <a:close/>
                  <a:moveTo>
                    <a:pt x="316" y="401"/>
                  </a:moveTo>
                  <a:lnTo>
                    <a:pt x="430" y="401"/>
                  </a:lnTo>
                  <a:lnTo>
                    <a:pt x="430" y="391"/>
                  </a:lnTo>
                  <a:lnTo>
                    <a:pt x="316" y="391"/>
                  </a:lnTo>
                  <a:lnTo>
                    <a:pt x="316" y="401"/>
                  </a:lnTo>
                  <a:close/>
                  <a:moveTo>
                    <a:pt x="523" y="378"/>
                  </a:moveTo>
                  <a:lnTo>
                    <a:pt x="538" y="378"/>
                  </a:lnTo>
                  <a:lnTo>
                    <a:pt x="538" y="368"/>
                  </a:lnTo>
                  <a:lnTo>
                    <a:pt x="523" y="368"/>
                  </a:lnTo>
                  <a:lnTo>
                    <a:pt x="523" y="378"/>
                  </a:lnTo>
                  <a:close/>
                  <a:moveTo>
                    <a:pt x="523" y="394"/>
                  </a:moveTo>
                  <a:lnTo>
                    <a:pt x="538" y="394"/>
                  </a:lnTo>
                  <a:lnTo>
                    <a:pt x="538" y="388"/>
                  </a:lnTo>
                  <a:lnTo>
                    <a:pt x="523" y="388"/>
                  </a:lnTo>
                  <a:lnTo>
                    <a:pt x="523" y="394"/>
                  </a:lnTo>
                  <a:close/>
                </a:path>
              </a:pathLst>
            </a:custGeom>
            <a:solidFill>
              <a:srgbClr val="000000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60" name="Line 40"/>
            <p:cNvSpPr>
              <a:spLocks noChangeShapeType="1"/>
            </p:cNvSpPr>
            <p:nvPr/>
          </p:nvSpPr>
          <p:spPr bwMode="auto">
            <a:xfrm>
              <a:off x="1084" y="1257"/>
              <a:ext cx="430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61" name="Line 41"/>
            <p:cNvSpPr>
              <a:spLocks noChangeShapeType="1"/>
            </p:cNvSpPr>
            <p:nvPr/>
          </p:nvSpPr>
          <p:spPr bwMode="auto">
            <a:xfrm flipV="1">
              <a:off x="1193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62" name="Line 42"/>
            <p:cNvSpPr>
              <a:spLocks noChangeShapeType="1"/>
            </p:cNvSpPr>
            <p:nvPr/>
          </p:nvSpPr>
          <p:spPr bwMode="auto">
            <a:xfrm flipV="1">
              <a:off x="1301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</p:grpSp>
      <p:grpSp>
        <p:nvGrpSpPr>
          <p:cNvPr id="1669163" name="Group 43"/>
          <p:cNvGrpSpPr>
            <a:grpSpLocks/>
          </p:cNvGrpSpPr>
          <p:nvPr/>
        </p:nvGrpSpPr>
        <p:grpSpPr bwMode="auto">
          <a:xfrm>
            <a:off x="2895600" y="6096001"/>
            <a:ext cx="371475" cy="381000"/>
            <a:chOff x="1014" y="912"/>
            <a:chExt cx="574" cy="596"/>
          </a:xfrm>
        </p:grpSpPr>
        <p:sp>
          <p:nvSpPr>
            <p:cNvPr id="1669164" name="Freeform 44"/>
            <p:cNvSpPr>
              <a:spLocks/>
            </p:cNvSpPr>
            <p:nvPr/>
          </p:nvSpPr>
          <p:spPr bwMode="auto">
            <a:xfrm>
              <a:off x="1014" y="912"/>
              <a:ext cx="574" cy="596"/>
            </a:xfrm>
            <a:custGeom>
              <a:avLst/>
              <a:gdLst>
                <a:gd name="T0" fmla="*/ 124 w 574"/>
                <a:gd name="T1" fmla="*/ 391 h 596"/>
                <a:gd name="T2" fmla="*/ 0 w 574"/>
                <a:gd name="T3" fmla="*/ 391 h 596"/>
                <a:gd name="T4" fmla="*/ 0 w 574"/>
                <a:gd name="T5" fmla="*/ 596 h 596"/>
                <a:gd name="T6" fmla="*/ 574 w 574"/>
                <a:gd name="T7" fmla="*/ 596 h 596"/>
                <a:gd name="T8" fmla="*/ 574 w 574"/>
                <a:gd name="T9" fmla="*/ 391 h 596"/>
                <a:gd name="T10" fmla="*/ 446 w 574"/>
                <a:gd name="T11" fmla="*/ 391 h 596"/>
                <a:gd name="T12" fmla="*/ 446 w 574"/>
                <a:gd name="T13" fmla="*/ 364 h 596"/>
                <a:gd name="T14" fmla="*/ 500 w 574"/>
                <a:gd name="T15" fmla="*/ 364 h 596"/>
                <a:gd name="T16" fmla="*/ 500 w 574"/>
                <a:gd name="T17" fmla="*/ 0 h 596"/>
                <a:gd name="T18" fmla="*/ 70 w 574"/>
                <a:gd name="T19" fmla="*/ 0 h 596"/>
                <a:gd name="T20" fmla="*/ 70 w 574"/>
                <a:gd name="T21" fmla="*/ 364 h 596"/>
                <a:gd name="T22" fmla="*/ 124 w 574"/>
                <a:gd name="T23" fmla="*/ 364 h 596"/>
                <a:gd name="T24" fmla="*/ 124 w 574"/>
                <a:gd name="T25" fmla="*/ 391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4" h="596">
                  <a:moveTo>
                    <a:pt x="124" y="391"/>
                  </a:moveTo>
                  <a:lnTo>
                    <a:pt x="0" y="391"/>
                  </a:lnTo>
                  <a:lnTo>
                    <a:pt x="0" y="596"/>
                  </a:lnTo>
                  <a:lnTo>
                    <a:pt x="574" y="596"/>
                  </a:lnTo>
                  <a:lnTo>
                    <a:pt x="574" y="391"/>
                  </a:lnTo>
                  <a:lnTo>
                    <a:pt x="446" y="391"/>
                  </a:lnTo>
                  <a:lnTo>
                    <a:pt x="446" y="364"/>
                  </a:lnTo>
                  <a:lnTo>
                    <a:pt x="500" y="364"/>
                  </a:lnTo>
                  <a:lnTo>
                    <a:pt x="500" y="0"/>
                  </a:lnTo>
                  <a:lnTo>
                    <a:pt x="70" y="0"/>
                  </a:lnTo>
                  <a:lnTo>
                    <a:pt x="70" y="364"/>
                  </a:lnTo>
                  <a:lnTo>
                    <a:pt x="124" y="364"/>
                  </a:lnTo>
                  <a:lnTo>
                    <a:pt x="124" y="391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65" name="Line 45"/>
            <p:cNvSpPr>
              <a:spLocks noChangeShapeType="1"/>
            </p:cNvSpPr>
            <p:nvPr/>
          </p:nvSpPr>
          <p:spPr bwMode="auto">
            <a:xfrm>
              <a:off x="1138" y="1303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66" name="Line 46"/>
            <p:cNvSpPr>
              <a:spLocks noChangeShapeType="1"/>
            </p:cNvSpPr>
            <p:nvPr/>
          </p:nvSpPr>
          <p:spPr bwMode="auto">
            <a:xfrm>
              <a:off x="1138" y="1276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67" name="Freeform 47"/>
            <p:cNvSpPr>
              <a:spLocks noEditPoints="1"/>
            </p:cNvSpPr>
            <p:nvPr/>
          </p:nvSpPr>
          <p:spPr bwMode="auto">
            <a:xfrm>
              <a:off x="1310" y="1323"/>
              <a:ext cx="233" cy="168"/>
            </a:xfrm>
            <a:custGeom>
              <a:avLst/>
              <a:gdLst>
                <a:gd name="T0" fmla="*/ 0 w 233"/>
                <a:gd name="T1" fmla="*/ 168 h 168"/>
                <a:gd name="T2" fmla="*/ 188 w 233"/>
                <a:gd name="T3" fmla="*/ 168 h 168"/>
                <a:gd name="T4" fmla="*/ 188 w 233"/>
                <a:gd name="T5" fmla="*/ 0 h 168"/>
                <a:gd name="T6" fmla="*/ 0 w 233"/>
                <a:gd name="T7" fmla="*/ 0 h 168"/>
                <a:gd name="T8" fmla="*/ 0 w 233"/>
                <a:gd name="T9" fmla="*/ 168 h 168"/>
                <a:gd name="T10" fmla="*/ 204 w 233"/>
                <a:gd name="T11" fmla="*/ 26 h 168"/>
                <a:gd name="T12" fmla="*/ 233 w 233"/>
                <a:gd name="T13" fmla="*/ 26 h 168"/>
                <a:gd name="T14" fmla="*/ 233 w 233"/>
                <a:gd name="T15" fmla="*/ 0 h 168"/>
                <a:gd name="T16" fmla="*/ 204 w 233"/>
                <a:gd name="T17" fmla="*/ 0 h 168"/>
                <a:gd name="T18" fmla="*/ 204 w 233"/>
                <a:gd name="T19" fmla="*/ 2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3" h="168">
                  <a:moveTo>
                    <a:pt x="0" y="168"/>
                  </a:moveTo>
                  <a:lnTo>
                    <a:pt x="188" y="168"/>
                  </a:lnTo>
                  <a:lnTo>
                    <a:pt x="188" y="0"/>
                  </a:lnTo>
                  <a:lnTo>
                    <a:pt x="0" y="0"/>
                  </a:lnTo>
                  <a:lnTo>
                    <a:pt x="0" y="168"/>
                  </a:lnTo>
                  <a:close/>
                  <a:moveTo>
                    <a:pt x="204" y="26"/>
                  </a:moveTo>
                  <a:lnTo>
                    <a:pt x="233" y="26"/>
                  </a:lnTo>
                  <a:lnTo>
                    <a:pt x="233" y="0"/>
                  </a:lnTo>
                  <a:lnTo>
                    <a:pt x="204" y="0"/>
                  </a:lnTo>
                  <a:lnTo>
                    <a:pt x="204" y="26"/>
                  </a:lnTo>
                  <a:close/>
                </a:path>
              </a:pathLst>
            </a:custGeom>
            <a:solidFill>
              <a:srgbClr val="FFFFFF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68" name="Line 48"/>
            <p:cNvSpPr>
              <a:spLocks noChangeShapeType="1"/>
            </p:cNvSpPr>
            <p:nvPr/>
          </p:nvSpPr>
          <p:spPr bwMode="auto">
            <a:xfrm>
              <a:off x="1310" y="1379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69" name="Line 49"/>
            <p:cNvSpPr>
              <a:spLocks noChangeShapeType="1"/>
            </p:cNvSpPr>
            <p:nvPr/>
          </p:nvSpPr>
          <p:spPr bwMode="auto">
            <a:xfrm>
              <a:off x="1310" y="1435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70" name="Line 50"/>
            <p:cNvSpPr>
              <a:spLocks noChangeShapeType="1"/>
            </p:cNvSpPr>
            <p:nvPr/>
          </p:nvSpPr>
          <p:spPr bwMode="auto">
            <a:xfrm>
              <a:off x="1317" y="1405"/>
              <a:ext cx="172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71" name="Rectangle 51"/>
            <p:cNvSpPr>
              <a:spLocks noChangeArrowheads="1"/>
            </p:cNvSpPr>
            <p:nvPr/>
          </p:nvSpPr>
          <p:spPr bwMode="auto">
            <a:xfrm>
              <a:off x="1416" y="1389"/>
              <a:ext cx="54" cy="36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72" name="Freeform 52"/>
            <p:cNvSpPr>
              <a:spLocks noEditPoints="1"/>
            </p:cNvSpPr>
            <p:nvPr/>
          </p:nvSpPr>
          <p:spPr bwMode="auto">
            <a:xfrm>
              <a:off x="1030" y="955"/>
              <a:ext cx="538" cy="401"/>
            </a:xfrm>
            <a:custGeom>
              <a:avLst/>
              <a:gdLst>
                <a:gd name="T0" fmla="*/ 452 w 538"/>
                <a:gd name="T1" fmla="*/ 285 h 401"/>
                <a:gd name="T2" fmla="*/ 472 w 538"/>
                <a:gd name="T3" fmla="*/ 285 h 401"/>
                <a:gd name="T4" fmla="*/ 472 w 538"/>
                <a:gd name="T5" fmla="*/ 278 h 401"/>
                <a:gd name="T6" fmla="*/ 452 w 538"/>
                <a:gd name="T7" fmla="*/ 278 h 401"/>
                <a:gd name="T8" fmla="*/ 452 w 538"/>
                <a:gd name="T9" fmla="*/ 285 h 401"/>
                <a:gd name="T10" fmla="*/ 121 w 538"/>
                <a:gd name="T11" fmla="*/ 239 h 401"/>
                <a:gd name="T12" fmla="*/ 121 w 538"/>
                <a:gd name="T13" fmla="*/ 27 h 401"/>
                <a:gd name="T14" fmla="*/ 417 w 538"/>
                <a:gd name="T15" fmla="*/ 27 h 401"/>
                <a:gd name="T16" fmla="*/ 417 w 538"/>
                <a:gd name="T17" fmla="*/ 239 h 401"/>
                <a:gd name="T18" fmla="*/ 121 w 538"/>
                <a:gd name="T19" fmla="*/ 239 h 401"/>
                <a:gd name="T20" fmla="*/ 108 w 538"/>
                <a:gd name="T21" fmla="*/ 252 h 401"/>
                <a:gd name="T22" fmla="*/ 430 w 538"/>
                <a:gd name="T23" fmla="*/ 252 h 401"/>
                <a:gd name="T24" fmla="*/ 430 w 538"/>
                <a:gd name="T25" fmla="*/ 14 h 401"/>
                <a:gd name="T26" fmla="*/ 446 w 538"/>
                <a:gd name="T27" fmla="*/ 14 h 401"/>
                <a:gd name="T28" fmla="*/ 446 w 538"/>
                <a:gd name="T29" fmla="*/ 0 h 401"/>
                <a:gd name="T30" fmla="*/ 96 w 538"/>
                <a:gd name="T31" fmla="*/ 0 h 401"/>
                <a:gd name="T32" fmla="*/ 96 w 538"/>
                <a:gd name="T33" fmla="*/ 265 h 401"/>
                <a:gd name="T34" fmla="*/ 108 w 538"/>
                <a:gd name="T35" fmla="*/ 265 h 401"/>
                <a:gd name="T36" fmla="*/ 108 w 538"/>
                <a:gd name="T37" fmla="*/ 252 h 401"/>
                <a:gd name="T38" fmla="*/ 0 w 538"/>
                <a:gd name="T39" fmla="*/ 388 h 401"/>
                <a:gd name="T40" fmla="*/ 54 w 538"/>
                <a:gd name="T41" fmla="*/ 388 h 401"/>
                <a:gd name="T42" fmla="*/ 54 w 538"/>
                <a:gd name="T43" fmla="*/ 368 h 401"/>
                <a:gd name="T44" fmla="*/ 0 w 538"/>
                <a:gd name="T45" fmla="*/ 368 h 401"/>
                <a:gd name="T46" fmla="*/ 0 w 538"/>
                <a:gd name="T47" fmla="*/ 388 h 401"/>
                <a:gd name="T48" fmla="*/ 316 w 538"/>
                <a:gd name="T49" fmla="*/ 401 h 401"/>
                <a:gd name="T50" fmla="*/ 430 w 538"/>
                <a:gd name="T51" fmla="*/ 401 h 401"/>
                <a:gd name="T52" fmla="*/ 430 w 538"/>
                <a:gd name="T53" fmla="*/ 391 h 401"/>
                <a:gd name="T54" fmla="*/ 316 w 538"/>
                <a:gd name="T55" fmla="*/ 391 h 401"/>
                <a:gd name="T56" fmla="*/ 316 w 538"/>
                <a:gd name="T57" fmla="*/ 401 h 401"/>
                <a:gd name="T58" fmla="*/ 523 w 538"/>
                <a:gd name="T59" fmla="*/ 378 h 401"/>
                <a:gd name="T60" fmla="*/ 538 w 538"/>
                <a:gd name="T61" fmla="*/ 378 h 401"/>
                <a:gd name="T62" fmla="*/ 538 w 538"/>
                <a:gd name="T63" fmla="*/ 368 h 401"/>
                <a:gd name="T64" fmla="*/ 523 w 538"/>
                <a:gd name="T65" fmla="*/ 368 h 401"/>
                <a:gd name="T66" fmla="*/ 523 w 538"/>
                <a:gd name="T67" fmla="*/ 378 h 401"/>
                <a:gd name="T68" fmla="*/ 523 w 538"/>
                <a:gd name="T69" fmla="*/ 394 h 401"/>
                <a:gd name="T70" fmla="*/ 538 w 538"/>
                <a:gd name="T71" fmla="*/ 394 h 401"/>
                <a:gd name="T72" fmla="*/ 538 w 538"/>
                <a:gd name="T73" fmla="*/ 388 h 401"/>
                <a:gd name="T74" fmla="*/ 523 w 538"/>
                <a:gd name="T75" fmla="*/ 388 h 401"/>
                <a:gd name="T76" fmla="*/ 523 w 538"/>
                <a:gd name="T77" fmla="*/ 39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38" h="401">
                  <a:moveTo>
                    <a:pt x="452" y="285"/>
                  </a:moveTo>
                  <a:lnTo>
                    <a:pt x="472" y="285"/>
                  </a:lnTo>
                  <a:lnTo>
                    <a:pt x="472" y="278"/>
                  </a:lnTo>
                  <a:lnTo>
                    <a:pt x="452" y="278"/>
                  </a:lnTo>
                  <a:lnTo>
                    <a:pt x="452" y="285"/>
                  </a:lnTo>
                  <a:close/>
                  <a:moveTo>
                    <a:pt x="121" y="239"/>
                  </a:moveTo>
                  <a:lnTo>
                    <a:pt x="121" y="27"/>
                  </a:lnTo>
                  <a:lnTo>
                    <a:pt x="417" y="27"/>
                  </a:lnTo>
                  <a:lnTo>
                    <a:pt x="417" y="239"/>
                  </a:lnTo>
                  <a:lnTo>
                    <a:pt x="121" y="239"/>
                  </a:lnTo>
                  <a:close/>
                  <a:moveTo>
                    <a:pt x="108" y="252"/>
                  </a:moveTo>
                  <a:lnTo>
                    <a:pt x="430" y="252"/>
                  </a:lnTo>
                  <a:lnTo>
                    <a:pt x="430" y="14"/>
                  </a:lnTo>
                  <a:lnTo>
                    <a:pt x="446" y="14"/>
                  </a:lnTo>
                  <a:lnTo>
                    <a:pt x="446" y="0"/>
                  </a:lnTo>
                  <a:lnTo>
                    <a:pt x="96" y="0"/>
                  </a:lnTo>
                  <a:lnTo>
                    <a:pt x="96" y="265"/>
                  </a:lnTo>
                  <a:lnTo>
                    <a:pt x="108" y="265"/>
                  </a:lnTo>
                  <a:lnTo>
                    <a:pt x="108" y="252"/>
                  </a:lnTo>
                  <a:close/>
                  <a:moveTo>
                    <a:pt x="0" y="388"/>
                  </a:moveTo>
                  <a:lnTo>
                    <a:pt x="54" y="388"/>
                  </a:lnTo>
                  <a:lnTo>
                    <a:pt x="54" y="368"/>
                  </a:lnTo>
                  <a:lnTo>
                    <a:pt x="0" y="368"/>
                  </a:lnTo>
                  <a:lnTo>
                    <a:pt x="0" y="388"/>
                  </a:lnTo>
                  <a:close/>
                  <a:moveTo>
                    <a:pt x="316" y="401"/>
                  </a:moveTo>
                  <a:lnTo>
                    <a:pt x="430" y="401"/>
                  </a:lnTo>
                  <a:lnTo>
                    <a:pt x="430" y="391"/>
                  </a:lnTo>
                  <a:lnTo>
                    <a:pt x="316" y="391"/>
                  </a:lnTo>
                  <a:lnTo>
                    <a:pt x="316" y="401"/>
                  </a:lnTo>
                  <a:close/>
                  <a:moveTo>
                    <a:pt x="523" y="378"/>
                  </a:moveTo>
                  <a:lnTo>
                    <a:pt x="538" y="378"/>
                  </a:lnTo>
                  <a:lnTo>
                    <a:pt x="538" y="368"/>
                  </a:lnTo>
                  <a:lnTo>
                    <a:pt x="523" y="368"/>
                  </a:lnTo>
                  <a:lnTo>
                    <a:pt x="523" y="378"/>
                  </a:lnTo>
                  <a:close/>
                  <a:moveTo>
                    <a:pt x="523" y="394"/>
                  </a:moveTo>
                  <a:lnTo>
                    <a:pt x="538" y="394"/>
                  </a:lnTo>
                  <a:lnTo>
                    <a:pt x="538" y="388"/>
                  </a:lnTo>
                  <a:lnTo>
                    <a:pt x="523" y="388"/>
                  </a:lnTo>
                  <a:lnTo>
                    <a:pt x="523" y="394"/>
                  </a:lnTo>
                  <a:close/>
                </a:path>
              </a:pathLst>
            </a:custGeom>
            <a:solidFill>
              <a:srgbClr val="000000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73" name="Line 53"/>
            <p:cNvSpPr>
              <a:spLocks noChangeShapeType="1"/>
            </p:cNvSpPr>
            <p:nvPr/>
          </p:nvSpPr>
          <p:spPr bwMode="auto">
            <a:xfrm>
              <a:off x="1084" y="1257"/>
              <a:ext cx="430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74" name="Line 54"/>
            <p:cNvSpPr>
              <a:spLocks noChangeShapeType="1"/>
            </p:cNvSpPr>
            <p:nvPr/>
          </p:nvSpPr>
          <p:spPr bwMode="auto">
            <a:xfrm flipV="1">
              <a:off x="1193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75" name="Line 55"/>
            <p:cNvSpPr>
              <a:spLocks noChangeShapeType="1"/>
            </p:cNvSpPr>
            <p:nvPr/>
          </p:nvSpPr>
          <p:spPr bwMode="auto">
            <a:xfrm flipV="1">
              <a:off x="1301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</p:grpSp>
      <p:grpSp>
        <p:nvGrpSpPr>
          <p:cNvPr id="1669176" name="Group 56"/>
          <p:cNvGrpSpPr>
            <a:grpSpLocks/>
          </p:cNvGrpSpPr>
          <p:nvPr/>
        </p:nvGrpSpPr>
        <p:grpSpPr bwMode="auto">
          <a:xfrm>
            <a:off x="1371600" y="4572000"/>
            <a:ext cx="2179638" cy="1447800"/>
            <a:chOff x="832" y="1344"/>
            <a:chExt cx="1136" cy="1024"/>
          </a:xfrm>
        </p:grpSpPr>
        <p:sp>
          <p:nvSpPr>
            <p:cNvPr id="1669177" name="Oval 57"/>
            <p:cNvSpPr>
              <a:spLocks noChangeArrowheads="1"/>
            </p:cNvSpPr>
            <p:nvPr/>
          </p:nvSpPr>
          <p:spPr bwMode="auto">
            <a:xfrm>
              <a:off x="1220" y="1344"/>
              <a:ext cx="495" cy="424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78" name="Oval 58"/>
            <p:cNvSpPr>
              <a:spLocks noChangeArrowheads="1"/>
            </p:cNvSpPr>
            <p:nvPr/>
          </p:nvSpPr>
          <p:spPr bwMode="auto">
            <a:xfrm>
              <a:off x="948" y="1455"/>
              <a:ext cx="379" cy="424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79" name="Oval 59"/>
            <p:cNvSpPr>
              <a:spLocks noChangeArrowheads="1"/>
            </p:cNvSpPr>
            <p:nvPr/>
          </p:nvSpPr>
          <p:spPr bwMode="auto">
            <a:xfrm>
              <a:off x="832" y="1710"/>
              <a:ext cx="256" cy="306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80" name="Oval 60"/>
            <p:cNvSpPr>
              <a:spLocks noChangeArrowheads="1"/>
            </p:cNvSpPr>
            <p:nvPr/>
          </p:nvSpPr>
          <p:spPr bwMode="auto">
            <a:xfrm>
              <a:off x="909" y="1862"/>
              <a:ext cx="435" cy="442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81" name="Oval 61"/>
            <p:cNvSpPr>
              <a:spLocks noChangeArrowheads="1"/>
            </p:cNvSpPr>
            <p:nvPr/>
          </p:nvSpPr>
          <p:spPr bwMode="auto">
            <a:xfrm>
              <a:off x="1086" y="1924"/>
              <a:ext cx="671" cy="444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82" name="Oval 62"/>
            <p:cNvSpPr>
              <a:spLocks noChangeArrowheads="1"/>
            </p:cNvSpPr>
            <p:nvPr/>
          </p:nvSpPr>
          <p:spPr bwMode="auto">
            <a:xfrm>
              <a:off x="1605" y="1488"/>
              <a:ext cx="311" cy="312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83" name="Oval 63"/>
            <p:cNvSpPr>
              <a:spLocks noChangeArrowheads="1"/>
            </p:cNvSpPr>
            <p:nvPr/>
          </p:nvSpPr>
          <p:spPr bwMode="auto">
            <a:xfrm>
              <a:off x="1602" y="1681"/>
              <a:ext cx="366" cy="333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84" name="Oval 64"/>
            <p:cNvSpPr>
              <a:spLocks noChangeArrowheads="1"/>
            </p:cNvSpPr>
            <p:nvPr/>
          </p:nvSpPr>
          <p:spPr bwMode="auto">
            <a:xfrm>
              <a:off x="1569" y="1751"/>
              <a:ext cx="364" cy="547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85" name="Oval 65"/>
            <p:cNvSpPr>
              <a:spLocks noChangeArrowheads="1"/>
            </p:cNvSpPr>
            <p:nvPr/>
          </p:nvSpPr>
          <p:spPr bwMode="auto">
            <a:xfrm>
              <a:off x="912" y="1434"/>
              <a:ext cx="1008" cy="918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</p:grpSp>
      <p:grpSp>
        <p:nvGrpSpPr>
          <p:cNvPr id="1669186" name="Group 66"/>
          <p:cNvGrpSpPr>
            <a:grpSpLocks/>
          </p:cNvGrpSpPr>
          <p:nvPr/>
        </p:nvGrpSpPr>
        <p:grpSpPr bwMode="auto">
          <a:xfrm>
            <a:off x="5440364" y="4572000"/>
            <a:ext cx="2179637" cy="1447800"/>
            <a:chOff x="832" y="1344"/>
            <a:chExt cx="1136" cy="1024"/>
          </a:xfrm>
        </p:grpSpPr>
        <p:sp>
          <p:nvSpPr>
            <p:cNvPr id="1669187" name="Oval 67"/>
            <p:cNvSpPr>
              <a:spLocks noChangeArrowheads="1"/>
            </p:cNvSpPr>
            <p:nvPr/>
          </p:nvSpPr>
          <p:spPr bwMode="auto">
            <a:xfrm>
              <a:off x="1220" y="1344"/>
              <a:ext cx="495" cy="424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rgbClr val="99FF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88" name="Oval 68"/>
            <p:cNvSpPr>
              <a:spLocks noChangeArrowheads="1"/>
            </p:cNvSpPr>
            <p:nvPr/>
          </p:nvSpPr>
          <p:spPr bwMode="auto">
            <a:xfrm>
              <a:off x="948" y="1455"/>
              <a:ext cx="379" cy="424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rgbClr val="99FF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89" name="Oval 69"/>
            <p:cNvSpPr>
              <a:spLocks noChangeArrowheads="1"/>
            </p:cNvSpPr>
            <p:nvPr/>
          </p:nvSpPr>
          <p:spPr bwMode="auto">
            <a:xfrm>
              <a:off x="832" y="1710"/>
              <a:ext cx="256" cy="306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rgbClr val="99FF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90" name="Oval 70"/>
            <p:cNvSpPr>
              <a:spLocks noChangeArrowheads="1"/>
            </p:cNvSpPr>
            <p:nvPr/>
          </p:nvSpPr>
          <p:spPr bwMode="auto">
            <a:xfrm>
              <a:off x="909" y="1862"/>
              <a:ext cx="435" cy="442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rgbClr val="99FF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91" name="Oval 71"/>
            <p:cNvSpPr>
              <a:spLocks noChangeArrowheads="1"/>
            </p:cNvSpPr>
            <p:nvPr/>
          </p:nvSpPr>
          <p:spPr bwMode="auto">
            <a:xfrm>
              <a:off x="1086" y="1924"/>
              <a:ext cx="671" cy="444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rgbClr val="99FF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92" name="Oval 72"/>
            <p:cNvSpPr>
              <a:spLocks noChangeArrowheads="1"/>
            </p:cNvSpPr>
            <p:nvPr/>
          </p:nvSpPr>
          <p:spPr bwMode="auto">
            <a:xfrm>
              <a:off x="1605" y="1488"/>
              <a:ext cx="311" cy="312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rgbClr val="99FF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93" name="Oval 73"/>
            <p:cNvSpPr>
              <a:spLocks noChangeArrowheads="1"/>
            </p:cNvSpPr>
            <p:nvPr/>
          </p:nvSpPr>
          <p:spPr bwMode="auto">
            <a:xfrm>
              <a:off x="1602" y="1681"/>
              <a:ext cx="366" cy="333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rgbClr val="99FF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94" name="Oval 74"/>
            <p:cNvSpPr>
              <a:spLocks noChangeArrowheads="1"/>
            </p:cNvSpPr>
            <p:nvPr/>
          </p:nvSpPr>
          <p:spPr bwMode="auto">
            <a:xfrm>
              <a:off x="1569" y="1751"/>
              <a:ext cx="364" cy="547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rgbClr val="99FF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95" name="Oval 75"/>
            <p:cNvSpPr>
              <a:spLocks noChangeArrowheads="1"/>
            </p:cNvSpPr>
            <p:nvPr/>
          </p:nvSpPr>
          <p:spPr bwMode="auto">
            <a:xfrm>
              <a:off x="912" y="1434"/>
              <a:ext cx="1008" cy="918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rgbClr val="99FF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</p:grpSp>
      <p:grpSp>
        <p:nvGrpSpPr>
          <p:cNvPr id="1669196" name="Group 76"/>
          <p:cNvGrpSpPr>
            <a:grpSpLocks/>
          </p:cNvGrpSpPr>
          <p:nvPr/>
        </p:nvGrpSpPr>
        <p:grpSpPr bwMode="auto">
          <a:xfrm>
            <a:off x="3276600" y="3962401"/>
            <a:ext cx="2438400" cy="1447800"/>
            <a:chOff x="832" y="1344"/>
            <a:chExt cx="1136" cy="1024"/>
          </a:xfrm>
        </p:grpSpPr>
        <p:sp>
          <p:nvSpPr>
            <p:cNvPr id="1669197" name="Oval 77"/>
            <p:cNvSpPr>
              <a:spLocks noChangeArrowheads="1"/>
            </p:cNvSpPr>
            <p:nvPr/>
          </p:nvSpPr>
          <p:spPr bwMode="auto">
            <a:xfrm>
              <a:off x="1220" y="1344"/>
              <a:ext cx="495" cy="42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98" name="Oval 78"/>
            <p:cNvSpPr>
              <a:spLocks noChangeArrowheads="1"/>
            </p:cNvSpPr>
            <p:nvPr/>
          </p:nvSpPr>
          <p:spPr bwMode="auto">
            <a:xfrm>
              <a:off x="948" y="1455"/>
              <a:ext cx="379" cy="42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99" name="Oval 79"/>
            <p:cNvSpPr>
              <a:spLocks noChangeArrowheads="1"/>
            </p:cNvSpPr>
            <p:nvPr/>
          </p:nvSpPr>
          <p:spPr bwMode="auto">
            <a:xfrm>
              <a:off x="832" y="1710"/>
              <a:ext cx="256" cy="306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200" name="Oval 80"/>
            <p:cNvSpPr>
              <a:spLocks noChangeArrowheads="1"/>
            </p:cNvSpPr>
            <p:nvPr/>
          </p:nvSpPr>
          <p:spPr bwMode="auto">
            <a:xfrm>
              <a:off x="909" y="1862"/>
              <a:ext cx="435" cy="442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201" name="Oval 81"/>
            <p:cNvSpPr>
              <a:spLocks noChangeArrowheads="1"/>
            </p:cNvSpPr>
            <p:nvPr/>
          </p:nvSpPr>
          <p:spPr bwMode="auto">
            <a:xfrm>
              <a:off x="1086" y="1924"/>
              <a:ext cx="671" cy="44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202" name="Oval 82"/>
            <p:cNvSpPr>
              <a:spLocks noChangeArrowheads="1"/>
            </p:cNvSpPr>
            <p:nvPr/>
          </p:nvSpPr>
          <p:spPr bwMode="auto">
            <a:xfrm>
              <a:off x="1605" y="1488"/>
              <a:ext cx="311" cy="312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203" name="Oval 83"/>
            <p:cNvSpPr>
              <a:spLocks noChangeArrowheads="1"/>
            </p:cNvSpPr>
            <p:nvPr/>
          </p:nvSpPr>
          <p:spPr bwMode="auto">
            <a:xfrm>
              <a:off x="1602" y="1681"/>
              <a:ext cx="366" cy="333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204" name="Oval 84"/>
            <p:cNvSpPr>
              <a:spLocks noChangeArrowheads="1"/>
            </p:cNvSpPr>
            <p:nvPr/>
          </p:nvSpPr>
          <p:spPr bwMode="auto">
            <a:xfrm>
              <a:off x="1569" y="1751"/>
              <a:ext cx="364" cy="547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205" name="Oval 85"/>
            <p:cNvSpPr>
              <a:spLocks noChangeArrowheads="1"/>
            </p:cNvSpPr>
            <p:nvPr/>
          </p:nvSpPr>
          <p:spPr bwMode="auto">
            <a:xfrm>
              <a:off x="912" y="1434"/>
              <a:ext cx="1008" cy="918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</p:grpSp>
      <p:sp>
        <p:nvSpPr>
          <p:cNvPr id="1669206" name="Text Box 86"/>
          <p:cNvSpPr txBox="1">
            <a:spLocks noChangeArrowheads="1"/>
          </p:cNvSpPr>
          <p:nvPr/>
        </p:nvSpPr>
        <p:spPr bwMode="auto">
          <a:xfrm>
            <a:off x="3556439" y="3476637"/>
            <a:ext cx="939361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31" tIns="44423" rIns="90431" bIns="44423">
            <a:spAutoFit/>
          </a:bodyPr>
          <a:lstStyle/>
          <a:p>
            <a:r>
              <a:rPr lang="en-US" b="0">
                <a:latin typeface="+mn-lt"/>
              </a:rPr>
              <a:t>Server</a:t>
            </a:r>
          </a:p>
        </p:txBody>
      </p:sp>
      <p:sp>
        <p:nvSpPr>
          <p:cNvPr id="1669207" name="Text Box 87"/>
          <p:cNvSpPr txBox="1">
            <a:spLocks noChangeArrowheads="1"/>
          </p:cNvSpPr>
          <p:nvPr/>
        </p:nvSpPr>
        <p:spPr bwMode="auto">
          <a:xfrm>
            <a:off x="252488" y="6143637"/>
            <a:ext cx="867111" cy="335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31" tIns="44423" rIns="90431" bIns="44423">
            <a:spAutoFit/>
          </a:bodyPr>
          <a:lstStyle/>
          <a:p>
            <a:r>
              <a:rPr lang="en-US">
                <a:latin typeface="+mn-lt"/>
              </a:rPr>
              <a:t>Clients</a:t>
            </a:r>
          </a:p>
        </p:txBody>
      </p:sp>
      <p:sp>
        <p:nvSpPr>
          <p:cNvPr id="1669208" name="Freeform 88"/>
          <p:cNvSpPr>
            <a:spLocks/>
          </p:cNvSpPr>
          <p:nvPr/>
        </p:nvSpPr>
        <p:spPr bwMode="auto">
          <a:xfrm>
            <a:off x="1525600" y="3881439"/>
            <a:ext cx="3043237" cy="2211387"/>
          </a:xfrm>
          <a:custGeom>
            <a:avLst/>
            <a:gdLst>
              <a:gd name="T0" fmla="*/ 1920 w 1920"/>
              <a:gd name="T1" fmla="*/ 0 h 1392"/>
              <a:gd name="T2" fmla="*/ 1776 w 1920"/>
              <a:gd name="T3" fmla="*/ 192 h 1392"/>
              <a:gd name="T4" fmla="*/ 1488 w 1920"/>
              <a:gd name="T5" fmla="*/ 288 h 1392"/>
              <a:gd name="T6" fmla="*/ 864 w 1920"/>
              <a:gd name="T7" fmla="*/ 672 h 1392"/>
              <a:gd name="T8" fmla="*/ 288 w 1920"/>
              <a:gd name="T9" fmla="*/ 1056 h 1392"/>
              <a:gd name="T10" fmla="*/ 0 w 1920"/>
              <a:gd name="T11" fmla="*/ 1392 h 1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20" h="1392">
                <a:moveTo>
                  <a:pt x="1920" y="0"/>
                </a:moveTo>
                <a:lnTo>
                  <a:pt x="1776" y="192"/>
                </a:lnTo>
                <a:lnTo>
                  <a:pt x="1488" y="288"/>
                </a:lnTo>
                <a:lnTo>
                  <a:pt x="864" y="672"/>
                </a:lnTo>
                <a:lnTo>
                  <a:pt x="288" y="1056"/>
                </a:lnTo>
                <a:lnTo>
                  <a:pt x="0" y="1392"/>
                </a:lnTo>
              </a:path>
            </a:pathLst>
          </a:custGeom>
          <a:noFill/>
          <a:ln w="25400" cap="flat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31" tIns="44423" rIns="90431" bIns="44423"/>
          <a:lstStyle/>
          <a:p>
            <a:endParaRPr lang="en-US" b="0">
              <a:latin typeface="+mn-lt"/>
            </a:endParaRPr>
          </a:p>
        </p:txBody>
      </p:sp>
      <p:sp>
        <p:nvSpPr>
          <p:cNvPr id="1669209" name="Freeform 89"/>
          <p:cNvSpPr>
            <a:spLocks/>
          </p:cNvSpPr>
          <p:nvPr/>
        </p:nvSpPr>
        <p:spPr bwMode="auto">
          <a:xfrm>
            <a:off x="3048000" y="3886200"/>
            <a:ext cx="1600200" cy="2209800"/>
          </a:xfrm>
          <a:custGeom>
            <a:avLst/>
            <a:gdLst>
              <a:gd name="T0" fmla="*/ 1008 w 1008"/>
              <a:gd name="T1" fmla="*/ 0 h 1296"/>
              <a:gd name="T2" fmla="*/ 864 w 1008"/>
              <a:gd name="T3" fmla="*/ 336 h 1296"/>
              <a:gd name="T4" fmla="*/ 0 w 1008"/>
              <a:gd name="T5" fmla="*/ 864 h 1296"/>
              <a:gd name="T6" fmla="*/ 0 w 1008"/>
              <a:gd name="T7" fmla="*/ 1296 h 1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08" h="1296">
                <a:moveTo>
                  <a:pt x="1008" y="0"/>
                </a:moveTo>
                <a:lnTo>
                  <a:pt x="864" y="336"/>
                </a:lnTo>
                <a:lnTo>
                  <a:pt x="0" y="864"/>
                </a:lnTo>
                <a:lnTo>
                  <a:pt x="0" y="1296"/>
                </a:lnTo>
              </a:path>
            </a:pathLst>
          </a:custGeom>
          <a:noFill/>
          <a:ln w="25400" cap="flat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31" tIns="44423" rIns="90431" bIns="44423"/>
          <a:lstStyle/>
          <a:p>
            <a:endParaRPr lang="en-US" b="0">
              <a:latin typeface="+mn-lt"/>
            </a:endParaRPr>
          </a:p>
        </p:txBody>
      </p:sp>
      <p:sp>
        <p:nvSpPr>
          <p:cNvPr id="1669210" name="Freeform 90"/>
          <p:cNvSpPr>
            <a:spLocks/>
          </p:cNvSpPr>
          <p:nvPr/>
        </p:nvSpPr>
        <p:spPr bwMode="auto">
          <a:xfrm>
            <a:off x="4724401" y="3886200"/>
            <a:ext cx="2895600" cy="2209800"/>
          </a:xfrm>
          <a:custGeom>
            <a:avLst/>
            <a:gdLst>
              <a:gd name="T0" fmla="*/ 0 w 1824"/>
              <a:gd name="T1" fmla="*/ 0 h 1392"/>
              <a:gd name="T2" fmla="*/ 384 w 1824"/>
              <a:gd name="T3" fmla="*/ 288 h 1392"/>
              <a:gd name="T4" fmla="*/ 672 w 1824"/>
              <a:gd name="T5" fmla="*/ 624 h 1392"/>
              <a:gd name="T6" fmla="*/ 1248 w 1824"/>
              <a:gd name="T7" fmla="*/ 672 h 1392"/>
              <a:gd name="T8" fmla="*/ 1824 w 1824"/>
              <a:gd name="T9" fmla="*/ 1392 h 1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24" h="1392">
                <a:moveTo>
                  <a:pt x="0" y="0"/>
                </a:moveTo>
                <a:lnTo>
                  <a:pt x="384" y="288"/>
                </a:lnTo>
                <a:lnTo>
                  <a:pt x="672" y="624"/>
                </a:lnTo>
                <a:lnTo>
                  <a:pt x="1248" y="672"/>
                </a:lnTo>
                <a:lnTo>
                  <a:pt x="1824" y="1392"/>
                </a:lnTo>
              </a:path>
            </a:pathLst>
          </a:custGeom>
          <a:noFill/>
          <a:ln w="25400" cap="flat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31" tIns="44423" rIns="90431" bIns="44423"/>
          <a:lstStyle/>
          <a:p>
            <a:endParaRPr lang="en-US" b="0">
              <a:latin typeface="+mn-lt"/>
            </a:endParaRPr>
          </a:p>
        </p:txBody>
      </p:sp>
      <p:sp>
        <p:nvSpPr>
          <p:cNvPr id="1669211" name="Freeform 91"/>
          <p:cNvSpPr>
            <a:spLocks/>
          </p:cNvSpPr>
          <p:nvPr/>
        </p:nvSpPr>
        <p:spPr bwMode="auto">
          <a:xfrm>
            <a:off x="4648200" y="3886200"/>
            <a:ext cx="1600200" cy="2209800"/>
          </a:xfrm>
          <a:custGeom>
            <a:avLst/>
            <a:gdLst>
              <a:gd name="T0" fmla="*/ 0 w 1008"/>
              <a:gd name="T1" fmla="*/ 0 h 1392"/>
              <a:gd name="T2" fmla="*/ 384 w 1008"/>
              <a:gd name="T3" fmla="*/ 432 h 1392"/>
              <a:gd name="T4" fmla="*/ 672 w 1008"/>
              <a:gd name="T5" fmla="*/ 864 h 1392"/>
              <a:gd name="T6" fmla="*/ 912 w 1008"/>
              <a:gd name="T7" fmla="*/ 1008 h 1392"/>
              <a:gd name="T8" fmla="*/ 1008 w 1008"/>
              <a:gd name="T9" fmla="*/ 1392 h 1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08" h="1392">
                <a:moveTo>
                  <a:pt x="0" y="0"/>
                </a:moveTo>
                <a:lnTo>
                  <a:pt x="384" y="432"/>
                </a:lnTo>
                <a:lnTo>
                  <a:pt x="672" y="864"/>
                </a:lnTo>
                <a:lnTo>
                  <a:pt x="912" y="1008"/>
                </a:lnTo>
                <a:lnTo>
                  <a:pt x="1008" y="1392"/>
                </a:lnTo>
              </a:path>
            </a:pathLst>
          </a:custGeom>
          <a:noFill/>
          <a:ln w="25400" cap="flat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31" tIns="44423" rIns="90431" bIns="44423"/>
          <a:lstStyle/>
          <a:p>
            <a:endParaRPr lang="en-US" b="0">
              <a:latin typeface="+mn-lt"/>
            </a:endParaRPr>
          </a:p>
        </p:txBody>
      </p:sp>
      <p:sp>
        <p:nvSpPr>
          <p:cNvPr id="1669212" name="Text Box 92"/>
          <p:cNvSpPr txBox="1">
            <a:spLocks noChangeArrowheads="1"/>
          </p:cNvSpPr>
          <p:nvPr/>
        </p:nvSpPr>
        <p:spPr bwMode="auto">
          <a:xfrm>
            <a:off x="4087196" y="4860267"/>
            <a:ext cx="1323004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31" tIns="44423" rIns="90431" bIns="44423">
            <a:spAutoFit/>
          </a:bodyPr>
          <a:lstStyle/>
          <a:p>
            <a:r>
              <a:rPr lang="en-US" b="0" dirty="0">
                <a:latin typeface="+mn-lt"/>
              </a:rPr>
              <a:t>Tier-1 ISP</a:t>
            </a:r>
          </a:p>
        </p:txBody>
      </p:sp>
      <p:sp>
        <p:nvSpPr>
          <p:cNvPr id="1669213" name="Text Box 93"/>
          <p:cNvSpPr txBox="1">
            <a:spLocks noChangeArrowheads="1"/>
          </p:cNvSpPr>
          <p:nvPr/>
        </p:nvSpPr>
        <p:spPr bwMode="auto">
          <a:xfrm>
            <a:off x="2048383" y="5562600"/>
            <a:ext cx="769068" cy="37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31" tIns="44423" rIns="90431" bIns="44423">
            <a:spAutoFit/>
          </a:bodyPr>
          <a:lstStyle/>
          <a:p>
            <a:r>
              <a:rPr lang="en-US" sz="1800" b="0" dirty="0">
                <a:latin typeface="+mn-lt"/>
              </a:rPr>
              <a:t>ISP-1</a:t>
            </a:r>
          </a:p>
        </p:txBody>
      </p:sp>
      <p:sp>
        <p:nvSpPr>
          <p:cNvPr id="1669214" name="Text Box 94"/>
          <p:cNvSpPr txBox="1">
            <a:spLocks noChangeArrowheads="1"/>
          </p:cNvSpPr>
          <p:nvPr/>
        </p:nvSpPr>
        <p:spPr bwMode="auto">
          <a:xfrm>
            <a:off x="6315583" y="5562600"/>
            <a:ext cx="769068" cy="37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31" tIns="44423" rIns="90431" bIns="44423">
            <a:spAutoFit/>
          </a:bodyPr>
          <a:lstStyle/>
          <a:p>
            <a:r>
              <a:rPr lang="en-US" sz="1800" b="0" dirty="0">
                <a:latin typeface="+mn-lt"/>
              </a:rPr>
              <a:t>ISP-2</a:t>
            </a:r>
          </a:p>
        </p:txBody>
      </p:sp>
      <p:graphicFrame>
        <p:nvGraphicFramePr>
          <p:cNvPr id="1669215" name="Object 95"/>
          <p:cNvGraphicFramePr>
            <a:graphicFrameLocks noChangeAspect="1"/>
          </p:cNvGraphicFramePr>
          <p:nvPr/>
        </p:nvGraphicFramePr>
        <p:xfrm>
          <a:off x="4486276" y="3429000"/>
          <a:ext cx="314325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Clip" r:id="rId3" imgW="2106360" imgH="3468960" progId="MS_ClipArt_Gallery.5">
                  <p:embed/>
                </p:oleObj>
              </mc:Choice>
              <mc:Fallback>
                <p:oleObj name="Clip" r:id="rId3" imgW="2106360" imgH="3468960" progId="MS_ClipArt_Gallery.5">
                  <p:embed/>
                  <p:pic>
                    <p:nvPicPr>
                      <p:cNvPr id="1669215" name="Object 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6276" y="3429000"/>
                        <a:ext cx="314325" cy="515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7E522D4-2B0B-D34B-8D60-2933F5C44EDE}"/>
                  </a:ext>
                </a:extLst>
              </p14:cNvPr>
              <p14:cNvContentPartPr/>
              <p14:nvPr/>
            </p14:nvContentPartPr>
            <p14:xfrm>
              <a:off x="5020200" y="2462760"/>
              <a:ext cx="2347920" cy="11106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7E522D4-2B0B-D34B-8D60-2933F5C44ED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004000" y="2446560"/>
                <a:ext cx="2380320" cy="1143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39242121"/>
      </p:ext>
    </p:extLst>
  </p:cSld>
  <p:clrMapOvr>
    <a:masterClrMapping/>
  </p:clrMapOvr>
</p:sld>
</file>

<file path=ppt/theme/theme1.xml><?xml version="1.0" encoding="utf-8"?>
<a:theme xmlns:a="http://schemas.openxmlformats.org/drawingml/2006/main" name="CSCI4430">
  <a:themeElements>
    <a:clrScheme name="">
      <a:dk1>
        <a:srgbClr val="333399"/>
      </a:dk1>
      <a:lt1>
        <a:srgbClr val="FFFFFF"/>
      </a:lt1>
      <a:dk2>
        <a:srgbClr val="CC0000"/>
      </a:dk2>
      <a:lt2>
        <a:srgbClr val="CECECE"/>
      </a:lt2>
      <a:accent1>
        <a:srgbClr val="EBEBEB"/>
      </a:accent1>
      <a:accent2>
        <a:srgbClr val="232323"/>
      </a:accent2>
      <a:accent3>
        <a:srgbClr val="FFFFFF"/>
      </a:accent3>
      <a:accent4>
        <a:srgbClr val="2A2A82"/>
      </a:accent4>
      <a:accent5>
        <a:srgbClr val="F3F3F3"/>
      </a:accent5>
      <a:accent6>
        <a:srgbClr val="1F1F1F"/>
      </a:accent6>
      <a:hlink>
        <a:srgbClr val="9C9C9C"/>
      </a:hlink>
      <a:folHlink>
        <a:srgbClr val="676767"/>
      </a:folHlink>
    </a:clrScheme>
    <a:fontScheme name="dbllineb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bllineb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llineb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SCI4430" id="{15A3AC05-7A36-854B-8939-3E2E33F8CCC1}" vid="{7D102457-217D-784D-8674-E211CA417DA1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CSCI4430</Template>
  <TotalTime>1490456965</TotalTime>
  <Pages>7</Pages>
  <Words>2669</Words>
  <Application>Microsoft Macintosh PowerPoint</Application>
  <PresentationFormat>On-screen Show (4:3)</PresentationFormat>
  <Paragraphs>520</Paragraphs>
  <Slides>55</Slides>
  <Notes>22</Notes>
  <HiddenSlides>0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70" baseType="lpstr">
      <vt:lpstr>ZapfDingbats</vt:lpstr>
      <vt:lpstr>Arial</vt:lpstr>
      <vt:lpstr>Arial Black</vt:lpstr>
      <vt:lpstr>Calibri</vt:lpstr>
      <vt:lpstr>Consolas</vt:lpstr>
      <vt:lpstr>Courier New</vt:lpstr>
      <vt:lpstr>Gill Sans</vt:lpstr>
      <vt:lpstr>Helvetica</vt:lpstr>
      <vt:lpstr>Helvetica Neue</vt:lpstr>
      <vt:lpstr>Lucida Console</vt:lpstr>
      <vt:lpstr>Monotype Sorts</vt:lpstr>
      <vt:lpstr>Times New Roman</vt:lpstr>
      <vt:lpstr>Wingdings</vt:lpstr>
      <vt:lpstr>CSCI4430</vt:lpstr>
      <vt:lpstr>Clip</vt:lpstr>
      <vt:lpstr>CSCI4430 Computer Networks  Lecture 4: Application Layer – Caching and CDN, DNS</vt:lpstr>
      <vt:lpstr>Agenda</vt:lpstr>
      <vt:lpstr>Recap: Improving HTTP performance</vt:lpstr>
      <vt:lpstr>Caching</vt:lpstr>
      <vt:lpstr>Caching: How</vt:lpstr>
      <vt:lpstr>Caching: How</vt:lpstr>
      <vt:lpstr>Caching: How</vt:lpstr>
      <vt:lpstr>Caching: Where?</vt:lpstr>
      <vt:lpstr>Caching: Where?</vt:lpstr>
      <vt:lpstr>Caching with Reverse Proxies</vt:lpstr>
      <vt:lpstr>Caching with Forward Proxies</vt:lpstr>
      <vt:lpstr>Replication</vt:lpstr>
      <vt:lpstr>Content Distribution Networks (CDN)</vt:lpstr>
      <vt:lpstr> Cost-effective content delivery</vt:lpstr>
      <vt:lpstr>CDN example – Akamai</vt:lpstr>
      <vt:lpstr>CDN example – Akamai</vt:lpstr>
      <vt:lpstr>Why direct clients to particular replicas?</vt:lpstr>
      <vt:lpstr>DNS: Domain name system</vt:lpstr>
      <vt:lpstr>Internet names &amp; addresses</vt:lpstr>
      <vt:lpstr>Why?</vt:lpstr>
      <vt:lpstr>DNS: History</vt:lpstr>
      <vt:lpstr>DNS: History</vt:lpstr>
      <vt:lpstr>Goals</vt:lpstr>
      <vt:lpstr>How?</vt:lpstr>
      <vt:lpstr>Key idea: Hierarchy</vt:lpstr>
      <vt:lpstr>Hierarchical namespace</vt:lpstr>
      <vt:lpstr>Hierarchical administration</vt:lpstr>
      <vt:lpstr>Server hierarchy</vt:lpstr>
      <vt:lpstr>Server hierarchy</vt:lpstr>
      <vt:lpstr>DNS root</vt:lpstr>
      <vt:lpstr>13 DNS root servers</vt:lpstr>
      <vt:lpstr>Root servers</vt:lpstr>
      <vt:lpstr>Start assignment 1 asap!</vt:lpstr>
      <vt:lpstr>DNS records</vt:lpstr>
      <vt:lpstr>DNS records (cont’d)</vt:lpstr>
      <vt:lpstr>Inserting Resource Records</vt:lpstr>
      <vt:lpstr>Using DNS (Client/App View)</vt:lpstr>
      <vt:lpstr>dig</vt:lpstr>
      <vt:lpstr>Name resolution</vt:lpstr>
      <vt:lpstr>Name resolution</vt:lpstr>
      <vt:lpstr>Name resolution</vt:lpstr>
      <vt:lpstr>Name resolution</vt:lpstr>
      <vt:lpstr>Name resolution: Recursive</vt:lpstr>
      <vt:lpstr>Name resolution: Iterative</vt:lpstr>
      <vt:lpstr>Two ways to resolve a name</vt:lpstr>
      <vt:lpstr>DNS protocol</vt:lpstr>
      <vt:lpstr>Goals: Are we there yet?</vt:lpstr>
      <vt:lpstr>Reliability</vt:lpstr>
      <vt:lpstr>Goals: Are we there yet?</vt:lpstr>
      <vt:lpstr>DNS caching</vt:lpstr>
      <vt:lpstr>TTL in dig output</vt:lpstr>
      <vt:lpstr>Negative caching</vt:lpstr>
      <vt:lpstr>Important properties of DNS</vt:lpstr>
      <vt:lpstr>DNS provides indirection</vt:lpstr>
      <vt:lpstr>Summary</vt:lpstr>
    </vt:vector>
  </TitlesOfParts>
  <Manager/>
  <Company>CUHK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CSCI4430 Computer Networks  Lecture 3: Application Layer – Caching and CDN, DNS</dc:title>
  <dc:subject/>
  <dc:creator>Hong Xu</dc:creator>
  <cp:keywords/>
  <dc:description/>
  <cp:lastModifiedBy>Hong Xu (CSD)</cp:lastModifiedBy>
  <cp:revision>1406</cp:revision>
  <cp:lastPrinted>1999-09-08T17:25:07Z</cp:lastPrinted>
  <dcterms:created xsi:type="dcterms:W3CDTF">2014-01-14T18:15:50Z</dcterms:created>
  <dcterms:modified xsi:type="dcterms:W3CDTF">2022-01-25T07:37:47Z</dcterms:modified>
  <cp:category/>
</cp:coreProperties>
</file>