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3" r:id="rId6"/>
    <p:sldId id="274" r:id="rId7"/>
    <p:sldId id="281" r:id="rId8"/>
    <p:sldId id="275" r:id="rId9"/>
    <p:sldId id="277" r:id="rId10"/>
    <p:sldId id="278" r:id="rId11"/>
    <p:sldId id="279" r:id="rId12"/>
    <p:sldId id="280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84402B-494A-D841-9A43-F49E88B6429E}" v="42" dt="2022-01-20T01:06:45.7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5"/>
    <p:restoredTop sz="94577"/>
  </p:normalViewPr>
  <p:slideViewPr>
    <p:cSldViewPr snapToGrid="0" snapToObjects="1">
      <p:cViewPr varScale="1">
        <p:scale>
          <a:sx n="92" d="100"/>
          <a:sy n="92" d="100"/>
        </p:scale>
        <p:origin x="7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, Qingyu" userId="498998f4-7f18-4549-a740-dcfb6e1e3d22" providerId="ADAL" clId="{A2A67607-707D-9A4B-B498-57C0CB8C6AF6}"/>
    <pc:docChg chg="undo custSel addSld delSld modSld">
      <pc:chgData name="SONG, Qingyu" userId="498998f4-7f18-4549-a740-dcfb6e1e3d22" providerId="ADAL" clId="{A2A67607-707D-9A4B-B498-57C0CB8C6AF6}" dt="2022-01-09T09:39:47.453" v="739" actId="20577"/>
      <pc:docMkLst>
        <pc:docMk/>
      </pc:docMkLst>
      <pc:sldChg chg="modSp mod">
        <pc:chgData name="SONG, Qingyu" userId="498998f4-7f18-4549-a740-dcfb6e1e3d22" providerId="ADAL" clId="{A2A67607-707D-9A4B-B498-57C0CB8C6AF6}" dt="2022-01-09T08:43:56.456" v="166" actId="27636"/>
        <pc:sldMkLst>
          <pc:docMk/>
          <pc:sldMk cId="356419186" sldId="256"/>
        </pc:sldMkLst>
        <pc:spChg chg="mod">
          <ac:chgData name="SONG, Qingyu" userId="498998f4-7f18-4549-a740-dcfb6e1e3d22" providerId="ADAL" clId="{A2A67607-707D-9A4B-B498-57C0CB8C6AF6}" dt="2022-01-09T08:43:56.456" v="166" actId="27636"/>
          <ac:spMkLst>
            <pc:docMk/>
            <pc:sldMk cId="356419186" sldId="256"/>
            <ac:spMk id="3" creationId="{6CEAD46B-2981-B54E-B7BD-5B165BCFE3E7}"/>
          </ac:spMkLst>
        </pc:spChg>
      </pc:sldChg>
      <pc:sldChg chg="modSp mod">
        <pc:chgData name="SONG, Qingyu" userId="498998f4-7f18-4549-a740-dcfb6e1e3d22" providerId="ADAL" clId="{A2A67607-707D-9A4B-B498-57C0CB8C6AF6}" dt="2022-01-09T09:39:47.453" v="739" actId="20577"/>
        <pc:sldMkLst>
          <pc:docMk/>
          <pc:sldMk cId="1947847713" sldId="257"/>
        </pc:sldMkLst>
        <pc:spChg chg="mod">
          <ac:chgData name="SONG, Qingyu" userId="498998f4-7f18-4549-a740-dcfb6e1e3d22" providerId="ADAL" clId="{A2A67607-707D-9A4B-B498-57C0CB8C6AF6}" dt="2022-01-09T08:44:45.239" v="171" actId="20577"/>
          <ac:spMkLst>
            <pc:docMk/>
            <pc:sldMk cId="1947847713" sldId="257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39:47.453" v="739" actId="20577"/>
          <ac:spMkLst>
            <pc:docMk/>
            <pc:sldMk cId="1947847713" sldId="257"/>
            <ac:spMk id="3" creationId="{8F20472D-613F-3748-9CBD-88055CDB4B08}"/>
          </ac:spMkLst>
        </pc:spChg>
      </pc:sldChg>
      <pc:sldChg chg="modSp add mod">
        <pc:chgData name="SONG, Qingyu" userId="498998f4-7f18-4549-a740-dcfb6e1e3d22" providerId="ADAL" clId="{A2A67607-707D-9A4B-B498-57C0CB8C6AF6}" dt="2022-01-09T08:45:17.052" v="215" actId="20577"/>
        <pc:sldMkLst>
          <pc:docMk/>
          <pc:sldMk cId="440415094" sldId="258"/>
        </pc:sldMkLst>
        <pc:spChg chg="mod">
          <ac:chgData name="SONG, Qingyu" userId="498998f4-7f18-4549-a740-dcfb6e1e3d22" providerId="ADAL" clId="{A2A67607-707D-9A4B-B498-57C0CB8C6AF6}" dt="2022-01-09T08:45:00.824" v="186" actId="20577"/>
          <ac:spMkLst>
            <pc:docMk/>
            <pc:sldMk cId="440415094" sldId="258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8:45:17.052" v="215" actId="20577"/>
          <ac:spMkLst>
            <pc:docMk/>
            <pc:sldMk cId="440415094" sldId="258"/>
            <ac:spMk id="3" creationId="{8F20472D-613F-3748-9CBD-88055CDB4B08}"/>
          </ac:spMkLst>
        </pc:spChg>
      </pc:sldChg>
      <pc:sldChg chg="new del">
        <pc:chgData name="SONG, Qingyu" userId="498998f4-7f18-4549-a740-dcfb6e1e3d22" providerId="ADAL" clId="{A2A67607-707D-9A4B-B498-57C0CB8C6AF6}" dt="2022-01-09T08:44:50.281" v="173" actId="680"/>
        <pc:sldMkLst>
          <pc:docMk/>
          <pc:sldMk cId="1741813886" sldId="258"/>
        </pc:sldMkLst>
      </pc:sldChg>
      <pc:sldChg chg="modSp add mod">
        <pc:chgData name="SONG, Qingyu" userId="498998f4-7f18-4549-a740-dcfb6e1e3d22" providerId="ADAL" clId="{A2A67607-707D-9A4B-B498-57C0CB8C6AF6}" dt="2022-01-09T08:46:18.147" v="243" actId="123"/>
        <pc:sldMkLst>
          <pc:docMk/>
          <pc:sldMk cId="1573737923" sldId="259"/>
        </pc:sldMkLst>
        <pc:spChg chg="mod">
          <ac:chgData name="SONG, Qingyu" userId="498998f4-7f18-4549-a740-dcfb6e1e3d22" providerId="ADAL" clId="{A2A67607-707D-9A4B-B498-57C0CB8C6AF6}" dt="2022-01-09T08:45:34.361" v="219"/>
          <ac:spMkLst>
            <pc:docMk/>
            <pc:sldMk cId="1573737923" sldId="259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8:46:18.147" v="243" actId="123"/>
          <ac:spMkLst>
            <pc:docMk/>
            <pc:sldMk cId="1573737923" sldId="259"/>
            <ac:spMk id="3" creationId="{8F20472D-613F-3748-9CBD-88055CDB4B08}"/>
          </ac:spMkLst>
        </pc:spChg>
      </pc:sldChg>
      <pc:sldChg chg="add del">
        <pc:chgData name="SONG, Qingyu" userId="498998f4-7f18-4549-a740-dcfb6e1e3d22" providerId="ADAL" clId="{A2A67607-707D-9A4B-B498-57C0CB8C6AF6}" dt="2022-01-09T08:45:26.162" v="217"/>
        <pc:sldMkLst>
          <pc:docMk/>
          <pc:sldMk cId="2702226723" sldId="259"/>
        </pc:sldMkLst>
      </pc:sldChg>
      <pc:sldChg chg="addSp delSp modSp add mod">
        <pc:chgData name="SONG, Qingyu" userId="498998f4-7f18-4549-a740-dcfb6e1e3d22" providerId="ADAL" clId="{A2A67607-707D-9A4B-B498-57C0CB8C6AF6}" dt="2022-01-09T08:48:11.318" v="252" actId="1076"/>
        <pc:sldMkLst>
          <pc:docMk/>
          <pc:sldMk cId="2648031906" sldId="260"/>
        </pc:sldMkLst>
        <pc:spChg chg="mod">
          <ac:chgData name="SONG, Qingyu" userId="498998f4-7f18-4549-a740-dcfb6e1e3d22" providerId="ADAL" clId="{A2A67607-707D-9A4B-B498-57C0CB8C6AF6}" dt="2022-01-09T08:47:00.476" v="248"/>
          <ac:spMkLst>
            <pc:docMk/>
            <pc:sldMk cId="2648031906" sldId="260"/>
            <ac:spMk id="2" creationId="{45C79BA1-37A3-5741-B0A1-E64646E4283C}"/>
          </ac:spMkLst>
        </pc:spChg>
        <pc:spChg chg="del mod">
          <ac:chgData name="SONG, Qingyu" userId="498998f4-7f18-4549-a740-dcfb6e1e3d22" providerId="ADAL" clId="{A2A67607-707D-9A4B-B498-57C0CB8C6AF6}" dt="2022-01-09T08:48:01.560" v="250"/>
          <ac:spMkLst>
            <pc:docMk/>
            <pc:sldMk cId="2648031906" sldId="260"/>
            <ac:spMk id="3" creationId="{8F20472D-613F-3748-9CBD-88055CDB4B08}"/>
          </ac:spMkLst>
        </pc:spChg>
        <pc:picChg chg="add mod">
          <ac:chgData name="SONG, Qingyu" userId="498998f4-7f18-4549-a740-dcfb6e1e3d22" providerId="ADAL" clId="{A2A67607-707D-9A4B-B498-57C0CB8C6AF6}" dt="2022-01-09T08:48:11.318" v="252" actId="1076"/>
          <ac:picMkLst>
            <pc:docMk/>
            <pc:sldMk cId="2648031906" sldId="260"/>
            <ac:picMk id="4" creationId="{E1F1B7FF-0FBF-3D45-81DD-BA45BC44D742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8:48:40.756" v="255"/>
        <pc:sldMkLst>
          <pc:docMk/>
          <pc:sldMk cId="2279024797" sldId="261"/>
        </pc:sldMkLst>
        <pc:spChg chg="mod">
          <ac:chgData name="SONG, Qingyu" userId="498998f4-7f18-4549-a740-dcfb6e1e3d22" providerId="ADAL" clId="{A2A67607-707D-9A4B-B498-57C0CB8C6AF6}" dt="2022-01-09T08:48:28.653" v="253"/>
          <ac:spMkLst>
            <pc:docMk/>
            <pc:sldMk cId="2279024797" sldId="261"/>
            <ac:spMk id="2" creationId="{45C79BA1-37A3-5741-B0A1-E64646E4283C}"/>
          </ac:spMkLst>
        </pc:spChg>
        <pc:spChg chg="del mod">
          <ac:chgData name="SONG, Qingyu" userId="498998f4-7f18-4549-a740-dcfb6e1e3d22" providerId="ADAL" clId="{A2A67607-707D-9A4B-B498-57C0CB8C6AF6}" dt="2022-01-09T08:48:40.756" v="255"/>
          <ac:spMkLst>
            <pc:docMk/>
            <pc:sldMk cId="2279024797" sldId="261"/>
            <ac:spMk id="3" creationId="{8F20472D-613F-3748-9CBD-88055CDB4B08}"/>
          </ac:spMkLst>
        </pc:spChg>
        <pc:picChg chg="add mod">
          <ac:chgData name="SONG, Qingyu" userId="498998f4-7f18-4549-a740-dcfb6e1e3d22" providerId="ADAL" clId="{A2A67607-707D-9A4B-B498-57C0CB8C6AF6}" dt="2022-01-09T08:48:40.756" v="255"/>
          <ac:picMkLst>
            <pc:docMk/>
            <pc:sldMk cId="2279024797" sldId="261"/>
            <ac:picMk id="4" creationId="{E0803F26-69FA-F141-8053-17ADFC76B873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8:52:22.570" v="367"/>
        <pc:sldMkLst>
          <pc:docMk/>
          <pc:sldMk cId="2946419580" sldId="262"/>
        </pc:sldMkLst>
        <pc:spChg chg="mod">
          <ac:chgData name="SONG, Qingyu" userId="498998f4-7f18-4549-a740-dcfb6e1e3d22" providerId="ADAL" clId="{A2A67607-707D-9A4B-B498-57C0CB8C6AF6}" dt="2022-01-09T08:52:22.570" v="367"/>
          <ac:spMkLst>
            <pc:docMk/>
            <pc:sldMk cId="2946419580" sldId="262"/>
            <ac:spMk id="2" creationId="{45C79BA1-37A3-5741-B0A1-E64646E4283C}"/>
          </ac:spMkLst>
        </pc:spChg>
        <pc:spChg chg="del mod">
          <ac:chgData name="SONG, Qingyu" userId="498998f4-7f18-4549-a740-dcfb6e1e3d22" providerId="ADAL" clId="{A2A67607-707D-9A4B-B498-57C0CB8C6AF6}" dt="2022-01-09T08:49:04.320" v="257"/>
          <ac:spMkLst>
            <pc:docMk/>
            <pc:sldMk cId="2946419580" sldId="262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8:49:30.001" v="288" actId="1076"/>
          <ac:spMkLst>
            <pc:docMk/>
            <pc:sldMk cId="2946419580" sldId="262"/>
            <ac:spMk id="5" creationId="{99B591B7-0ED3-894C-A352-8477ED74F3BB}"/>
          </ac:spMkLst>
        </pc:spChg>
        <pc:spChg chg="add mod">
          <ac:chgData name="SONG, Qingyu" userId="498998f4-7f18-4549-a740-dcfb6e1e3d22" providerId="ADAL" clId="{A2A67607-707D-9A4B-B498-57C0CB8C6AF6}" dt="2022-01-09T08:49:34.916" v="289" actId="1076"/>
          <ac:spMkLst>
            <pc:docMk/>
            <pc:sldMk cId="2946419580" sldId="262"/>
            <ac:spMk id="6" creationId="{95A8685D-FCCD-1D48-84F7-D47520F09B5B}"/>
          </ac:spMkLst>
        </pc:spChg>
        <pc:picChg chg="add mod">
          <ac:chgData name="SONG, Qingyu" userId="498998f4-7f18-4549-a740-dcfb6e1e3d22" providerId="ADAL" clId="{A2A67607-707D-9A4B-B498-57C0CB8C6AF6}" dt="2022-01-09T08:49:04.320" v="257"/>
          <ac:picMkLst>
            <pc:docMk/>
            <pc:sldMk cId="2946419580" sldId="262"/>
            <ac:picMk id="4" creationId="{8D11AF92-8AD0-444F-83E3-E11532277980}"/>
          </ac:picMkLst>
        </pc:picChg>
      </pc:sldChg>
      <pc:sldChg chg="addSp modSp add mod">
        <pc:chgData name="SONG, Qingyu" userId="498998f4-7f18-4549-a740-dcfb6e1e3d22" providerId="ADAL" clId="{A2A67607-707D-9A4B-B498-57C0CB8C6AF6}" dt="2022-01-09T09:02:56.402" v="628" actId="1076"/>
        <pc:sldMkLst>
          <pc:docMk/>
          <pc:sldMk cId="2477746496" sldId="263"/>
        </pc:sldMkLst>
        <pc:spChg chg="mod">
          <ac:chgData name="SONG, Qingyu" userId="498998f4-7f18-4549-a740-dcfb6e1e3d22" providerId="ADAL" clId="{A2A67607-707D-9A4B-B498-57C0CB8C6AF6}" dt="2022-01-09T08:57:23.226" v="476" actId="20577"/>
          <ac:spMkLst>
            <pc:docMk/>
            <pc:sldMk cId="2477746496" sldId="263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0:36.805" v="554" actId="14100"/>
          <ac:spMkLst>
            <pc:docMk/>
            <pc:sldMk cId="2477746496" sldId="263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0:42.462" v="558" actId="403"/>
          <ac:spMkLst>
            <pc:docMk/>
            <pc:sldMk cId="2477746496" sldId="263"/>
            <ac:spMk id="5" creationId="{D0C166B3-D1B0-6A4E-9334-36DA412495C4}"/>
          </ac:spMkLst>
        </pc:spChg>
        <pc:picChg chg="add mod">
          <ac:chgData name="SONG, Qingyu" userId="498998f4-7f18-4549-a740-dcfb6e1e3d22" providerId="ADAL" clId="{A2A67607-707D-9A4B-B498-57C0CB8C6AF6}" dt="2022-01-09T09:02:56.402" v="628" actId="1076"/>
          <ac:picMkLst>
            <pc:docMk/>
            <pc:sldMk cId="2477746496" sldId="263"/>
            <ac:picMk id="4" creationId="{89B148E8-50D7-4542-A495-2257CE9D6A0C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0:55.037" v="585" actId="1036"/>
        <pc:sldMkLst>
          <pc:docMk/>
          <pc:sldMk cId="3355003134" sldId="264"/>
        </pc:sldMkLst>
        <pc:spChg chg="mod">
          <ac:chgData name="SONG, Qingyu" userId="498998f4-7f18-4549-a740-dcfb6e1e3d22" providerId="ADAL" clId="{A2A67607-707D-9A4B-B498-57C0CB8C6AF6}" dt="2022-01-09T08:52:41.807" v="379"/>
          <ac:spMkLst>
            <pc:docMk/>
            <pc:sldMk cId="3355003134" sldId="264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8:59:52.346" v="535" actId="14100"/>
          <ac:spMkLst>
            <pc:docMk/>
            <pc:sldMk cId="3355003134" sldId="264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0:50.651" v="567" actId="1036"/>
          <ac:spMkLst>
            <pc:docMk/>
            <pc:sldMk cId="3355003134" sldId="264"/>
            <ac:spMk id="6" creationId="{8B586356-C565-9B40-BF75-839DA7B53FCB}"/>
          </ac:spMkLst>
        </pc:spChg>
        <pc:picChg chg="del">
          <ac:chgData name="SONG, Qingyu" userId="498998f4-7f18-4549-a740-dcfb6e1e3d22" providerId="ADAL" clId="{A2A67607-707D-9A4B-B498-57C0CB8C6AF6}" dt="2022-01-09T08:53:07.781" v="381" actId="478"/>
          <ac:picMkLst>
            <pc:docMk/>
            <pc:sldMk cId="3355003134" sldId="264"/>
            <ac:picMk id="4" creationId="{89B148E8-50D7-4542-A495-2257CE9D6A0C}"/>
          </ac:picMkLst>
        </pc:picChg>
        <pc:picChg chg="add mod">
          <ac:chgData name="SONG, Qingyu" userId="498998f4-7f18-4549-a740-dcfb6e1e3d22" providerId="ADAL" clId="{A2A67607-707D-9A4B-B498-57C0CB8C6AF6}" dt="2022-01-09T09:00:55.037" v="585" actId="1036"/>
          <ac:picMkLst>
            <pc:docMk/>
            <pc:sldMk cId="3355003134" sldId="264"/>
            <ac:picMk id="5" creationId="{273285BD-3165-3D46-A0CB-9A06242E6EF4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1:01.172" v="602" actId="1036"/>
        <pc:sldMkLst>
          <pc:docMk/>
          <pc:sldMk cId="3781525919" sldId="265"/>
        </pc:sldMkLst>
        <pc:spChg chg="mod">
          <ac:chgData name="SONG, Qingyu" userId="498998f4-7f18-4549-a740-dcfb6e1e3d22" providerId="ADAL" clId="{A2A67607-707D-9A4B-B498-57C0CB8C6AF6}" dt="2022-01-09T08:56:55.874" v="468"/>
          <ac:spMkLst>
            <pc:docMk/>
            <pc:sldMk cId="3781525919" sldId="265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0:13.333" v="541" actId="14100"/>
          <ac:spMkLst>
            <pc:docMk/>
            <pc:sldMk cId="3781525919" sldId="265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0:24.761" v="547" actId="404"/>
          <ac:spMkLst>
            <pc:docMk/>
            <pc:sldMk cId="3781525919" sldId="265"/>
            <ac:spMk id="6" creationId="{3B692967-652C-AB4A-9FFE-F0D2464A2DD4}"/>
          </ac:spMkLst>
        </pc:spChg>
        <pc:picChg chg="del">
          <ac:chgData name="SONG, Qingyu" userId="498998f4-7f18-4549-a740-dcfb6e1e3d22" providerId="ADAL" clId="{A2A67607-707D-9A4B-B498-57C0CB8C6AF6}" dt="2022-01-09T08:55:10.406" v="439" actId="478"/>
          <ac:picMkLst>
            <pc:docMk/>
            <pc:sldMk cId="3781525919" sldId="265"/>
            <ac:picMk id="4" creationId="{89B148E8-50D7-4542-A495-2257CE9D6A0C}"/>
          </ac:picMkLst>
        </pc:picChg>
        <pc:picChg chg="add mod">
          <ac:chgData name="SONG, Qingyu" userId="498998f4-7f18-4549-a740-dcfb6e1e3d22" providerId="ADAL" clId="{A2A67607-707D-9A4B-B498-57C0CB8C6AF6}" dt="2022-01-09T09:01:01.172" v="602" actId="1036"/>
          <ac:picMkLst>
            <pc:docMk/>
            <pc:sldMk cId="3781525919" sldId="265"/>
            <ac:picMk id="5" creationId="{C3480844-4AD9-7945-A207-E3FE35124D43}"/>
          </ac:picMkLst>
        </pc:picChg>
      </pc:sldChg>
      <pc:sldChg chg="add del">
        <pc:chgData name="SONG, Qingyu" userId="498998f4-7f18-4549-a740-dcfb6e1e3d22" providerId="ADAL" clId="{A2A67607-707D-9A4B-B498-57C0CB8C6AF6}" dt="2022-01-09T08:56:47.408" v="466" actId="2696"/>
        <pc:sldMkLst>
          <pc:docMk/>
          <pc:sldMk cId="1610562717" sldId="266"/>
        </pc:sldMkLst>
      </pc:sldChg>
      <pc:sldChg chg="addSp delSp modSp add mod">
        <pc:chgData name="SONG, Qingyu" userId="498998f4-7f18-4549-a740-dcfb6e1e3d22" providerId="ADAL" clId="{A2A67607-707D-9A4B-B498-57C0CB8C6AF6}" dt="2022-01-09T09:01:29.138" v="610" actId="1076"/>
        <pc:sldMkLst>
          <pc:docMk/>
          <pc:sldMk cId="3863058764" sldId="266"/>
        </pc:sldMkLst>
        <pc:spChg chg="mod">
          <ac:chgData name="SONG, Qingyu" userId="498998f4-7f18-4549-a740-dcfb6e1e3d22" providerId="ADAL" clId="{A2A67607-707D-9A4B-B498-57C0CB8C6AF6}" dt="2022-01-09T08:57:52.495" v="484" actId="20577"/>
          <ac:spMkLst>
            <pc:docMk/>
            <pc:sldMk cId="3863058764" sldId="266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1:24.526" v="609" actId="14100"/>
          <ac:spMkLst>
            <pc:docMk/>
            <pc:sldMk cId="3863058764" sldId="266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1:29.138" v="610" actId="1076"/>
          <ac:spMkLst>
            <pc:docMk/>
            <pc:sldMk cId="3863058764" sldId="266"/>
            <ac:spMk id="6" creationId="{065A69BD-EADE-DA43-8E5A-0F49CD1E94FF}"/>
          </ac:spMkLst>
        </pc:spChg>
        <pc:picChg chg="add mod">
          <ac:chgData name="SONG, Qingyu" userId="498998f4-7f18-4549-a740-dcfb6e1e3d22" providerId="ADAL" clId="{A2A67607-707D-9A4B-B498-57C0CB8C6AF6}" dt="2022-01-09T09:01:20.609" v="608" actId="1076"/>
          <ac:picMkLst>
            <pc:docMk/>
            <pc:sldMk cId="3863058764" sldId="266"/>
            <ac:picMk id="4" creationId="{A1D5C397-6034-9D41-9BB4-A827A6FAA1BD}"/>
          </ac:picMkLst>
        </pc:picChg>
        <pc:picChg chg="add del">
          <ac:chgData name="SONG, Qingyu" userId="498998f4-7f18-4549-a740-dcfb6e1e3d22" providerId="ADAL" clId="{A2A67607-707D-9A4B-B498-57C0CB8C6AF6}" dt="2022-01-09T08:59:15.791" v="520" actId="478"/>
          <ac:picMkLst>
            <pc:docMk/>
            <pc:sldMk cId="3863058764" sldId="266"/>
            <ac:picMk id="5" creationId="{C3480844-4AD9-7945-A207-E3FE35124D43}"/>
          </ac:picMkLst>
        </pc:picChg>
      </pc:sldChg>
      <pc:sldChg chg="add del">
        <pc:chgData name="SONG, Qingyu" userId="498998f4-7f18-4549-a740-dcfb6e1e3d22" providerId="ADAL" clId="{A2A67607-707D-9A4B-B498-57C0CB8C6AF6}" dt="2022-01-09T08:56:47.926" v="467" actId="2696"/>
        <pc:sldMkLst>
          <pc:docMk/>
          <pc:sldMk cId="2034820447" sldId="267"/>
        </pc:sldMkLst>
      </pc:sldChg>
      <pc:sldChg chg="addSp delSp modSp add mod">
        <pc:chgData name="SONG, Qingyu" userId="498998f4-7f18-4549-a740-dcfb6e1e3d22" providerId="ADAL" clId="{A2A67607-707D-9A4B-B498-57C0CB8C6AF6}" dt="2022-01-09T09:03:51.796" v="655" actId="1037"/>
        <pc:sldMkLst>
          <pc:docMk/>
          <pc:sldMk cId="4271156151" sldId="267"/>
        </pc:sldMkLst>
        <pc:spChg chg="mod">
          <ac:chgData name="SONG, Qingyu" userId="498998f4-7f18-4549-a740-dcfb6e1e3d22" providerId="ADAL" clId="{A2A67607-707D-9A4B-B498-57C0CB8C6AF6}" dt="2022-01-09T09:02:05.389" v="619" actId="20577"/>
          <ac:spMkLst>
            <pc:docMk/>
            <pc:sldMk cId="4271156151" sldId="267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2:19.743" v="620"/>
          <ac:spMkLst>
            <pc:docMk/>
            <pc:sldMk cId="4271156151" sldId="267"/>
            <ac:spMk id="3" creationId="{8F20472D-613F-3748-9CBD-88055CDB4B08}"/>
          </ac:spMkLst>
        </pc:spChg>
        <pc:spChg chg="mod">
          <ac:chgData name="SONG, Qingyu" userId="498998f4-7f18-4549-a740-dcfb6e1e3d22" providerId="ADAL" clId="{A2A67607-707D-9A4B-B498-57C0CB8C6AF6}" dt="2022-01-09T09:02:29.871" v="622" actId="20577"/>
          <ac:spMkLst>
            <pc:docMk/>
            <pc:sldMk cId="4271156151" sldId="267"/>
            <ac:spMk id="6" creationId="{065A69BD-EADE-DA43-8E5A-0F49CD1E94FF}"/>
          </ac:spMkLst>
        </pc:spChg>
        <pc:picChg chg="del">
          <ac:chgData name="SONG, Qingyu" userId="498998f4-7f18-4549-a740-dcfb6e1e3d22" providerId="ADAL" clId="{A2A67607-707D-9A4B-B498-57C0CB8C6AF6}" dt="2022-01-09T09:02:39.138" v="623" actId="478"/>
          <ac:picMkLst>
            <pc:docMk/>
            <pc:sldMk cId="4271156151" sldId="267"/>
            <ac:picMk id="4" creationId="{A1D5C397-6034-9D41-9BB4-A827A6FAA1BD}"/>
          </ac:picMkLst>
        </pc:picChg>
        <pc:picChg chg="add mod">
          <ac:chgData name="SONG, Qingyu" userId="498998f4-7f18-4549-a740-dcfb6e1e3d22" providerId="ADAL" clId="{A2A67607-707D-9A4B-B498-57C0CB8C6AF6}" dt="2022-01-09T09:03:51.796" v="655" actId="1037"/>
          <ac:picMkLst>
            <pc:docMk/>
            <pc:sldMk cId="4271156151" sldId="267"/>
            <ac:picMk id="5" creationId="{20B8ECFB-DBDD-7147-A6FE-FB32D105F141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4:30.224" v="673" actId="1076"/>
        <pc:sldMkLst>
          <pc:docMk/>
          <pc:sldMk cId="3168600580" sldId="268"/>
        </pc:sldMkLst>
        <pc:spChg chg="mod">
          <ac:chgData name="SONG, Qingyu" userId="498998f4-7f18-4549-a740-dcfb6e1e3d22" providerId="ADAL" clId="{A2A67607-707D-9A4B-B498-57C0CB8C6AF6}" dt="2022-01-09T09:04:04.507" v="667" actId="20577"/>
          <ac:spMkLst>
            <pc:docMk/>
            <pc:sldMk cId="3168600580" sldId="268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4:09.928" v="668"/>
          <ac:spMkLst>
            <pc:docMk/>
            <pc:sldMk cId="3168600580" sldId="268"/>
            <ac:spMk id="3" creationId="{8F20472D-613F-3748-9CBD-88055CDB4B08}"/>
          </ac:spMkLst>
        </pc:spChg>
        <pc:spChg chg="mod">
          <ac:chgData name="SONG, Qingyu" userId="498998f4-7f18-4549-a740-dcfb6e1e3d22" providerId="ADAL" clId="{A2A67607-707D-9A4B-B498-57C0CB8C6AF6}" dt="2022-01-09T09:04:14.145" v="669"/>
          <ac:spMkLst>
            <pc:docMk/>
            <pc:sldMk cId="3168600580" sldId="268"/>
            <ac:spMk id="6" creationId="{065A69BD-EADE-DA43-8E5A-0F49CD1E94FF}"/>
          </ac:spMkLst>
        </pc:spChg>
        <pc:picChg chg="add mod">
          <ac:chgData name="SONG, Qingyu" userId="498998f4-7f18-4549-a740-dcfb6e1e3d22" providerId="ADAL" clId="{A2A67607-707D-9A4B-B498-57C0CB8C6AF6}" dt="2022-01-09T09:04:30.224" v="673" actId="1076"/>
          <ac:picMkLst>
            <pc:docMk/>
            <pc:sldMk cId="3168600580" sldId="268"/>
            <ac:picMk id="4" creationId="{E04675FE-F79E-C645-8EAA-C00F491721EB}"/>
          </ac:picMkLst>
        </pc:picChg>
        <pc:picChg chg="del">
          <ac:chgData name="SONG, Qingyu" userId="498998f4-7f18-4549-a740-dcfb6e1e3d22" providerId="ADAL" clId="{A2A67607-707D-9A4B-B498-57C0CB8C6AF6}" dt="2022-01-09T09:03:55.689" v="656" actId="478"/>
          <ac:picMkLst>
            <pc:docMk/>
            <pc:sldMk cId="3168600580" sldId="268"/>
            <ac:picMk id="5" creationId="{20B8ECFB-DBDD-7147-A6FE-FB32D105F141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5:24.298" v="694" actId="1076"/>
        <pc:sldMkLst>
          <pc:docMk/>
          <pc:sldMk cId="1589765134" sldId="269"/>
        </pc:sldMkLst>
        <pc:spChg chg="mod">
          <ac:chgData name="SONG, Qingyu" userId="498998f4-7f18-4549-a740-dcfb6e1e3d22" providerId="ADAL" clId="{A2A67607-707D-9A4B-B498-57C0CB8C6AF6}" dt="2022-01-09T09:04:45.920" v="676"/>
          <ac:spMkLst>
            <pc:docMk/>
            <pc:sldMk cId="1589765134" sldId="269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4:55.810" v="687" actId="20577"/>
          <ac:spMkLst>
            <pc:docMk/>
            <pc:sldMk cId="1589765134" sldId="269"/>
            <ac:spMk id="3" creationId="{8F20472D-613F-3748-9CBD-88055CDB4B08}"/>
          </ac:spMkLst>
        </pc:spChg>
        <pc:spChg chg="mod">
          <ac:chgData name="SONG, Qingyu" userId="498998f4-7f18-4549-a740-dcfb6e1e3d22" providerId="ADAL" clId="{A2A67607-707D-9A4B-B498-57C0CB8C6AF6}" dt="2022-01-09T09:05:09.254" v="690"/>
          <ac:spMkLst>
            <pc:docMk/>
            <pc:sldMk cId="1589765134" sldId="269"/>
            <ac:spMk id="6" creationId="{065A69BD-EADE-DA43-8E5A-0F49CD1E94FF}"/>
          </ac:spMkLst>
        </pc:spChg>
        <pc:picChg chg="del">
          <ac:chgData name="SONG, Qingyu" userId="498998f4-7f18-4549-a740-dcfb6e1e3d22" providerId="ADAL" clId="{A2A67607-707D-9A4B-B498-57C0CB8C6AF6}" dt="2022-01-09T09:05:18.814" v="691" actId="478"/>
          <ac:picMkLst>
            <pc:docMk/>
            <pc:sldMk cId="1589765134" sldId="269"/>
            <ac:picMk id="4" creationId="{E04675FE-F79E-C645-8EAA-C00F491721EB}"/>
          </ac:picMkLst>
        </pc:picChg>
        <pc:picChg chg="add mod">
          <ac:chgData name="SONG, Qingyu" userId="498998f4-7f18-4549-a740-dcfb6e1e3d22" providerId="ADAL" clId="{A2A67607-707D-9A4B-B498-57C0CB8C6AF6}" dt="2022-01-09T09:05:24.298" v="694" actId="1076"/>
          <ac:picMkLst>
            <pc:docMk/>
            <pc:sldMk cId="1589765134" sldId="269"/>
            <ac:picMk id="5" creationId="{7827AB7E-88BC-F041-A7B3-C9FD27A79BE9}"/>
          </ac:picMkLst>
        </pc:picChg>
      </pc:sldChg>
      <pc:sldChg chg="delSp modSp add mod">
        <pc:chgData name="SONG, Qingyu" userId="498998f4-7f18-4549-a740-dcfb6e1e3d22" providerId="ADAL" clId="{A2A67607-707D-9A4B-B498-57C0CB8C6AF6}" dt="2022-01-09T09:17:41.699" v="736"/>
        <pc:sldMkLst>
          <pc:docMk/>
          <pc:sldMk cId="1871005255" sldId="270"/>
        </pc:sldMkLst>
        <pc:spChg chg="mod">
          <ac:chgData name="SONG, Qingyu" userId="498998f4-7f18-4549-a740-dcfb6e1e3d22" providerId="ADAL" clId="{A2A67607-707D-9A4B-B498-57C0CB8C6AF6}" dt="2022-01-09T09:05:37.022" v="695"/>
          <ac:spMkLst>
            <pc:docMk/>
            <pc:sldMk cId="1871005255" sldId="270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17:41.699" v="736"/>
          <ac:spMkLst>
            <pc:docMk/>
            <pc:sldMk cId="1871005255" sldId="270"/>
            <ac:spMk id="3" creationId="{8F20472D-613F-3748-9CBD-88055CDB4B08}"/>
          </ac:spMkLst>
        </pc:spChg>
        <pc:spChg chg="del mod">
          <ac:chgData name="SONG, Qingyu" userId="498998f4-7f18-4549-a740-dcfb6e1e3d22" providerId="ADAL" clId="{A2A67607-707D-9A4B-B498-57C0CB8C6AF6}" dt="2022-01-09T09:07:05.309" v="699" actId="478"/>
          <ac:spMkLst>
            <pc:docMk/>
            <pc:sldMk cId="1871005255" sldId="270"/>
            <ac:spMk id="6" creationId="{065A69BD-EADE-DA43-8E5A-0F49CD1E94FF}"/>
          </ac:spMkLst>
        </pc:spChg>
        <pc:picChg chg="del">
          <ac:chgData name="SONG, Qingyu" userId="498998f4-7f18-4549-a740-dcfb6e1e3d22" providerId="ADAL" clId="{A2A67607-707D-9A4B-B498-57C0CB8C6AF6}" dt="2022-01-09T09:07:02.226" v="697" actId="478"/>
          <ac:picMkLst>
            <pc:docMk/>
            <pc:sldMk cId="1871005255" sldId="270"/>
            <ac:picMk id="4" creationId="{E04675FE-F79E-C645-8EAA-C00F491721EB}"/>
          </ac:picMkLst>
        </pc:picChg>
      </pc:sldChg>
      <pc:sldChg chg="modSp add mod">
        <pc:chgData name="SONG, Qingyu" userId="498998f4-7f18-4549-a740-dcfb6e1e3d22" providerId="ADAL" clId="{A2A67607-707D-9A4B-B498-57C0CB8C6AF6}" dt="2022-01-09T09:10:29.220" v="720" actId="403"/>
        <pc:sldMkLst>
          <pc:docMk/>
          <pc:sldMk cId="616564471" sldId="271"/>
        </pc:sldMkLst>
        <pc:spChg chg="mod">
          <ac:chgData name="SONG, Qingyu" userId="498998f4-7f18-4549-a740-dcfb6e1e3d22" providerId="ADAL" clId="{A2A67607-707D-9A4B-B498-57C0CB8C6AF6}" dt="2022-01-09T09:08:29.862" v="701"/>
          <ac:spMkLst>
            <pc:docMk/>
            <pc:sldMk cId="616564471" sldId="271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10:29.220" v="720" actId="403"/>
          <ac:spMkLst>
            <pc:docMk/>
            <pc:sldMk cId="616564471" sldId="271"/>
            <ac:spMk id="3" creationId="{8F20472D-613F-3748-9CBD-88055CDB4B08}"/>
          </ac:spMkLst>
        </pc:spChg>
      </pc:sldChg>
      <pc:sldChg chg="addSp delSp modSp new mod">
        <pc:chgData name="SONG, Qingyu" userId="498998f4-7f18-4549-a740-dcfb6e1e3d22" providerId="ADAL" clId="{A2A67607-707D-9A4B-B498-57C0CB8C6AF6}" dt="2022-01-09T09:11:07.645" v="730" actId="1076"/>
        <pc:sldMkLst>
          <pc:docMk/>
          <pc:sldMk cId="3216618933" sldId="272"/>
        </pc:sldMkLst>
        <pc:spChg chg="del">
          <ac:chgData name="SONG, Qingyu" userId="498998f4-7f18-4549-a740-dcfb6e1e3d22" providerId="ADAL" clId="{A2A67607-707D-9A4B-B498-57C0CB8C6AF6}" dt="2022-01-09T09:10:47.797" v="722" actId="478"/>
          <ac:spMkLst>
            <pc:docMk/>
            <pc:sldMk cId="3216618933" sldId="272"/>
            <ac:spMk id="2" creationId="{900EDBAF-B262-2241-AC45-A243A09C313B}"/>
          </ac:spMkLst>
        </pc:spChg>
        <pc:spChg chg="del">
          <ac:chgData name="SONG, Qingyu" userId="498998f4-7f18-4549-a740-dcfb6e1e3d22" providerId="ADAL" clId="{A2A67607-707D-9A4B-B498-57C0CB8C6AF6}" dt="2022-01-09T09:10:50.341" v="723" actId="478"/>
          <ac:spMkLst>
            <pc:docMk/>
            <pc:sldMk cId="3216618933" sldId="272"/>
            <ac:spMk id="3" creationId="{CE685DE1-EC4A-014A-BCA4-FAC5A190BA84}"/>
          </ac:spMkLst>
        </pc:spChg>
        <pc:spChg chg="add mod">
          <ac:chgData name="SONG, Qingyu" userId="498998f4-7f18-4549-a740-dcfb6e1e3d22" providerId="ADAL" clId="{A2A67607-707D-9A4B-B498-57C0CB8C6AF6}" dt="2022-01-09T09:11:07.645" v="730" actId="1076"/>
          <ac:spMkLst>
            <pc:docMk/>
            <pc:sldMk cId="3216618933" sldId="272"/>
            <ac:spMk id="4" creationId="{A8D2CAE8-E323-A14E-A62F-188A25405FEA}"/>
          </ac:spMkLst>
        </pc:spChg>
      </pc:sldChg>
    </pc:docChg>
  </pc:docChgLst>
  <pc:docChgLst>
    <pc:chgData name="Qingyu Song" userId="O4NG2utMRSC9bShTQouuMd1Uq3x00QhxVtEheGSGOoU=" providerId="None" clId="Web-{1A9491C6-FD31-4FA7-98FA-39E25D0B6578}"/>
    <pc:docChg chg="modSld">
      <pc:chgData name="Qingyu Song" userId="O4NG2utMRSC9bShTQouuMd1Uq3x00QhxVtEheGSGOoU=" providerId="None" clId="Web-{1A9491C6-FD31-4FA7-98FA-39E25D0B6578}" dt="2022-01-09T11:29:04.756" v="11" actId="20577"/>
      <pc:docMkLst>
        <pc:docMk/>
      </pc:docMkLst>
      <pc:sldChg chg="modSp">
        <pc:chgData name="Qingyu Song" userId="O4NG2utMRSC9bShTQouuMd1Uq3x00QhxVtEheGSGOoU=" providerId="None" clId="Web-{1A9491C6-FD31-4FA7-98FA-39E25D0B6578}" dt="2022-01-09T11:29:04.756" v="11" actId="20577"/>
        <pc:sldMkLst>
          <pc:docMk/>
          <pc:sldMk cId="1947847713" sldId="257"/>
        </pc:sldMkLst>
        <pc:spChg chg="mod">
          <ac:chgData name="Qingyu Song" userId="O4NG2utMRSC9bShTQouuMd1Uq3x00QhxVtEheGSGOoU=" providerId="None" clId="Web-{1A9491C6-FD31-4FA7-98FA-39E25D0B6578}" dt="2022-01-09T11:29:04.756" v="11" actId="20577"/>
          <ac:spMkLst>
            <pc:docMk/>
            <pc:sldMk cId="1947847713" sldId="257"/>
            <ac:spMk id="3" creationId="{8F20472D-613F-3748-9CBD-88055CDB4B08}"/>
          </ac:spMkLst>
        </pc:spChg>
      </pc:sldChg>
    </pc:docChg>
  </pc:docChgLst>
  <pc:docChgLst>
    <pc:chgData name="SONG, Qingyu" userId="498998f4-7f18-4549-a740-dcfb6e1e3d22" providerId="ADAL" clId="{0F84402B-494A-D841-9A43-F49E88B6429E}"/>
    <pc:docChg chg="undo redo custSel addSld delSld modSld">
      <pc:chgData name="SONG, Qingyu" userId="498998f4-7f18-4549-a740-dcfb6e1e3d22" providerId="ADAL" clId="{0F84402B-494A-D841-9A43-F49E88B6429E}" dt="2022-01-20T01:06:45.773" v="90"/>
      <pc:docMkLst>
        <pc:docMk/>
      </pc:docMkLst>
      <pc:sldChg chg="addSp">
        <pc:chgData name="SONG, Qingyu" userId="498998f4-7f18-4549-a740-dcfb6e1e3d22" providerId="ADAL" clId="{0F84402B-494A-D841-9A43-F49E88B6429E}" dt="2022-01-19T14:28:08.480" v="0"/>
        <pc:sldMkLst>
          <pc:docMk/>
          <pc:sldMk cId="356419186" sldId="256"/>
        </pc:sldMkLst>
        <pc:picChg chg="add">
          <ac:chgData name="SONG, Qingyu" userId="498998f4-7f18-4549-a740-dcfb6e1e3d22" providerId="ADAL" clId="{0F84402B-494A-D841-9A43-F49E88B6429E}" dt="2022-01-19T14:28:08.480" v="0"/>
          <ac:picMkLst>
            <pc:docMk/>
            <pc:sldMk cId="356419186" sldId="256"/>
            <ac:picMk id="6" creationId="{919BED88-AA1D-3144-ABB6-9C775BCC2765}"/>
          </ac:picMkLst>
        </pc:picChg>
      </pc:sldChg>
      <pc:sldChg chg="modSp mod">
        <pc:chgData name="SONG, Qingyu" userId="498998f4-7f18-4549-a740-dcfb6e1e3d22" providerId="ADAL" clId="{0F84402B-494A-D841-9A43-F49E88B6429E}" dt="2022-01-19T14:28:15.459" v="2" actId="20577"/>
        <pc:sldMkLst>
          <pc:docMk/>
          <pc:sldMk cId="1947847713" sldId="257"/>
        </pc:sldMkLst>
        <pc:spChg chg="mod">
          <ac:chgData name="SONG, Qingyu" userId="498998f4-7f18-4549-a740-dcfb6e1e3d22" providerId="ADAL" clId="{0F84402B-494A-D841-9A43-F49E88B6429E}" dt="2022-01-19T14:28:15.459" v="2" actId="20577"/>
          <ac:spMkLst>
            <pc:docMk/>
            <pc:sldMk cId="1947847713" sldId="257"/>
            <ac:spMk id="3" creationId="{8F20472D-613F-3748-9CBD-88055CDB4B08}"/>
          </ac:spMkLst>
        </pc:spChg>
      </pc:sldChg>
      <pc:sldChg chg="modSp mod">
        <pc:chgData name="SONG, Qingyu" userId="498998f4-7f18-4549-a740-dcfb6e1e3d22" providerId="ADAL" clId="{0F84402B-494A-D841-9A43-F49E88B6429E}" dt="2022-01-19T14:28:33.707" v="8" actId="20577"/>
        <pc:sldMkLst>
          <pc:docMk/>
          <pc:sldMk cId="440415094" sldId="258"/>
        </pc:sldMkLst>
        <pc:spChg chg="mod">
          <ac:chgData name="SONG, Qingyu" userId="498998f4-7f18-4549-a740-dcfb6e1e3d22" providerId="ADAL" clId="{0F84402B-494A-D841-9A43-F49E88B6429E}" dt="2022-01-19T14:28:33.707" v="8" actId="20577"/>
          <ac:spMkLst>
            <pc:docMk/>
            <pc:sldMk cId="440415094" sldId="258"/>
            <ac:spMk id="3" creationId="{8F20472D-613F-3748-9CBD-88055CDB4B08}"/>
          </ac:spMkLst>
        </pc:spChg>
      </pc:sldChg>
      <pc:sldChg chg="modSp mod">
        <pc:chgData name="SONG, Qingyu" userId="498998f4-7f18-4549-a740-dcfb6e1e3d22" providerId="ADAL" clId="{0F84402B-494A-D841-9A43-F49E88B6429E}" dt="2022-01-19T14:52:36.846" v="53" actId="20577"/>
        <pc:sldMkLst>
          <pc:docMk/>
          <pc:sldMk cId="746100141" sldId="274"/>
        </pc:sldMkLst>
        <pc:spChg chg="mod">
          <ac:chgData name="SONG, Qingyu" userId="498998f4-7f18-4549-a740-dcfb6e1e3d22" providerId="ADAL" clId="{0F84402B-494A-D841-9A43-F49E88B6429E}" dt="2022-01-19T14:30:51.589" v="9" actId="20577"/>
          <ac:spMkLst>
            <pc:docMk/>
            <pc:sldMk cId="746100141" sldId="274"/>
            <ac:spMk id="2" creationId="{45C79BA1-37A3-5741-B0A1-E64646E4283C}"/>
          </ac:spMkLst>
        </pc:spChg>
        <pc:spChg chg="mod">
          <ac:chgData name="SONG, Qingyu" userId="498998f4-7f18-4549-a740-dcfb6e1e3d22" providerId="ADAL" clId="{0F84402B-494A-D841-9A43-F49E88B6429E}" dt="2022-01-19T14:52:36.846" v="53" actId="20577"/>
          <ac:spMkLst>
            <pc:docMk/>
            <pc:sldMk cId="746100141" sldId="274"/>
            <ac:spMk id="3" creationId="{8F20472D-613F-3748-9CBD-88055CDB4B08}"/>
          </ac:spMkLst>
        </pc:spChg>
      </pc:sldChg>
      <pc:sldChg chg="modSp mod modAnim">
        <pc:chgData name="SONG, Qingyu" userId="498998f4-7f18-4549-a740-dcfb6e1e3d22" providerId="ADAL" clId="{0F84402B-494A-D841-9A43-F49E88B6429E}" dt="2022-01-19T14:53:09.710" v="57" actId="20577"/>
        <pc:sldMkLst>
          <pc:docMk/>
          <pc:sldMk cId="442365464" sldId="275"/>
        </pc:sldMkLst>
        <pc:spChg chg="mod">
          <ac:chgData name="SONG, Qingyu" userId="498998f4-7f18-4549-a740-dcfb6e1e3d22" providerId="ADAL" clId="{0F84402B-494A-D841-9A43-F49E88B6429E}" dt="2022-01-19T14:30:56.113" v="10"/>
          <ac:spMkLst>
            <pc:docMk/>
            <pc:sldMk cId="442365464" sldId="275"/>
            <ac:spMk id="2" creationId="{45C79BA1-37A3-5741-B0A1-E64646E4283C}"/>
          </ac:spMkLst>
        </pc:spChg>
        <pc:spChg chg="mod">
          <ac:chgData name="SONG, Qingyu" userId="498998f4-7f18-4549-a740-dcfb6e1e3d22" providerId="ADAL" clId="{0F84402B-494A-D841-9A43-F49E88B6429E}" dt="2022-01-19T14:53:09.710" v="57" actId="20577"/>
          <ac:spMkLst>
            <pc:docMk/>
            <pc:sldMk cId="442365464" sldId="275"/>
            <ac:spMk id="3" creationId="{8F20472D-613F-3748-9CBD-88055CDB4B08}"/>
          </ac:spMkLst>
        </pc:spChg>
        <pc:spChg chg="mod">
          <ac:chgData name="SONG, Qingyu" userId="498998f4-7f18-4549-a740-dcfb6e1e3d22" providerId="ADAL" clId="{0F84402B-494A-D841-9A43-F49E88B6429E}" dt="2022-01-19T14:52:30.806" v="49" actId="1036"/>
          <ac:spMkLst>
            <pc:docMk/>
            <pc:sldMk cId="442365464" sldId="275"/>
            <ac:spMk id="7" creationId="{B4F2FCAB-565E-4178-BECE-B014B8B03F74}"/>
          </ac:spMkLst>
        </pc:spChg>
      </pc:sldChg>
      <pc:sldChg chg="modSp del">
        <pc:chgData name="SONG, Qingyu" userId="498998f4-7f18-4549-a740-dcfb6e1e3d22" providerId="ADAL" clId="{0F84402B-494A-D841-9A43-F49E88B6429E}" dt="2022-01-19T14:53:04.928" v="55" actId="2696"/>
        <pc:sldMkLst>
          <pc:docMk/>
          <pc:sldMk cId="3494430642" sldId="276"/>
        </pc:sldMkLst>
        <pc:spChg chg="mod">
          <ac:chgData name="SONG, Qingyu" userId="498998f4-7f18-4549-a740-dcfb6e1e3d22" providerId="ADAL" clId="{0F84402B-494A-D841-9A43-F49E88B6429E}" dt="2022-01-19T14:31:04.578" v="12"/>
          <ac:spMkLst>
            <pc:docMk/>
            <pc:sldMk cId="3494430642" sldId="276"/>
            <ac:spMk id="2" creationId="{45C79BA1-37A3-5741-B0A1-E64646E4283C}"/>
          </ac:spMkLst>
        </pc:spChg>
      </pc:sldChg>
      <pc:sldChg chg="modSp mod">
        <pc:chgData name="SONG, Qingyu" userId="498998f4-7f18-4549-a740-dcfb6e1e3d22" providerId="ADAL" clId="{0F84402B-494A-D841-9A43-F49E88B6429E}" dt="2022-01-20T01:06:31.128" v="89" actId="20577"/>
        <pc:sldMkLst>
          <pc:docMk/>
          <pc:sldMk cId="4278079293" sldId="277"/>
        </pc:sldMkLst>
        <pc:spChg chg="mod">
          <ac:chgData name="SONG, Qingyu" userId="498998f4-7f18-4549-a740-dcfb6e1e3d22" providerId="ADAL" clId="{0F84402B-494A-D841-9A43-F49E88B6429E}" dt="2022-01-19T14:31:06.498" v="13" actId="20577"/>
          <ac:spMkLst>
            <pc:docMk/>
            <pc:sldMk cId="4278079293" sldId="277"/>
            <ac:spMk id="2" creationId="{45C79BA1-37A3-5741-B0A1-E64646E4283C}"/>
          </ac:spMkLst>
        </pc:spChg>
        <pc:spChg chg="mod">
          <ac:chgData name="SONG, Qingyu" userId="498998f4-7f18-4549-a740-dcfb6e1e3d22" providerId="ADAL" clId="{0F84402B-494A-D841-9A43-F49E88B6429E}" dt="2022-01-20T01:06:31.128" v="89" actId="20577"/>
          <ac:spMkLst>
            <pc:docMk/>
            <pc:sldMk cId="4278079293" sldId="277"/>
            <ac:spMk id="3" creationId="{8F20472D-613F-3748-9CBD-88055CDB4B08}"/>
          </ac:spMkLst>
        </pc:spChg>
      </pc:sldChg>
      <pc:sldChg chg="modSp">
        <pc:chgData name="SONG, Qingyu" userId="498998f4-7f18-4549-a740-dcfb6e1e3d22" providerId="ADAL" clId="{0F84402B-494A-D841-9A43-F49E88B6429E}" dt="2022-01-19T14:31:13.089" v="14"/>
        <pc:sldMkLst>
          <pc:docMk/>
          <pc:sldMk cId="3882663473" sldId="278"/>
        </pc:sldMkLst>
        <pc:spChg chg="mod">
          <ac:chgData name="SONG, Qingyu" userId="498998f4-7f18-4549-a740-dcfb6e1e3d22" providerId="ADAL" clId="{0F84402B-494A-D841-9A43-F49E88B6429E}" dt="2022-01-19T14:31:13.089" v="14"/>
          <ac:spMkLst>
            <pc:docMk/>
            <pc:sldMk cId="3882663473" sldId="278"/>
            <ac:spMk id="2" creationId="{45C79BA1-37A3-5741-B0A1-E64646E4283C}"/>
          </ac:spMkLst>
        </pc:spChg>
      </pc:sldChg>
      <pc:sldChg chg="modSp mod">
        <pc:chgData name="SONG, Qingyu" userId="498998f4-7f18-4549-a740-dcfb6e1e3d22" providerId="ADAL" clId="{0F84402B-494A-D841-9A43-F49E88B6429E}" dt="2022-01-20T01:06:45.773" v="90"/>
        <pc:sldMkLst>
          <pc:docMk/>
          <pc:sldMk cId="3927078520" sldId="279"/>
        </pc:sldMkLst>
        <pc:spChg chg="mod">
          <ac:chgData name="SONG, Qingyu" userId="498998f4-7f18-4549-a740-dcfb6e1e3d22" providerId="ADAL" clId="{0F84402B-494A-D841-9A43-F49E88B6429E}" dt="2022-01-19T14:31:16.215" v="15"/>
          <ac:spMkLst>
            <pc:docMk/>
            <pc:sldMk cId="3927078520" sldId="279"/>
            <ac:spMk id="2" creationId="{45C79BA1-37A3-5741-B0A1-E64646E4283C}"/>
          </ac:spMkLst>
        </pc:spChg>
        <pc:spChg chg="mod">
          <ac:chgData name="SONG, Qingyu" userId="498998f4-7f18-4549-a740-dcfb6e1e3d22" providerId="ADAL" clId="{0F84402B-494A-D841-9A43-F49E88B6429E}" dt="2022-01-20T01:06:45.773" v="90"/>
          <ac:spMkLst>
            <pc:docMk/>
            <pc:sldMk cId="3927078520" sldId="279"/>
            <ac:spMk id="3" creationId="{8F20472D-613F-3748-9CBD-88055CDB4B08}"/>
          </ac:spMkLst>
        </pc:spChg>
      </pc:sldChg>
      <pc:sldChg chg="modSp">
        <pc:chgData name="SONG, Qingyu" userId="498998f4-7f18-4549-a740-dcfb6e1e3d22" providerId="ADAL" clId="{0F84402B-494A-D841-9A43-F49E88B6429E}" dt="2022-01-19T14:31:20.046" v="16"/>
        <pc:sldMkLst>
          <pc:docMk/>
          <pc:sldMk cId="1261831385" sldId="280"/>
        </pc:sldMkLst>
        <pc:spChg chg="mod">
          <ac:chgData name="SONG, Qingyu" userId="498998f4-7f18-4549-a740-dcfb6e1e3d22" providerId="ADAL" clId="{0F84402B-494A-D841-9A43-F49E88B6429E}" dt="2022-01-19T14:31:20.046" v="16"/>
          <ac:spMkLst>
            <pc:docMk/>
            <pc:sldMk cId="1261831385" sldId="280"/>
            <ac:spMk id="2" creationId="{45C79BA1-37A3-5741-B0A1-E64646E4283C}"/>
          </ac:spMkLst>
        </pc:spChg>
      </pc:sldChg>
      <pc:sldChg chg="modSp add mod">
        <pc:chgData name="SONG, Qingyu" userId="498998f4-7f18-4549-a740-dcfb6e1e3d22" providerId="ADAL" clId="{0F84402B-494A-D841-9A43-F49E88B6429E}" dt="2022-01-19T14:55:18" v="62" actId="20577"/>
        <pc:sldMkLst>
          <pc:docMk/>
          <pc:sldMk cId="11664182" sldId="281"/>
        </pc:sldMkLst>
        <pc:spChg chg="mod">
          <ac:chgData name="SONG, Qingyu" userId="498998f4-7f18-4549-a740-dcfb6e1e3d22" providerId="ADAL" clId="{0F84402B-494A-D841-9A43-F49E88B6429E}" dt="2022-01-19T14:55:18" v="62" actId="20577"/>
          <ac:spMkLst>
            <pc:docMk/>
            <pc:sldMk cId="11664182" sldId="281"/>
            <ac:spMk id="3" creationId="{8F20472D-613F-3748-9CBD-88055CDB4B0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A81B1-2540-6743-ABB4-0E292A122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5AD417-B984-E443-AB4F-C92143CD1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006C3-5569-404A-A00F-D4521490E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9AC1B-9F9B-7C4C-AD2B-75AB83874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20CFE-8FE9-EB4E-A8E1-AE36C51E4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12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8CAB9-FB2B-C540-B5C7-A162BB5F2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B419EE-DACB-ED41-9BC3-137129D6F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4D66E-AA24-0A49-872D-17B778563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B7280-38D0-E542-8CFE-089B78DF0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E1198-80CE-3D48-8EEE-D994007D7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46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F88F6-3858-2147-8565-3ABE064ABA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579688-6666-4A47-AB44-B55E2BF0E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EBA88-1DD5-DC4A-AFB4-8B03BBD45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9944A-C4EB-B943-8190-BF118811D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E4696-702A-BD44-9A3C-F8C85C27C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53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D011E-DCDE-C342-A56C-2EAC9B225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8A12E-F58F-7A41-BFC0-F72ABF92C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9EBF6-8755-7E49-B0D7-FB2F3BB92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EA0E9-4BD6-7644-BA8D-7470DF766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0FEFB-6605-6C41-87AB-0F5AA21F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28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64326-D9A3-1A44-8452-04D5A488E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07CA1-149F-4C4E-8D54-13D1A9252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652F9-B0E8-F941-8A14-1BEB86F97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F3F9B-475A-C14C-A0E3-E96F9ED3B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FE635-695A-2C43-855F-CF2C41BD8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29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7B479-481A-0E49-8D52-0BE021ED2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541EA-D1C3-8E4A-B80B-8390B466F6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E356B-D1EA-5247-B0F3-0476CB930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A32C0-D4EC-FD47-BD75-CDDACA441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3B967-A303-124B-BA06-4BAEC0497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3EAE9-F2F8-7E42-9BF7-5A60A32A3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04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2CE6-C39C-9045-94F8-9B43CA9D2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926E9-9778-2846-B43B-4A7267120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996341-9374-DF4E-B9F6-A94758E38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5E4306-B762-C746-B6F4-16DFD70CB6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04D85-B6B3-0A42-925A-38933F782E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5CA7DE-DF2D-DD4B-8D9A-4B40F820D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6E122F-5BD1-454E-A133-FE0AB5CD2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903D25-9E17-0044-9543-53299894B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54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D4217-17EF-3B45-93F5-B23C54148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4CDDD4-A221-CE49-9EB3-456758E56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5879A2-4394-CD4B-9263-3DDC707A4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1ECC98-0E91-594B-AC7F-127A4DD39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21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D70CAD-9D94-0544-90C0-985EDEA90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739153-BA93-C64C-B9BC-ECAD24173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EC52B-8EB5-C146-B069-115FF804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7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B9339-BB2A-AB4C-A011-36281FB8C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B9FD2-C72C-D746-8FEF-4B09D248F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4212A7-AD11-0642-87B6-8FC8A5763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EE618-4BEB-D848-A755-D0B3815B6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F7CBA-7A19-1743-9814-DDBE48E60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F1DF5-1759-1846-85A4-293FE9060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22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FE6E1-ED4F-1D4C-B60C-89E3D8EF6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A6747D-0A18-D14E-9E1F-8914CD6118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873C7-5733-564B-AEBA-F2F0FEFCC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7B211-4DF6-9442-9953-6292F1875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0981E-2ABE-7048-AC75-D8C847724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66DC9-3D33-FE44-A5E3-A0B734DF5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68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73DFB7-9581-4D48-AAE2-C17529315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3503A-E2B1-0944-B035-77EF7A943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9E476-F670-2B47-81DC-675E7D1F7D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5905D-C0C4-D040-B3F5-79CCA23FA4EB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F1A25-0D30-0E4C-A201-3259214DF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2BE1C-D630-6544-8677-F74CB5078C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3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55C1B-43BC-8B40-A7BE-D3C3F3D8A4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05674"/>
            <a:ext cx="9144000" cy="2387600"/>
          </a:xfrm>
        </p:spPr>
        <p:txBody>
          <a:bodyPr>
            <a:normAutofit/>
          </a:bodyPr>
          <a:lstStyle/>
          <a:p>
            <a:r>
              <a:rPr lang="en-US" sz="6600" b="1" dirty="0"/>
              <a:t>CSCI 4430 - Spring 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AD46B-2981-B54E-B7BD-5B165BCFE3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2817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b="1" dirty="0"/>
              <a:t>Tutorial 2</a:t>
            </a:r>
          </a:p>
          <a:p>
            <a:endParaRPr lang="en-US" sz="3600" b="1" dirty="0"/>
          </a:p>
          <a:p>
            <a:pPr algn="r"/>
            <a:r>
              <a:rPr lang="en-US" sz="2000" b="1" dirty="0"/>
              <a:t>Credits to </a:t>
            </a:r>
            <a:r>
              <a:rPr lang="en-US" altLang="zh-CN" sz="2000" b="1" dirty="0" err="1"/>
              <a:t>Umich</a:t>
            </a:r>
            <a:r>
              <a:rPr lang="en-US" altLang="zh-CN" sz="2000" b="1" dirty="0"/>
              <a:t> </a:t>
            </a:r>
            <a:r>
              <a:rPr lang="en-US" sz="2000" b="1" dirty="0"/>
              <a:t>EECS 489 Discussion 2</a:t>
            </a:r>
            <a:endParaRPr lang="en-US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90C243-66EE-9844-B6C9-297837E8D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9BED88-AA1D-3144-ABB6-9C775BCC2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19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Exercise</a:t>
            </a:r>
            <a:r>
              <a:rPr lang="zh-CN" altLang="en-US" b="1" dirty="0"/>
              <a:t> </a:t>
            </a:r>
            <a:r>
              <a:rPr lang="en-US" b="1" dirty="0"/>
              <a:t>- Q2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F2FCAB-565E-4178-BECE-B014B8B03F74}"/>
              </a:ext>
            </a:extLst>
          </p:cNvPr>
          <p:cNvSpPr txBox="1"/>
          <p:nvPr/>
        </p:nvSpPr>
        <p:spPr>
          <a:xfrm>
            <a:off x="2843107" y="5978892"/>
            <a:ext cx="92608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(5000 b / 10Mbps + 10us) * 2 = 1.02ms</a:t>
            </a:r>
            <a:endParaRPr lang="en-HK" sz="2400" dirty="0">
              <a:solidFill>
                <a:srgbClr val="FF0000"/>
              </a:solidFill>
            </a:endParaRPr>
          </a:p>
        </p:txBody>
      </p:sp>
      <p:pic>
        <p:nvPicPr>
          <p:cNvPr id="22" name="Content Placeholder 21" descr="Diagram&#10;&#10;Description automatically generated">
            <a:extLst>
              <a:ext uri="{FF2B5EF4-FFF2-40B4-BE49-F238E27FC236}">
                <a16:creationId xmlns:a16="http://schemas.microsoft.com/office/drawing/2014/main" id="{DFF2D468-519E-4691-ACEC-0EED62F76F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1358" y="1534679"/>
            <a:ext cx="6549283" cy="4351338"/>
          </a:xfrm>
        </p:spPr>
      </p:pic>
    </p:spTree>
    <p:extLst>
      <p:ext uri="{BB962C8B-B14F-4D97-AF65-F5344CB8AC3E}">
        <p14:creationId xmlns:p14="http://schemas.microsoft.com/office/powerpoint/2010/main" val="3882663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Exercise</a:t>
            </a:r>
            <a:r>
              <a:rPr lang="zh-CN" altLang="en-US" b="1" dirty="0"/>
              <a:t> </a:t>
            </a:r>
            <a:r>
              <a:rPr lang="en-US" b="1" dirty="0"/>
              <a:t>- 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057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Calculate the latency (from first bit sent to last bit received) for the following: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(b) A 10-Mbps link with a single cut-off switch in the path, and a packet size of 5,000 bits. Assume that each section of the link introduces a propagation delay of 10 microseconds, and that the switch begins retransmitting immediately after the first 200 bits have been received.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F2FCAB-565E-4178-BECE-B014B8B03F74}"/>
              </a:ext>
            </a:extLst>
          </p:cNvPr>
          <p:cNvSpPr txBox="1"/>
          <p:nvPr/>
        </p:nvSpPr>
        <p:spPr>
          <a:xfrm>
            <a:off x="838200" y="4685185"/>
            <a:ext cx="92608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0.51ms + 200b / 10Mbps + 10us = 0.54ms</a:t>
            </a:r>
            <a:endParaRPr lang="en-HK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07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Exercise</a:t>
            </a:r>
            <a:r>
              <a:rPr lang="zh-CN" altLang="en-US" b="1" dirty="0"/>
              <a:t> </a:t>
            </a:r>
            <a:r>
              <a:rPr lang="en-US" b="1" dirty="0"/>
              <a:t>- Q2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F2FCAB-565E-4178-BECE-B014B8B03F74}"/>
              </a:ext>
            </a:extLst>
          </p:cNvPr>
          <p:cNvSpPr txBox="1"/>
          <p:nvPr/>
        </p:nvSpPr>
        <p:spPr>
          <a:xfrm>
            <a:off x="2843107" y="5978892"/>
            <a:ext cx="92608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0.51ms + 200b / 10Mbps + 10us = 0.54ms</a:t>
            </a:r>
            <a:endParaRPr lang="en-HK" sz="2400" dirty="0">
              <a:solidFill>
                <a:srgbClr val="FF0000"/>
              </a:solidFill>
            </a:endParaRPr>
          </a:p>
        </p:txBody>
      </p:sp>
      <p:pic>
        <p:nvPicPr>
          <p:cNvPr id="12" name="Content Placeholder 11" descr="Chart&#10;&#10;Description automatically generated">
            <a:extLst>
              <a:ext uri="{FF2B5EF4-FFF2-40B4-BE49-F238E27FC236}">
                <a16:creationId xmlns:a16="http://schemas.microsoft.com/office/drawing/2014/main" id="{66B09C93-3DD9-4BA2-8D2C-824A872D42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1358" y="1405678"/>
            <a:ext cx="6549283" cy="4351338"/>
          </a:xfrm>
        </p:spPr>
      </p:pic>
    </p:spTree>
    <p:extLst>
      <p:ext uri="{BB962C8B-B14F-4D97-AF65-F5344CB8AC3E}">
        <p14:creationId xmlns:p14="http://schemas.microsoft.com/office/powerpoint/2010/main" val="1261831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D2CAE8-E323-A14E-A62F-188A25405FEA}"/>
              </a:ext>
            </a:extLst>
          </p:cNvPr>
          <p:cNvSpPr/>
          <p:nvPr/>
        </p:nvSpPr>
        <p:spPr>
          <a:xfrm>
            <a:off x="5432260" y="3167390"/>
            <a:ext cx="13274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216618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Assignment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Due: </a:t>
            </a:r>
            <a:r>
              <a:rPr lang="en-US" altLang="zh-CN" sz="3200" dirty="0">
                <a:solidFill>
                  <a:srgbClr val="FF0000"/>
                </a:solidFill>
              </a:rPr>
              <a:t>Mon</a:t>
            </a:r>
            <a:r>
              <a:rPr lang="en-US" sz="3200" dirty="0">
                <a:solidFill>
                  <a:srgbClr val="FF0000"/>
                </a:solidFill>
              </a:rPr>
              <a:t>, 13th Feb., 11:59:59 p.m.</a:t>
            </a:r>
          </a:p>
        </p:txBody>
      </p:sp>
    </p:spTree>
    <p:extLst>
      <p:ext uri="{BB962C8B-B14F-4D97-AF65-F5344CB8AC3E}">
        <p14:creationId xmlns:p14="http://schemas.microsoft.com/office/powerpoint/2010/main" val="1947847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Performance Metrics - Delay</a:t>
            </a:r>
          </a:p>
          <a:p>
            <a:r>
              <a:rPr lang="en-US" sz="3200" dirty="0"/>
              <a:t>Performance Metrics - Throughput</a:t>
            </a:r>
          </a:p>
          <a:p>
            <a:r>
              <a:rPr lang="en-US" altLang="zh-CN" sz="3200" dirty="0"/>
              <a:t>Exercise </a:t>
            </a:r>
            <a:r>
              <a:rPr lang="en-US" sz="3200" dirty="0"/>
              <a:t>1</a:t>
            </a:r>
          </a:p>
          <a:p>
            <a:r>
              <a:rPr lang="en-US" altLang="zh-CN" sz="3200" dirty="0"/>
              <a:t>Exercise 2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40415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Performance Metrics - Delay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Link properties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Transmission delay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Propagation delay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Traffic mix and switch internals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Queuing delay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Processing delay (negligible)</a:t>
            </a:r>
          </a:p>
        </p:txBody>
      </p:sp>
    </p:spTree>
    <p:extLst>
      <p:ext uri="{BB962C8B-B14F-4D97-AF65-F5344CB8AC3E}">
        <p14:creationId xmlns:p14="http://schemas.microsoft.com/office/powerpoint/2010/main" val="1573737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Performance Metrics - Throughput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Throughput = Data transferred / Transfer time</a:t>
            </a:r>
          </a:p>
          <a:p>
            <a:endParaRPr lang="en-US" sz="3200" dirty="0"/>
          </a:p>
          <a:p>
            <a:r>
              <a:rPr lang="en-US" dirty="0"/>
              <a:t>Transfer time = transmission delay + propagation delay</a:t>
            </a:r>
          </a:p>
        </p:txBody>
      </p:sp>
    </p:spTree>
    <p:extLst>
      <p:ext uri="{BB962C8B-B14F-4D97-AF65-F5344CB8AC3E}">
        <p14:creationId xmlns:p14="http://schemas.microsoft.com/office/powerpoint/2010/main" val="1460982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Exercise</a:t>
            </a:r>
            <a:r>
              <a:rPr lang="zh-CN" altLang="en-US" b="1" dirty="0"/>
              <a:t> </a:t>
            </a:r>
            <a:r>
              <a:rPr lang="en-US" b="1" dirty="0"/>
              <a:t>- Q1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057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Suppose a 100-Mbps point-to-point link is being set up between Earth and a new lunar colony. </a:t>
            </a:r>
          </a:p>
          <a:p>
            <a:pPr marL="0" indent="0">
              <a:buNone/>
            </a:pPr>
            <a:r>
              <a:rPr lang="en-US" sz="2400" dirty="0"/>
              <a:t>The distance from the moon to Earth is approximately 385,000 km, and data travels over the link at the speed of light = 3∗10^8 m/s.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(a) Calculate the minimum RTT</a:t>
            </a:r>
            <a:r>
              <a:rPr lang="en-US" altLang="zh-CN" sz="2400" dirty="0"/>
              <a:t>(round-trip time)</a:t>
            </a:r>
            <a:r>
              <a:rPr lang="en-US" sz="2400" dirty="0"/>
              <a:t> for the link.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F2FCAB-565E-4178-BECE-B014B8B03F74}"/>
              </a:ext>
            </a:extLst>
          </p:cNvPr>
          <p:cNvSpPr txBox="1"/>
          <p:nvPr/>
        </p:nvSpPr>
        <p:spPr>
          <a:xfrm>
            <a:off x="838200" y="4970195"/>
            <a:ext cx="92608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sz="2400" dirty="0">
                <a:solidFill>
                  <a:srgbClr val="FF0000"/>
                </a:solidFill>
              </a:rPr>
              <a:t>propagation delay = 385000 km / (3 * 10^5 km/s) = 1.28333s</a:t>
            </a:r>
          </a:p>
          <a:p>
            <a:r>
              <a:rPr lang="en-HK" sz="2400" dirty="0">
                <a:solidFill>
                  <a:srgbClr val="FF0000"/>
                </a:solidFill>
              </a:rPr>
              <a:t>RTT = 2 * propagation delay =  2 * 1.28333 = 2.56666s</a:t>
            </a:r>
          </a:p>
        </p:txBody>
      </p:sp>
    </p:spTree>
    <p:extLst>
      <p:ext uri="{BB962C8B-B14F-4D97-AF65-F5344CB8AC3E}">
        <p14:creationId xmlns:p14="http://schemas.microsoft.com/office/powerpoint/2010/main" val="74610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Exercise</a:t>
            </a:r>
            <a:r>
              <a:rPr lang="zh-CN" altLang="en-US" b="1" dirty="0"/>
              <a:t> </a:t>
            </a:r>
            <a:r>
              <a:rPr lang="en-US" b="1" dirty="0"/>
              <a:t>- Q1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1439"/>
            <a:ext cx="10515600" cy="27057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Suppose a 100-Mbps point-to-point link is being set up between Earth and a new lunar colony. </a:t>
            </a:r>
          </a:p>
          <a:p>
            <a:pPr marL="0" indent="0">
              <a:buNone/>
            </a:pPr>
            <a:r>
              <a:rPr lang="en-US" sz="2400" dirty="0"/>
              <a:t>The distance from the moon to Earth is approximately 385,000 km, and data travels over the link at the speed of light = 3∗10^8 m/s.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(b) Suppose Mission Control on Earth wishes to download a 25MB (1MB = 10^6B) image from a camera on the lunar base.</a:t>
            </a:r>
            <a:r>
              <a:rPr lang="zh-CN" altLang="en-US" sz="2400" dirty="0"/>
              <a:t> </a:t>
            </a:r>
            <a:r>
              <a:rPr lang="en-US" sz="2400" dirty="0"/>
              <a:t>What is the minimum amount of time that will elapse between when the request for the data goes out and the transfer is finished? Throughput?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F2FCAB-565E-4178-BECE-B014B8B03F74}"/>
              </a:ext>
            </a:extLst>
          </p:cNvPr>
          <p:cNvSpPr txBox="1"/>
          <p:nvPr/>
        </p:nvSpPr>
        <p:spPr>
          <a:xfrm>
            <a:off x="790786" y="5157912"/>
            <a:ext cx="92608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transmission delay = 25MB / 100Mbps = 25 * 8 / 100 = 2s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delay = RTT + transmission delay = 2.5666 + 2 = </a:t>
            </a:r>
            <a:r>
              <a:rPr lang="en-US" sz="2400">
                <a:solidFill>
                  <a:srgbClr val="FF0000"/>
                </a:solidFill>
              </a:rPr>
              <a:t>4.5666s </a:t>
            </a:r>
          </a:p>
          <a:p>
            <a:r>
              <a:rPr lang="en-US" sz="2400">
                <a:solidFill>
                  <a:srgbClr val="FF0000"/>
                </a:solidFill>
              </a:rPr>
              <a:t>throughput </a:t>
            </a:r>
            <a:r>
              <a:rPr lang="en-US" sz="2400" dirty="0">
                <a:solidFill>
                  <a:srgbClr val="FF0000"/>
                </a:solidFill>
              </a:rPr>
              <a:t>= 25MB * 8 / (2s + 1.28333s) = 60.9 Mbps </a:t>
            </a:r>
          </a:p>
        </p:txBody>
      </p:sp>
    </p:spTree>
    <p:extLst>
      <p:ext uri="{BB962C8B-B14F-4D97-AF65-F5344CB8AC3E}">
        <p14:creationId xmlns:p14="http://schemas.microsoft.com/office/powerpoint/2010/main" val="1166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Exercise</a:t>
            </a:r>
            <a:r>
              <a:rPr lang="zh-CN" altLang="en-US" b="1" dirty="0"/>
              <a:t> </a:t>
            </a:r>
            <a:r>
              <a:rPr lang="en-US" b="1" dirty="0"/>
              <a:t>- Q1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1439"/>
            <a:ext cx="10515600" cy="27057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Suppose a 100-Mbps point-to-point link is being set up between Earth and a new lunar colony. </a:t>
            </a:r>
          </a:p>
          <a:p>
            <a:pPr marL="0" indent="0">
              <a:buNone/>
            </a:pPr>
            <a:r>
              <a:rPr lang="en-US" sz="2400" dirty="0"/>
              <a:t>The distance from the moon to Earth is approximately 385,000 km, and data travels over the link at the speed of light = 3∗10^8 m/s.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/>
              <a:t>(</a:t>
            </a:r>
            <a:r>
              <a:rPr lang="en-US" altLang="zh-CN" sz="2400" dirty="0"/>
              <a:t>c</a:t>
            </a:r>
            <a:r>
              <a:rPr lang="en-US" sz="2400" dirty="0"/>
              <a:t>) The maximum number of flying bits on the link?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F2FCAB-565E-4178-BECE-B014B8B03F74}"/>
              </a:ext>
            </a:extLst>
          </p:cNvPr>
          <p:cNvSpPr txBox="1"/>
          <p:nvPr/>
        </p:nvSpPr>
        <p:spPr>
          <a:xfrm>
            <a:off x="790786" y="4983741"/>
            <a:ext cx="92608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# bits = propagation delay * bandwidth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         = 1.28333s * 100Mbps = 1.28333 * 10^8</a:t>
            </a:r>
            <a:endParaRPr lang="en-HK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36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Exercise</a:t>
            </a:r>
            <a:r>
              <a:rPr lang="zh-CN" altLang="en-US" b="1" dirty="0"/>
              <a:t> </a:t>
            </a:r>
            <a:r>
              <a:rPr lang="en-US" b="1" dirty="0"/>
              <a:t>- 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057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Calculate the latency (from first bit sent to last bit received) for the following: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(a) A 10-Mbps link with a single store-and-forward switch in the path, and a packet size of 5,000 bits. Assume that each section of the link introduces a propagation delay of 10 microseconds, and that the switch begins retransmitting immediately after it has finished receiving the packet.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F2FCAB-565E-4178-BECE-B014B8B03F74}"/>
              </a:ext>
            </a:extLst>
          </p:cNvPr>
          <p:cNvSpPr txBox="1"/>
          <p:nvPr/>
        </p:nvSpPr>
        <p:spPr>
          <a:xfrm>
            <a:off x="838200" y="4685185"/>
            <a:ext cx="92608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(5000 b / 10Mbps + 10us) * 2 = 1.02ms</a:t>
            </a:r>
            <a:endParaRPr lang="en-HK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07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1212</TotalTime>
  <Words>598</Words>
  <Application>Microsoft Office PowerPoint</Application>
  <PresentationFormat>Widescreen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Office Theme</vt:lpstr>
      <vt:lpstr>CSCI 4430 - Spring 23</vt:lpstr>
      <vt:lpstr>Assignment 1 </vt:lpstr>
      <vt:lpstr>Outline</vt:lpstr>
      <vt:lpstr>Performance Metrics - Delay</vt:lpstr>
      <vt:lpstr>Performance Metrics - Throughput</vt:lpstr>
      <vt:lpstr>Exercise - Q1</vt:lpstr>
      <vt:lpstr>Exercise - Q1</vt:lpstr>
      <vt:lpstr>Exercise - Q1</vt:lpstr>
      <vt:lpstr>Exercise - Q2</vt:lpstr>
      <vt:lpstr>Exercise - Q2</vt:lpstr>
      <vt:lpstr>Exercise - Q2</vt:lpstr>
      <vt:lpstr>Exercise - Q2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4430 - Spring 22</dc:title>
  <dc:creator>SONG, Qingyu</dc:creator>
  <cp:lastModifiedBy>SONG, Qingyu</cp:lastModifiedBy>
  <cp:revision>76</cp:revision>
  <dcterms:created xsi:type="dcterms:W3CDTF">2022-01-09T08:27:06Z</dcterms:created>
  <dcterms:modified xsi:type="dcterms:W3CDTF">2023-01-27T01:52:17Z</dcterms:modified>
</cp:coreProperties>
</file>