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58"/>
  </p:notesMasterIdLst>
  <p:handoutMasterIdLst>
    <p:handoutMasterId r:id="rId59"/>
  </p:handoutMasterIdLst>
  <p:sldIdLst>
    <p:sldId id="638" r:id="rId2"/>
    <p:sldId id="513" r:id="rId3"/>
    <p:sldId id="581" r:id="rId4"/>
    <p:sldId id="514" r:id="rId5"/>
    <p:sldId id="515" r:id="rId6"/>
    <p:sldId id="516" r:id="rId7"/>
    <p:sldId id="518" r:id="rId8"/>
    <p:sldId id="517" r:id="rId9"/>
    <p:sldId id="552" r:id="rId10"/>
    <p:sldId id="519" r:id="rId11"/>
    <p:sldId id="520" r:id="rId12"/>
    <p:sldId id="523" r:id="rId13"/>
    <p:sldId id="522" r:id="rId14"/>
    <p:sldId id="524" r:id="rId15"/>
    <p:sldId id="525" r:id="rId16"/>
    <p:sldId id="526" r:id="rId17"/>
    <p:sldId id="527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7" r:id="rId35"/>
    <p:sldId id="548" r:id="rId36"/>
    <p:sldId id="549" r:id="rId37"/>
    <p:sldId id="550" r:id="rId38"/>
    <p:sldId id="553" r:id="rId39"/>
    <p:sldId id="554" r:id="rId40"/>
    <p:sldId id="555" r:id="rId41"/>
    <p:sldId id="556" r:id="rId42"/>
    <p:sldId id="557" r:id="rId43"/>
    <p:sldId id="573" r:id="rId44"/>
    <p:sldId id="574" r:id="rId45"/>
    <p:sldId id="575" r:id="rId46"/>
    <p:sldId id="561" r:id="rId47"/>
    <p:sldId id="576" r:id="rId48"/>
    <p:sldId id="563" r:id="rId49"/>
    <p:sldId id="564" r:id="rId50"/>
    <p:sldId id="565" r:id="rId51"/>
    <p:sldId id="566" r:id="rId52"/>
    <p:sldId id="577" r:id="rId53"/>
    <p:sldId id="578" r:id="rId54"/>
    <p:sldId id="579" r:id="rId55"/>
    <p:sldId id="580" r:id="rId56"/>
    <p:sldId id="512" r:id="rId5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2"/>
    <p:restoredTop sz="96327"/>
  </p:normalViewPr>
  <p:slideViewPr>
    <p:cSldViewPr>
      <p:cViewPr varScale="1">
        <p:scale>
          <a:sx n="128" d="100"/>
          <a:sy n="128" d="100"/>
        </p:scale>
        <p:origin x="17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3:08:37.52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10553 8646 7769,'-23'-5'66,"0"-2"1,2 1-1,2 2 1,3 5-67,4 7 0,-5 5 0,-1 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25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10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13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646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1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47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2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2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14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14: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Inter-domain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ideas: today</a:t>
            </a:r>
          </a:p>
          <a:p>
            <a:pPr lvl="2"/>
            <a:r>
              <a:rPr lang="en-US" dirty="0"/>
              <a:t>Details and issues: next lecture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ICANN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</a:t>
            </a:r>
            <a:r>
              <a:rPr lang="en-US"/>
              <a:t>over 70,000 </a:t>
            </a:r>
            <a:r>
              <a:rPr lang="en-US" dirty="0"/>
              <a:t>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E2E92DE-53B4-2645-8600-8C9169982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0" animBg="1"/>
      <p:bldP spid="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0097F5-B74B-D943-A317-5F449CD9DD3D}"/>
                  </a:ext>
                </a:extLst>
              </p14:cNvPr>
              <p14:cNvContentPartPr/>
              <p14:nvPr/>
            </p14:nvContentPartPr>
            <p14:xfrm>
              <a:off x="3745440" y="3104640"/>
              <a:ext cx="54000" cy="1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0097F5-B74B-D943-A317-5F449CD9DD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9240" y="3088440"/>
                <a:ext cx="8640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CAC89F1B-4FFB-964B-9A2D-A8369A14651A}" vid="{8051F690-D81E-0040-802C-B071D1B3ED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 teaching</Template>
  <TotalTime>1490454988</TotalTime>
  <Pages>7</Pages>
  <Words>2253</Words>
  <Application>Microsoft Macintosh PowerPoint</Application>
  <PresentationFormat>On-screen Show (4:3)</PresentationFormat>
  <Paragraphs>553</Paragraphs>
  <Slides>56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Arial Black</vt:lpstr>
      <vt:lpstr>Courier New</vt:lpstr>
      <vt:lpstr>Gill Sans</vt:lpstr>
      <vt:lpstr>Helvetica Neue</vt:lpstr>
      <vt:lpstr>Monotype Sorts</vt:lpstr>
      <vt:lpstr>Tahoma</vt:lpstr>
      <vt:lpstr>Times New Roman</vt:lpstr>
      <vt:lpstr>Wingdings</vt:lpstr>
      <vt:lpstr>csci teaching</vt:lpstr>
      <vt:lpstr>CSCI4430 Computer Networks  Lecture 14: Network Layer –  Inter-domain Routing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1271</cp:revision>
  <cp:lastPrinted>1999-09-08T17:25:07Z</cp:lastPrinted>
  <dcterms:created xsi:type="dcterms:W3CDTF">2014-01-14T18:15:50Z</dcterms:created>
  <dcterms:modified xsi:type="dcterms:W3CDTF">2023-03-28T03:18:10Z</dcterms:modified>
  <cp:category/>
</cp:coreProperties>
</file>