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491C6-FD31-4FA7-98FA-39E25D0B6578}" v="12" dt="2022-01-09T11:29:04.756"/>
    <p1510:client id="{A2A67607-707D-9A4B-B498-57C0CB8C6AF6}" v="85" dt="2022-01-09T09:17:51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48"/>
  </p:normalViewPr>
  <p:slideViewPr>
    <p:cSldViewPr snapToGrid="0" snapToObjects="1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2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2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2843107" y="5978892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(5000 b / 10Mbps + 10us) * 2 = 1.02ms</a:t>
            </a:r>
            <a:endParaRPr lang="en-HK" sz="2400" dirty="0">
              <a:solidFill>
                <a:srgbClr val="FF0000"/>
              </a:solidFill>
            </a:endParaRP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DFF2D468-519E-4691-ACEC-0EED62F76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58" y="1534679"/>
            <a:ext cx="6549283" cy="4351338"/>
          </a:xfrm>
        </p:spPr>
      </p:pic>
    </p:spTree>
    <p:extLst>
      <p:ext uri="{BB962C8B-B14F-4D97-AF65-F5344CB8AC3E}">
        <p14:creationId xmlns:p14="http://schemas.microsoft.com/office/powerpoint/2010/main" val="388266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Calculate the latency (from first bit sent to last bit received) for the following: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(b) A 10-Mbps link with a single cut-off switch in the path, and a packet size of 5,000 bits. Assume that each section of the link introduces a propagation delay of 10 microseconds, and that the switch begins retransmitting immediately after the first 200 bits have been received.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685185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0.51ms + 200b / 10Mbps + 10us = 0.54ms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7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2843107" y="5978892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0.51ms + 200b / 10Mbps + 10us = 0.54ms</a:t>
            </a:r>
            <a:endParaRPr lang="en-HK" sz="2400" dirty="0">
              <a:solidFill>
                <a:srgbClr val="FF0000"/>
              </a:solidFill>
            </a:endParaRP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66B09C93-3DD9-4BA2-8D2C-824A872D4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58" y="1405678"/>
            <a:ext cx="6549283" cy="4351338"/>
          </a:xfrm>
        </p:spPr>
      </p:pic>
    </p:spTree>
    <p:extLst>
      <p:ext uri="{BB962C8B-B14F-4D97-AF65-F5344CB8AC3E}">
        <p14:creationId xmlns:p14="http://schemas.microsoft.com/office/powerpoint/2010/main" val="126183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3167390"/>
            <a:ext cx="132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Due: Sat, 29 Jan. 11:59:59 p.m.</a:t>
            </a:r>
          </a:p>
          <a:p>
            <a:r>
              <a:rPr lang="en-US" sz="3200" dirty="0"/>
              <a:t>The </a:t>
            </a:r>
            <a:r>
              <a:rPr lang="en-US" sz="3200" dirty="0" err="1"/>
              <a:t>autograder</a:t>
            </a:r>
            <a:r>
              <a:rPr lang="en-US" sz="3200" dirty="0"/>
              <a:t> will be available soon.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Metrics - Delay</a:t>
            </a:r>
          </a:p>
          <a:p>
            <a:r>
              <a:rPr lang="en-US" sz="3200" dirty="0"/>
              <a:t>Performance Metrics – Throughput</a:t>
            </a:r>
          </a:p>
          <a:p>
            <a:r>
              <a:rPr lang="en-US" sz="3200" dirty="0"/>
              <a:t>Performance Metrics - Q1</a:t>
            </a:r>
          </a:p>
          <a:p>
            <a:r>
              <a:rPr lang="en-US" sz="3200" dirty="0"/>
              <a:t>Performance Metrics - Q2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Link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Transmission delay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Propagation delay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Traffic mix and switch internals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Queuing delay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Processing delay (negligible)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Throughput = Data transferred / Transfer time</a:t>
            </a:r>
          </a:p>
          <a:p>
            <a:endParaRPr lang="en-US" sz="3200" dirty="0"/>
          </a:p>
          <a:p>
            <a:r>
              <a:rPr lang="en-US" dirty="0"/>
              <a:t>Transfer time = transmission delay + 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146098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(a) Calculate the minimum RTT for the link.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970195"/>
            <a:ext cx="92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solidFill>
                  <a:srgbClr val="FF0000"/>
                </a:solidFill>
              </a:rPr>
              <a:t>propagation delay = 385000 km / (3 * 10^5 km/s) = 1.28333s</a:t>
            </a:r>
          </a:p>
          <a:p>
            <a:r>
              <a:rPr lang="en-HK" sz="2400" dirty="0">
                <a:solidFill>
                  <a:srgbClr val="FF0000"/>
                </a:solidFill>
              </a:rPr>
              <a:t>RTT = 2 * propagation delay =  2 * 1.28333 = 2.56666s</a:t>
            </a: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93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(</a:t>
            </a:r>
            <a:r>
              <a:rPr lang="en-US" altLang="zh-CN" sz="2400" dirty="0"/>
              <a:t>c</a:t>
            </a:r>
            <a:r>
              <a:rPr lang="en-US" sz="2400" dirty="0"/>
              <a:t>) The maximum number of flying bits on the link?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790786" y="4665395"/>
            <a:ext cx="92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 bits = propagation delay * bandwidth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= 1.28333s * 100Mbps = 1.28333 * 10^8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6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(a) Calculate the minimum RTT for the link.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970195"/>
            <a:ext cx="92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solidFill>
                  <a:srgbClr val="FF0000"/>
                </a:solidFill>
              </a:rPr>
              <a:t>propagation delay = 385000 km / (3 * 10^5 km/s) = 1.28333s</a:t>
            </a:r>
          </a:p>
          <a:p>
            <a:r>
              <a:rPr lang="en-HK" sz="2400" dirty="0">
                <a:solidFill>
                  <a:srgbClr val="FF0000"/>
                </a:solidFill>
              </a:rPr>
              <a:t>RTT = 2 * propagation delay =  2 * 1.28333 = 2.56666s</a:t>
            </a:r>
          </a:p>
        </p:txBody>
      </p:sp>
    </p:spTree>
    <p:extLst>
      <p:ext uri="{BB962C8B-B14F-4D97-AF65-F5344CB8AC3E}">
        <p14:creationId xmlns:p14="http://schemas.microsoft.com/office/powerpoint/2010/main" val="349443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Calculate the latency (from first bit sent to last bit received) for the following: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(a) A 10-Mbps link with a single store-and-forward switch in the path, and a packet size of 5,000 bits. Assume that each section of the link introduces a propagation delay of 10 microseconds, and that the switch begins retransmitting immediately after it has finished receiving the packet.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685185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(5000 b / 10Mbps + 10us) * 2 = 1.02ms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7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557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CSCI 4430 - Spring 22</vt:lpstr>
      <vt:lpstr>Assignment 1 </vt:lpstr>
      <vt:lpstr>Outline</vt:lpstr>
      <vt:lpstr>Performance Metrics - Delay</vt:lpstr>
      <vt:lpstr>Performance Metrics - Throughput</vt:lpstr>
      <vt:lpstr>Performance Metrics - Q1</vt:lpstr>
      <vt:lpstr>Performance Metrics - Q1</vt:lpstr>
      <vt:lpstr>Performance Metrics - Q1</vt:lpstr>
      <vt:lpstr>Performance Metrics - Q2</vt:lpstr>
      <vt:lpstr>Performance Metrics - Q2</vt:lpstr>
      <vt:lpstr>Performance Metrics - Q2</vt:lpstr>
      <vt:lpstr>Performance Metrics - Q2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SONG, Qingyu</cp:lastModifiedBy>
  <cp:revision>62</cp:revision>
  <dcterms:created xsi:type="dcterms:W3CDTF">2022-01-09T08:27:06Z</dcterms:created>
  <dcterms:modified xsi:type="dcterms:W3CDTF">2022-01-10T12:17:36Z</dcterms:modified>
</cp:coreProperties>
</file>