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7.xml" ContentType="application/vnd.openxmlformats-officedocument.presentationml.notesSlide+xml"/>
  <Override PartName="/ppt/ink/ink9.xml" ContentType="application/inkml+xml"/>
  <Override PartName="/ppt/notesSlides/notesSlide8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9.xml" ContentType="application/vnd.openxmlformats-officedocument.presentationml.notesSlide+xml"/>
  <Override PartName="/ppt/ink/ink12.xml" ContentType="application/inkml+xml"/>
  <Override PartName="/ppt/notesSlides/notesSlide10.xml" ContentType="application/vnd.openxmlformats-officedocument.presentationml.notesSlide+xml"/>
  <Override PartName="/ppt/ink/ink13.xml" ContentType="application/inkml+xml"/>
  <Override PartName="/ppt/notesSlides/notesSlide11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2.xml" ContentType="application/vnd.openxmlformats-officedocument.presentationml.notesSlide+xml"/>
  <Override PartName="/ppt/ink/ink18.xml" ContentType="application/inkml+xml"/>
  <Override PartName="/ppt/notesSlides/notesSlide13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14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notesSlides/notesSlide15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notesSlides/notesSlide16.xml" ContentType="application/vnd.openxmlformats-officedocument.presentationml.notesSlide+xml"/>
  <Override PartName="/ppt/ink/ink29.xml" ContentType="application/inkml+xml"/>
  <Override PartName="/ppt/notesSlides/notesSlide17.xml" ContentType="application/vnd.openxmlformats-officedocument.presentationml.notesSlide+xml"/>
  <Override PartName="/ppt/ink/ink30.xml" ContentType="application/inkml+xml"/>
  <Override PartName="/ppt/notesSlides/notesSlide18.xml" ContentType="application/vnd.openxmlformats-officedocument.presentationml.notesSlide+xml"/>
  <Override PartName="/ppt/ink/ink31.xml" ContentType="application/inkml+xml"/>
  <Override PartName="/ppt/notesSlides/notesSlide19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20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21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notesSlides/notesSlide22.xml" ContentType="application/vnd.openxmlformats-officedocument.presentationml.notesSlide+xml"/>
  <Override PartName="/ppt/ink/ink41.xml" ContentType="application/inkml+xml"/>
  <Override PartName="/ppt/notesSlides/notesSlide23.xml" ContentType="application/vnd.openxmlformats-officedocument.presentationml.notesSlide+xml"/>
  <Override PartName="/ppt/ink/ink42.xml" ContentType="application/inkml+xml"/>
  <Override PartName="/ppt/notesSlides/notesSlide24.xml" ContentType="application/vnd.openxmlformats-officedocument.presentationml.notesSlide+xml"/>
  <Override PartName="/ppt/ink/ink43.xml" ContentType="application/inkml+xml"/>
  <Override PartName="/ppt/notesSlides/notesSlide25.xml" ContentType="application/vnd.openxmlformats-officedocument.presentationml.notesSlide+xml"/>
  <Override PartName="/ppt/ink/ink44.xml" ContentType="application/inkml+xml"/>
  <Override PartName="/ppt/notesSlides/notesSlide26.xml" ContentType="application/vnd.openxmlformats-officedocument.presentationml.notesSlide+xml"/>
  <Override PartName="/ppt/ink/ink45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9" r:id="rId1"/>
  </p:sldMasterIdLst>
  <p:notesMasterIdLst>
    <p:notesMasterId r:id="rId60"/>
  </p:notesMasterIdLst>
  <p:handoutMasterIdLst>
    <p:handoutMasterId r:id="rId61"/>
  </p:handoutMasterIdLst>
  <p:sldIdLst>
    <p:sldId id="638" r:id="rId2"/>
    <p:sldId id="487" r:id="rId3"/>
    <p:sldId id="573" r:id="rId4"/>
    <p:sldId id="513" r:id="rId5"/>
    <p:sldId id="515" r:id="rId6"/>
    <p:sldId id="516" r:id="rId7"/>
    <p:sldId id="517" r:id="rId8"/>
    <p:sldId id="520" r:id="rId9"/>
    <p:sldId id="522" r:id="rId10"/>
    <p:sldId id="523" r:id="rId11"/>
    <p:sldId id="524" r:id="rId12"/>
    <p:sldId id="519" r:id="rId13"/>
    <p:sldId id="525" r:id="rId14"/>
    <p:sldId id="526" r:id="rId15"/>
    <p:sldId id="527" r:id="rId16"/>
    <p:sldId id="528" r:id="rId17"/>
    <p:sldId id="529" r:id="rId18"/>
    <p:sldId id="518" r:id="rId19"/>
    <p:sldId id="532" r:id="rId20"/>
    <p:sldId id="534" r:id="rId21"/>
    <p:sldId id="530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49" r:id="rId37"/>
    <p:sldId id="550" r:id="rId38"/>
    <p:sldId id="551" r:id="rId39"/>
    <p:sldId id="552" r:id="rId40"/>
    <p:sldId id="553" r:id="rId41"/>
    <p:sldId id="554" r:id="rId42"/>
    <p:sldId id="555" r:id="rId43"/>
    <p:sldId id="556" r:id="rId44"/>
    <p:sldId id="561" r:id="rId45"/>
    <p:sldId id="557" r:id="rId46"/>
    <p:sldId id="558" r:id="rId47"/>
    <p:sldId id="559" r:id="rId48"/>
    <p:sldId id="562" r:id="rId49"/>
    <p:sldId id="563" r:id="rId50"/>
    <p:sldId id="564" r:id="rId51"/>
    <p:sldId id="565" r:id="rId52"/>
    <p:sldId id="566" r:id="rId53"/>
    <p:sldId id="567" r:id="rId54"/>
    <p:sldId id="568" r:id="rId55"/>
    <p:sldId id="569" r:id="rId56"/>
    <p:sldId id="570" r:id="rId57"/>
    <p:sldId id="572" r:id="rId58"/>
    <p:sldId id="512" r:id="rId5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1"/>
    <p:restoredTop sz="97097"/>
  </p:normalViewPr>
  <p:slideViewPr>
    <p:cSldViewPr>
      <p:cViewPr varScale="1">
        <p:scale>
          <a:sx n="164" d="100"/>
          <a:sy n="164" d="100"/>
        </p:scale>
        <p:origin x="16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2.xml"/><Relationship Id="rId2" Type="http://schemas.openxmlformats.org/officeDocument/2006/relationships/slide" Target="slides/slide51.xml"/><Relationship Id="rId1" Type="http://schemas.openxmlformats.org/officeDocument/2006/relationships/slide" Target="slides/slide50.xml"/><Relationship Id="rId6" Type="http://schemas.openxmlformats.org/officeDocument/2006/relationships/slide" Target="slides/slide57.xml"/><Relationship Id="rId5" Type="http://schemas.openxmlformats.org/officeDocument/2006/relationships/slide" Target="slides/slide55.xml"/><Relationship Id="rId4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02:46:43.048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4534 7686 12071,'0'-11'-1135,"0"3"680,0 1 413,0-1 1,5-2-104,3 2 0,2 3 240,1 5 1,6 0-137,2 0 0,4 0-45,3 0 1,1 1 48,7 3 1,-2-3 267,6 3 0,3 1-16,1-1 0,2 0-69,2-4 1,1 0-33,2 0 1,3 0 66,5 0 1,4 0-339,0 0 1,-29-2 0,1 0 215,28-2 0,-27 1 0,1-1 13,0 2 0,-1 0 0,0 0 0,-1 0-96,32 2 1,-33-2 0,1 0 38,1 0 0,0 1 0,0-2 0,-1 2-13,32 1 0,-3 0-95,-5 0 1,2 0 24,2 0 1,-3 0-297,3 0 1,-8 0 260,-3 0 1,1 0-349,-2 0 0,-1 1-228,-6 3 679,-2 2 0,-4 4 0,-1 0 0,-6 2 0,-4 4 0,-2 5 0</inkml:trace>
  <inkml:trace contextRef="#ctx0" brushRef="#br1" timeOffset="1">4477 8566 8000,'1'-7'-545,"3"3"0,-3 2 614,3-2 0,2 3-156,2-3 0,-2 3 108,2 1 1,0 0-107,3 0 0,1-4 85,-1 0 1,2 0-60,2 4 0,-2 0 119,2 0 0,1 0-6,-1 0 1,5 0-1,-5 0 1,1 0 24,-1 0 0,2-3-4,2-1 0,3 0-23,-3 4 0,-2 0-12,2 0 0,0 0 20,4 0 0,0 0-109,0 0 1,0 0 71,0 0 0,1 4-17,2 0 1,0-1 6,4-3 1,-1 4-4,2 0 1,6 0 39,-3-4 0,3 0-28,-3 0 0,2 0 38,2 0 1,-2 0-30,6 0 1,-4 4 1,4-1 0,0 1-25,4-4 0,-1 0-133,1 0 1,0 4 123,0 0 1,0 0-7,4-4 0,-3 0 22,2 0 1,0 0-4,0 0 1,3 0 77,5 0 1,-3 0-49,-1 0 1,-5 0 6,2 0 1,-2 0 25,1 0 1,2-2 4,2-1 1,-2 1-52,-5-2 0,3 3-5,1 1 0,-1 0-31,-3 0 0,-4-1-15,0-3 1,-4 3-113,4-3 0,-6 3 92,3 1 0,-4 0-220,-1 0 1,-3 0 19,-1 0 242,-4 0 0,2 0 0,-6 0 0,1 0 0,0 0 0</inkml:trace>
  <inkml:trace contextRef="#ctx0" brushRef="#br1" timeOffset="2">4934 9468 8354,'23'0'0,"-1"0"-239,1 0 0,0-4-257,0 0 0,0 0 298,0 4 0,0 0-132,-1 0 330,1 0 0,0 6 0,0 0 0</inkml:trace>
  <inkml:trace contextRef="#ctx0" brushRef="#br1" timeOffset="3">4294 9365 8342,'-6'0'-1042,"1"-5"1608,5 4-538,0-4 1,1 3-133,3-1 1,2 1 14,6-1 0,-1 1 126,1 2 1,-1 0 35,0 0 1,5 0-14,-1 0 0,5 0-2,-1 0 0,3 0-10,1 0 0,-1 0 128,1 0 1,1 0-85,3 0 0,1 0 0,2 0 0,3 0-54,-2 0 0,2 0 50,1 0 0,0 0-142,1 0 0,-1 0 66,0 0 0,2 4-3,2 0 1,1 0 6,3-4 1,-1 0-5,-3 0 1,-2 0 22,6 0 0,-1 0 0,1 0 1,2 0 7,-2 0 0,2 0-12,2 0 1,4 0 31,-1 0 1,6 0-305,-2 0 1,4 0 295,4 0 1,1 0 23,3 0 0,-2-2 4,-2-1 0,-1 0-8,-28-1 0,1 0 1,29 1-17,-1-5 0,0 6 54,-8-2 0,-1-1-32,1 1 1,-1-4-275,2 4 1,-4-3 264,-4 3 0,-4-1-191,0 1 1,-5 3-19,1-3 1,-8 3-146,-3 1 0,-7 0-229,-1 0 47,-5 0 0,-3 1 604,-7 3 1,-2 7 0,-2 7 0</inkml:trace>
  <inkml:trace contextRef="#ctx0" brushRef="#br0" timeOffset="4">9822 12791 15425,'0'-11'-1186,"5"0"1,1 3 1359,6 0 1,-1 6-47,1-2 0,4-1-146,3 1 0,3 0-38,1 4 0,-1 0 30,1 0 0,4 0 39,0 0 1,0 2-126,0 1 0,-3 0 36,3 4 0,-3-3-56,-1 4 1,-2-2-132,-2 2 0,3 1 91,-3-5 0,-1 3 31,1-3 1,-1 4-79,1-5 188,2 1 1,-3 1 0,5 2 0</inkml:trace>
  <inkml:trace contextRef="#ctx0" brushRef="#br1" timeOffset="5">22373 12837 7635,'-11'0'-1716,"3"0"1768,1 0-130,4 0 91,-7 0 1,8 0-26,-6 0 5,5 0-6,-7 0 28,9 0 1,-5 0 6,2 0-40,3 0 29,-4 0-11,5 0 0,-6 0 0,0 0 0</inkml:trace>
  <inkml:trace contextRef="#ctx0" brushRef="#br1" timeOffset="6">22294 12837 8252,'-12'0'-477,"4"-4"-60,1 0 1,-1 1 730,-3 3 0,3-2 157,1-1-141,-1 1 1,0-3-77,1 5 1,4-1 166,-1-3-155,3 3 0,2-4 9,3 5 1,3-1 67,4-3 1,4 2-1,0-1 1,6 0 134,-2-1 1,6 3-50,2-3 0,5-1-52,-2 1 0,7-3-103,1 3 0,5-4-199,-1 4 0,2-3 148,2 3 0,-2-1-172,-2 1 1,1 3-125,-4-3 1,-7-1-341,-5 1 0,-4 0 533,-4 4 0,3 0 0,-5 0 0</inkml:trace>
  <inkml:trace contextRef="#ctx0" brushRef="#br1" timeOffset="7">21266 14367 8318,'-12'0'0,"1"0"613,-1 0 1,5-3 594,-1-1-252,6 0-659,-3 4 0,6 1-44,3 3 0,3-1-133,8 4 0,1-3 108,7 4 1,-2-6-800,10 2 0,-1-3-139,4-1 1,6 0 709,1 0 0,9 0 0,2 0 0</inkml:trace>
  <inkml:trace contextRef="#ctx0" brushRef="#br0" timeOffset="8">9890 14447 10120,'-5'-11'-1396,"4"0"853,-3-1 2186,3 1-1166,1-1 1,0 5-47,0-1-369,0 6 0,1-4-323,3 6 1,-1 0 40,4 0 1,1 0-54,3 0 0,2 2-227,2 2 0,2-3 219,2 3 0,2 1-402,-2-2 680,8 6 0,2-2 0,5 4 0</inkml:trace>
  <inkml:trace contextRef="#ctx0" brushRef="#br1" timeOffset="9">10930 14379 8521,'0'-8'0,"0"1"0,0-1 272,0-3 0,1 3-29,3 0 1,-2 5 34,6-5 1,-4 4-169,3-3 0,1 4-271,3-1 0,1 3-115,-1 1 1,1 0 192,-1 0 1,4 0-327,1 0 1,3 0 133,-4 0 275,5 5 0,-2 6 0,5 7 0</inkml:trace>
  <inkml:trace contextRef="#ctx0" brushRef="#br0" timeOffset="10">10964 14425 25106,'0'-7'-9109,"0"1"6900,0 2 1338,0 3 567,0-4 0,1 1 801,3 0 519,-3 0-729,4 4-290,-5-5 350,6 4 319,-5-4 0,4 4 1325,-5-3-1918,5 3 1331,-4-5-2399,9 6 2054,-8-5-2313,8 4 2906,-4-4-1317,6 5 0,-1 0-530,0 0 0,-3 0 918,0 0 0,-1 0-938,5 0 0,-1 1 596,1 3 1,-5-3-691,1 3 0,-1-1 537,5 1 1,-1-3-1006,1 3 539,-1-3 1,0 4 0,1 1-1</inkml:trace>
  <inkml:trace contextRef="#ctx0" brushRef="#br1" timeOffset="11">10519 14356 6992,'-5'-6'-751,"3"1"767,-3 5 101,5 0 10,0-5 88,0 3-157,0-3 235,0 5-171,5 0-49,-3 0-38,8 0 4,-4 0-35,5 0 1,-3 0-17,0 0 0,-5 0-5,5 0 1,-4 0 33,4 0 1,-5 0 35,5 0-25,-6 0-13,9 0 1,-9 0 0,6 0 2,-6 0-16,8 0-4,-8 0 44,8 0-22,-9 0-12,9 0 1,-8 0 0,4 0-7,-2 0 48,-3 0-27,4 0 1,-4 0 118,3 0 19,-3 0 67,5 0-153,-6 0 58,0-5-17,0 4-188,0-4-40,0 5 34,-6 0 1,1 1 42,-2 3 1,-3-2 18,2 6 1,-2-2 16,-2 2 0,1 2-18,0-2 1,-2 3 86,-2 4 0,2-2-31,-2 2 1,-2-1 8,2 1 0,-1-2-10,0 2 1,4-2 2,-4-2 0,4 1 20,0-1 0,5-3 1,-1 0 29,5-6-78,-2 8-13,5-8 1,2 3 62,1-5 1,0 0 1,5 0 0,-1 0-44,5 0 0,-1 0 10,1 0 1,3 0-55,0 0 1,1-4 47,0 0 1,-4 0-51,4 4 1,0-4 37,-1 1 0,4-3-22,-3 3 1,0 1 28,-1-1 0,-1-2-4,5 1 0,-5-4 19,2 4 0,-4-3-19,0 3 0,-1-4 7,0 4 0,1-3 17,-1 3 18,-4-5-59,3 3-2,-9-6 1,3 5-66,-8-1 0,2 4-13,-6-3 0,0 4-64,-3-1 0,-1-1-252,1 2 1,0-3-159,-1 3 0,1 0 555,-1-5 0,1 6 0,0-3 0</inkml:trace>
  <inkml:trace contextRef="#ctx0" brushRef="#br1" timeOffset="12">21220 15966 8508,'0'-7'-247,"0"-1"1,1 6 123,3-2 442,-3-3 0,6 2-55,-4-2 0,0 2 224,5 5-284,-1-5 1,5 2 3,-1-5 0,4 6 24,1-2 1,3 3-37,-4 1 1,5-1-211,-1-3 1,4 2 148,4-1 1,-2 1-543,5 2 0,-3 0-62,4 0 0,-1 0-297,4 0 1,-3 2 765,-1 1 0,1 4 0,3 4 0</inkml:trace>
  <inkml:trace contextRef="#ctx0" brushRef="#br0" timeOffset="13">21780 15978 9918,'-23'0'-655,"0"0"1,4-1 294,0-3 0,4 2 659,-4-1 0,5 1 64,-2 2 1,4 0 93,0 0-214,1 0 0,3 0 273,1 0 464,4 0-661,-2-5 0,6 4 85,3-3 0,2 2-69,6-2 1,1 3-27,2-3 1,-1 3-108,5 1 0,0-4-149,4 0 1,3 0 106,1 4 1,3-4-219,-3 0 1,5 1 270,-2 3 0,3-2-266,1-1 0,-2 1-34,2-1 0,-2-3 119,6 3 0,-1-2-4,1 1 1,-1 2 7,5-1 1,-4-2 24,4 1 1,-2-1-47,2 1 1,1 3-4,-5-3 0,2 3-94,-2 1 0,1 0 122,3 0 1,-3 0-110,-4 0 1,-1 0 81,0 0 0,3 0-234,-3 0 0,-1 0 78,-6 0 1,-4 0-60,0 0 0,-1 0-18,-3 0-21,-2 0 118,-1 0 0,-8 0-89,0 0-245,-6 0 1,2-4 89,-8 0 1,2 0-758,-6 4 1099,0 0 1,-3-5-1,0-1 1</inkml:trace>
  <inkml:trace contextRef="#ctx0" brushRef="#br1" timeOffset="14">9445 15978 9184,'0'-7'749,"0"-3"0,5 9-699,3-3 1,3 3-10,4 1 1,4 0-119,8 0 1,-2 0 169,6 0 1,3 0 65,4 0 1,9 0 22,-1 0 1,2 0-314,-2 0 1,6 0 464,5 0 1,0 1-406,4 3 0,-3 1 491,-1 3 1,6 2-244,-31-6 1,0-1-1,32 6-77,-32-5 1,0 0 0,1 1 0,-1 0-6,2-1 0,1 0 0,-2-1 0,0 0-66,1 1 1,0 0-1,-1-3 1,0 0-18,3 1 0,1 0 0,-2-1 0,1-2 76,0 0 0,0-2 0,-1 1 0,1-2-177,2-1 0,0-2 0,-5 2 0,0-1 7,0 0 0,-1 1 1,29-8-1655,0-2 1736,-8 2 0,7-6 0,-11 5 0,-1 0 0,-1-1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02:46:43.800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6773 6693 8288,'-7'-5'-245,"1"3"219,2-2 60,3-2 296,-4 5-112,10-4 0,2 5 0,9 0 0,-2 0-13,5 0 0,0-4 13,4 0 0,4 0-242,4 4 1,3 0-363,4 0 1,3-3 307,5-1 1,8 0-158,3 4 0,8 0 304,0 0 0,-31 0 0,0 0-7,2 0 1,0 0-1,3 0 1,0 0-7,1 0 0,0 0 0,1 0 0,0 0 4,-3 0 1,0 0 0,2 0 0,0 0-201,2 0 1,0 0-1,2 0 1,1 0 189,1 0 0,-1 0 1,0-2-1,-1-1-43,-3-1 1,-2 0-1,-1-1 1,0 0-26,0-1 0,0 1 0,2-1 0,-1 2-268,1 0 1,0 0 0,-3-1-1,-2 1-38,26 0 1,-2-3 323,-2 3 0,-3 5 0,-4 7 0,1 3 0,-11 4 0,0 4 0,-1 3 0</inkml:trace>
  <inkml:trace contextRef="#ctx0" brushRef="#br0" timeOffset="1">10987 9788 8243,'-8'0'-30,"1"0"439,4-5-659,-2 3 248,5-3 0,5 5-211,3 0 0,6 0 0,1 0 0,1 0 37,0 0 1,-4 2 120,4 1 1,0-1 21,-1 1 1,1 2 53,-5-1 0,0 1-26,1-1 0,-1-1 67,1 4 0,-1-3-61,0 4 0,1-6 134,-1 2 1,1 1-97,-1-1 0,1 1 152,-1-1 1,0-3-106,1 3 0,3-3 2,0-1 0,2 0-43,-2 0 1,-1 0 5,5 0 0,-1 0-63,1 0 1,2 0 68,-2 0 0,-1 0-46,1 0 0,0 0-20,4 0 1,-1 0-13,-3 0 1,2 0 31,-2 0 1,3 0-10,1 0 1,-4 4 47,0 0 0,0 0 5,4-4 0,3 0 127,1 0 1,0 0-145,-5 0 0,5 0 52,0 0 0,3-2-24,-3-1 1,-1 1 36,-3-2 0,4 3-84,0 1 0,-1 0-19,-3 0 1,0 0-86,0 0 1,0 1 120,-1 3 1,1-1-160,0 4 1,0-4 127,0 1 0,1-3-137,3-1 0,-2 0 102,5 0 1,-3 0-7,4 0 1,-5 0 24,5 0 0,-6 0 6,2 0 0,1 1 25,-2 3 0,2-3 112,-1 3 1,-3-1-102,3 1 1,-3-3-17,-1 3 0,3 1-69,1-1 0,-1 1 75,-3-2 0,0 0-141,0 5 1,1-6 110,3 2 1,-4 1-12,-1-1 0,1 1-4,-4-1 1,-1-3 8,1 3 1,0-2 92,4 2 0,0-3-86,0 3 1,0-3 31,-1-1 1,5 0-16,0 0 1,4 0 2,0 0 0,3-3-11,4-1 0,-2-5-4,2 1 1,-3 2 31,0-2 1,3 1-3,0-5 1,-1 6 195,-7 2 1,3-1-117,-3 1 0,0 2 92,0 6 0,-3-2-121,3 6 0,-3-1-74,3 5 1,1 3 33,3 0 0,0 0-102,1-3 1,-1-1 75,0 1 0,2-5-124,2 1 0,-3-6 76,3 2 0,2 1 58,-2-1 1,5 0-1,-1-4 0,-7-4 83,-1 0 1,-2-3 188,2 3 0,-3-5-112,-1 1 1,-6 2 109,-1-2 1,-1 6-157,-7-2 0,2 3 92,-2 1-532,-2 0 260,3 0 1,-6 1-352,-2 3 72,-3-3-268,-5 9 1,0-7 175,0 4 0,-1-4-38,-3 1 21,3-3 198,-10-1 234,10 0 0,-4 5 0,5 2 0</inkml:trace>
  <inkml:trace contextRef="#ctx0" brushRef="#br0" timeOffset="2">9753 11843 6926,'0'-6'-455,"0"0"601,0 2-66,0 3 0,0-6 73,0 4-31,0 1-30,0-3 0,0 4 37,0-3 104,0 3-84,0-4 3,0 5 13,5 0-7,-3 0-32,3 5 1,-4 1-42,3 6 1,-3 0 145,3 4 1,-3-1-80,-1 8 0,0-2 126,0 10 0,0 4-117,0 7 1,0 4-39,0 3 1,-1 7-339,-3 5 0,3 0 283,-3-4 0,-1-1-175,1-3 1,0 2-3,4-6 0,0-1 170,0-6 1,4-2-49,0-6 0,5-4-59,-1 1 0,2-7-64,1-1 0,-1-2-75,-2-5 0,1-1 99,-5-4 668,4-4-582,-6 3 283,8-9-283,-9 4 0,4-5 0,-5-5 0,0-1 0</inkml:trace>
  <inkml:trace contextRef="#ctx0" brushRef="#br0" timeOffset="3">16617 11821 8066,'0'-12'-403,"0"-4"1,0 3 1282,0-2-512,0 2 0,4 2-301,0-1 42,5 6-292,-3 1 202,6 5 1,-5 5 31,1 2 0,-6 5 228,2 3 0,-3 3-134,-1 5 1,0 5 184,0 2 0,0 4 14,0 4 1,-1 3 23,-3 5 0,2-1-358,-6 1 1,2 5 199,-2 2 1,-2 2-46,3-2 0,-2-1-144,1-2 0,2-7 101,2 2 0,1 1 23,-4 0 0,3 1 121,-4-9 1,2 4-96,-2-4 1,-1 4-140,6-4 1,-5-5 30,4-7 1,-3 2-115,3-1 1,-4-2-134,4-6 0,1-2 46,3-6-69,5-4 0,1-2-47,5-5 1,1-5-595,-1-3 848,6-7 0,6-3 0,6-5 0</inkml:trace>
  <inkml:trace contextRef="#ctx0" brushRef="#br0" timeOffset="4">9902 12346 8018,'-5'-6'0,"4"-5"971,-5 10 0,8-8-475,2 5 0,7 1 337,8 3 0,6 0-285,2 0 1,6 0-266,1 0 0,2 0-10,6 0 1,0 3 27,3 1 1,3 4-310,-2-4 1,6 0-27,-6-4 1,1 0-411,-5 0 0,1 0 275,-5 0 1,-5 0-189,-6 0 0,-5 0 14,-3 0-1459,3 0 942,-9 0 1,-2-2-1236,-7-2 2095,-3 3 0,-6-9 0,-1 4 0</inkml:trace>
  <inkml:trace contextRef="#ctx0" brushRef="#br0" timeOffset="5">10210 12106 8018,'-11'-23'885,"-6"6"0,8 0-300,-2 6 0,7 3-396,0 0 0,3 1-8,1-5 1,1 1-317,3-1 1,-1 5 209,4-1 1,-3 1-467,4-5 85,-6 6 350,8 1-115,-8 5 1,-1 2-144,-5 6 0,-8 1 339,0 10 0,-7 4-23,0 3 1,-6 6 351,-2-1 1,-5 3-154,2 4 1,-3 1 310,-1 3 1,1 3 206,2-4 1,4 0 135,8 1 0,8-10-343,7-2 1,4-10-188,4-4 1,9-4-3,10 0 1,1-6-87,6-2 0,1 1-209,3-1 1,1 0 114,3-4 0,-2 0-275,2 0 0,1 0-253,-1 0 0,1 0-146,-5 0 0,-1 0-949,-3 0 1,-3 0 646,-8 0 0,1 0-1637,-5 0 2370,1 0 0,-5 0 0,1 0 0</inkml:trace>
  <inkml:trace contextRef="#ctx0" brushRef="#br0" timeOffset="6">15966 12426 8018,'-22'0'0,"0"0"0,3 0 0,2-4 3658,6 0-2684,5 0 1,2 8-120,8 0 0,3 4-351,8-4 1,5 3-125,6-3 1,0 0-281,4-4 1,0 0 142,5 0 0,-1 0-450,0 0 0,-3 0 232,-1 0 1,1-4-1144,3 0 0,0-3 537,0 3 0,-3-5-1106,-1 1 0,-3-3 48,3-4 0,-9 2 1032,-2-2 0,-7 2 607,-4 2 0,2-1 0,-3 1 0</inkml:trace>
  <inkml:trace contextRef="#ctx0" brushRef="#br0" timeOffset="7">16309 12197 8018,'-17'-6'0,"9"-3"1783,-4 5-649,8-4 420,-1 6-863,5-3 0,5 9 143,3 0 1,7 5-312,4-2 1,3 3-87,1 2 1,1-1 81,2 1 0,0-1-158,4 1 0,-3 0-181,3 4 1,-3-3 76,3 6 0,0-3-246,0 3 1,-2-4 86,-5 4 0,-5-4-15,-3 4 1,-4-5-114,-3 1 0,-4-2-116,-8-1 0,-9 0-236,-10 4 1,-6-3 168,-9 6 1,-6 1-925,-6 2 0,-8 1 533,1 0 1,25-11 0,0-1-733,2 0 0,-1 1 0,-23 9 1336,8-2 0,7 0 0,8-7 0,5-6 0,2-3 0</inkml:trace>
  <inkml:trace contextRef="#ctx0" brushRef="#br0" timeOffset="8">10667 12277 7978,'-18'0'2193,"2"-5"-1645,4 4-258,6-4 1,7 5 132,11 0 1,6 1-139,8 3 1,3-3-29,6 3 0,5-3 145,6-1 1,2 0-330,9 0 1,3-1 44,-26-1 1,0 0 0,1 2-1,-1-1-169,0-1 0,0 0 0,1 1 1,-1 1 22,0 0 1,0 0-1,2 0 1,-2 0 67,31 0 0,-5 0-138,-15 0 0,-2 0-103,-4 0 0,-3 0-349,-9 0 0,-2 0-29,-6 0 1,-3-1-1083,-9-3-701,3 3 2529,-8-9 1,-2 3 0,-7-4-1</inkml:trace>
  <inkml:trace contextRef="#ctx0" brushRef="#br0" timeOffset="9">12118 11992 7998,'-17'0'0,"1"0"559,-3 0 0,-2 0 2154,6 0-1823,0 5 0,2 3 246,-2 7 1,6-1-387,-2 5 1,3 1-299,0 7 1,-2 3-350,3 8 0,1-1 15,3 5 1,1 0-533,2 4 0,5-1 327,3 1 1,2-2-729,2-2 0,-1-4-39,0-7 0,1 2-397,-1-3 0,-1-6 233,-2-1 1,1-8-97,-5 1 512,5-4 0,-7-5 197,6-4 0,-6-6-262,2-5 667,3-7 0,-1-8 0,5-6 0</inkml:trace>
  <inkml:trace contextRef="#ctx0" brushRef="#br0" timeOffset="10">12038 11935 7998,'-17'-23'891,"4"5"111,-2 3 1,8 2 438,3 2 960,2-1-923,2 1 0,6 1-723,1 2 1,5 2-13,3 2 0,3 3-294,4-3 0,3-1-652,1 1 0,0 0-240,4 4 0,-1 0-431,2 0 1,-2 4 50,-2 0 0,-3 5 345,2-2 0,-7 7-1199,-3 2 0,-8 4 774,0-1 0,-5 3 222,0 0 1,-8 2 262,-6 3 1,-4 1 25,-4 3 1,-3 4 164,3-4 1,-3 4 410,0-5 1,0-2 913,3-1 0,-1 1-692,4-1 1,1-5 691,4-3 0,-1-3-320,1 3 0,5-5 861,2 1 1,4-7-837,4-5 0,2 2 270,5-1 0,6 4-327,2-4 1,2 1-31,2-1 1,1-3-270,3 3 0,2-3-192,6-1 0,-5 0-60,0 0 1,0 0 59,0 0 0,-2 4 103,-5 0 1,-5 4-133,-3 0 1,-8 2-113,-3 2 1,-4 3-33,-4 0 1,-8 9-97,-11-1 1,-6 7-1510,-9 1 0,-7 1 539,-4-2 1,-1 2-2094,5-6 0,0-1 436,3-10 2641,8 0 0,-1-14 0,4 3 0,3-3 0,3-1 0</inkml:trace>
  <inkml:trace contextRef="#ctx0" brushRef="#br1" timeOffset="11">15772 10519 17574,'7'-5'1259,"3"-2"-1817,-3-4 1,3-1 434,2 1 0,-4 1 10,-1 2 1,-3-1 52,4 5 0,-5-4-122,5 0 1,-5 2 165,0-2 0,2 4 41,-1-3 0,0 3-291,-4-4 0,1 6-161,3-2 633,-3 3-224,4-5 0,-10 6-66,-2 0 0,-3 7 291,-2 8 1,-4 3 27,-3 5 1,-4 5-148,-4 2 0,2 8 164,-6 4 1,-3 2-259,-4 2 1,0 5 52,4 2 0,16-25 0,1 0-8,0 0 0,0 1 0,0 1 0,1 0 151,-14 27 0,2 1-126,5-8 0,1-5-90,3-3 1,-1-1-122,5 1 0,1-3-79,6-5 0,-1-1 104,6-2 1,-5-5-150,4-7 1,0-2-171,4-6-264,0 1 962,0-6-616,5-1 0,0-6 184,3-3 1,1 2 30,-5-6-225,5 0 1,-7-3 46,6 0 0,-6 3-735,2 0 700,2 1 0,1-5 477,4 1 1,1-1-1,-1 1 1</inkml:trace>
  <inkml:trace contextRef="#ctx0" brushRef="#br1" timeOffset="12">16389 10576 20774,'6'-18'-1880,"4"0"1726,-2 3 1,2 2 674,2-2 0,-2 6-170,-3 2 0,2 3-109,-5-4 0,4 4 698,-4-3-664,-1 4 0,-8 3-181,-2 8 0,-5 3 173,-3 4 1,-4 8-130,-8 8 1,-2 3 62,-5 4 1,0 4-521,-1 7 1,1 0 347,0 4 0,0-2-117,16-23 0,1 1 0,-17 25 78,17-23 0,0-1 0,-18 25-267,1-2 1,4-5-50,-1 2 0,10-10 178,-2-5 0,4-2-212,0-7 1,1 1 105,3-4 0,3-2-247,1-2 1,1-2 106,6-6 1,-1 1-458,1-1 690,3-4-370,-4 3 1,10-8-274,2 6 1,0-6 229,0 2 0,5-3 55,3-1 0,5 0 109,-1 0 0,2 0 408,-2 0 1,7-5 0,-1-1 0</inkml:trace>
  <inkml:trace contextRef="#ctx0" brushRef="#br1" timeOffset="13">16709 10838 11930,'6'-11'-125,"-1"3"310,-5 1-564,0 4 422,0-2 1,-1 5 152,-3 0 1,2 5 195,-6 3 0,-4 3-87,-3 4 1,-1 3-5,1 5 0,-3 1-46,-5 3 0,-4 2-37,1 5 0,-2 1 125,1-1 1,-1 4-41,-2 0 1,-2 4-298,5-4 0,-3 1 115,3-1 0,1 2-250,3 2 0,0-3 165,0-5 1,5 0-210,3 1 1,2-4 103,2-4 0,3 0-249,1-8 0,4-3-49,-1-1 0,-1-2-239,1-1 110,1-1 1,4 0 477,3 1 0,2-1 0,6 1 0</inkml:trace>
  <inkml:trace contextRef="#ctx0" brushRef="#br1" timeOffset="14">13774 11832 9377,'6'-5'2038,"0"0"-1243,-2-3-1036,-3 3 154,4 0 11,-5 4 0,-5-4-228,-2 5 0,0 1 358,0 3 1,-2 2 43,-6 6 0,1-1-37,-5 0 1,3 5-29,-3-1 1,0 5 66,-3-1 1,-1 3 44,0 1 1,0-1 3,0 1 1,0 0 111,0 0 0,6-1-182,1-3 1,5 1-62,3-5 1,3 0-197,5-3 129,0-6 1,5 3-124,3-5 1,3 0 105,5-4 0,1 0 33,6 0 1,0-4 88,0 0 0,0-1-43,0 1 1,0 3 34,-1-3 1,1-1 49,0 1 0,0 0-54,0 4 1,1 0 121,2 0 1,-1 0-136,1 0 0,-2 0-29,-1 0 1,-1 0-39,-3 0 0,2 4 19,-2 0 1,-2 0 8,-2-4 1,-2 0 50,-2 0 37,1 0 0,-5 0 23,1 0 0,-6-5 82,2-3 1,-4-2-99,-4-1 0,-2-2-196,-5-2 1,-5 1 7,1-5 1,-5 0-98,1-4 0,-4 0-265,-4 0 1,3 0-543,-2 0 0,2 1 419,1-1 1,5 1 478,3 3 0,-3-2 1,0 3-1</inkml:trace>
  <inkml:trace contextRef="#ctx0" brushRef="#br1" timeOffset="15">9753 11078 9091,'-11'-5'-303,"3"-1"256,1-6 0,4 5 212,-1-1 76,3 6 0,1-5-384,0 3 1,5 3 133,3-3 0,6 3 13,1 1 0,2 5 61,-2 3 1,3 3 41,4 4 1,1-1 13,0 5 1,0 4-86,0 4 0,3 5 31,1-2 0,6 1-3,1 3 1,2-2-247,6 6 1,0-3 117,3-1 0,2-3-15,3-1 1,-5-6 70,1-1 1,0-6-214,-4-10 0,-3 2 62,-1-5 1,-8 0-62,-3-4 1,-7 0 22,-1 0 0,-5 0-595,2 0 792,-9 5 0,-7 1 0,-6 6 0</inkml:trace>
  <inkml:trace contextRef="#ctx0" brushRef="#br0" timeOffset="16">10564 10484 8432,'-10'-12'-57,"3"-4"1,-2 4 204,5-3 0,0 2 289,4 1 103,0 6-649,0 1 1,5 6 45,3 3 0,2 2 89,1 6 1,1 4 116,-1 3 1,1 3-150,-1 1 1,4 5 144,0 2 0,6 3-81,-2 1 1,4 6 127,3 2 0,0 3-430,4 5 0,2 2 332,-14-24 1,2 1 0,0 0 0,1-1-34,1 1 0,1-1 0,0-2 0,0 0 9,-1-1 1,2 0-1,23 17 30,2-4 1,2 0-30,2-4 0,2-2-114,-6-10 1,6 1 90,-2 0 1,-2-4-131,-2 0 0,-2-4 57,-1 5 0,-4-5-69,0 4 0,-7-9 84,-1 1 0,-1-3-11,-6 0 1,4 0-15,-5-4 0,1 1-117,-4-1 1,-2-3-57,-2 3 0,-2-3 446,-6-1 1,1 0-1166,-1 0 333,-5 0-449,-1 0 1049,-5-5 0,0-1 0,0-5 0</inkml:trace>
  <inkml:trace contextRef="#ctx0" brushRef="#br0" timeOffset="17">11775 10370 8415,'-5'-16'-110,"2"-5"110,-4-1 0,4 1 1411,-1 10-1001,3 4 0,6 4-300,3 6 1,3 5 55,4 7 1,-1 7-16,5 4 1,-1 7-10,1 2 0,3 0-215,-3 7 1,4-1-94,3 1 0,-2 2 330,3-2 1,6 6-37,1 2 1,3-5 4,-3-3 0,6-6 62,2-2 1,2 3-29,2-7 0,-1 1-29,1-8 0,1-1 114,3 1 0,0 0-88,4 0 1,-4-3-169,-4 3 1,3-3 101,1 7 1,-1 1-182,-3-1 1,-1-1 125,-4-3 1,3 1-157,-6 3 0,2-3-79,-5 3 0,0-7 140,-8-1 1,3-5-61,-3 1 0,3-6 82,-3-1 0,0-6-203,-5 2 1,1-3-18,0-1 1,-4-4 3,0 1 0,-5-6-765,1 1-488,-2-2 1499,-2-1 0,-4-1 0,-2 1 0</inkml:trace>
  <inkml:trace contextRef="#ctx0" brushRef="#br0" timeOffset="18">13077 10382 8212,'-6'-12'0,"-3"1"193,5-1 0,0 1 108,4-1 0,1 2-1,3 3 1,-1 2-150,4 5 0,1 0-130,3 0 0,1 6 13,-1 5 0,1 2 145,-1 6 1,0 1-197,1 7 1,3-2 64,0 6 0,1-1 56,-5 5 1,5-5-45,3 1 1,1-1 251,2 4 1,-1-1-55,5-2 0,2 0-23,-1-4 0,6 5-110,1-2 1,-3-2 60,3-1 0,-2-3-63,2-1 0,1 0 56,3-1 1,-2 0-164,2-3 1,-4 1 44,-3-4 1,3 4-53,0-1 0,-3 1 36,3-1 1,-6 3-137,2-3 0,-3 2 15,3 2 0,-4-1 78,0-3 1,-1 2-40,-3-1 1,1-3 56,0 2 0,0-3-102,0 3 0,-2-5 54,-2 1 0,2 1 13,-6-1 0,4 1-80,-4-5 0,0 2-164,-3 2 1,-2-2-11,-2 2 0,-2-6-216,-2-2 0,-3 1-1457,3 3 980,-3 1 962,-1-1 0,-5 1 0,-1-1 0</inkml:trace>
  <inkml:trace contextRef="#ctx0" brushRef="#br0" timeOffset="19">14093 10450 8213,'-3'-11'-172,"-1"-1"1,0-3-273,4 0 0,0 3 624,0 5 882,0-1-1062,0 2 67,5-4-104,1 8 0,6-1 112,-1 6 1,-3 0-13,-1 5 0,-3-5 82,4 5 0,-1-4 137,5 3 1,-5-3 42,1 4 0,0-1-130,3 5 0,1-5 34,-1 1 0,0 0-81,1 3 1,-1 2-1,1 2 0,-1-2-17,1 2 1,-1 1-38,0 0 1,1 3-16,-1-4 1,1 5-138,-1-1 0,0-1 43,1 1 0,-1-1 55,1 1 1,-1 2 49,1-2 0,-1-2-6,0-2 1,0 2 11,-4-2 1,5 0-12,-1-3 0,-1 0 5,2 3 0,-1-4-29,-3 4 1,2-5-4,1 5 0,1-2-112,-1-2 1,0 1 76,1-1 1,-1 1-101,1-1 1,-1-1 105,1-2 0,-1 2-61,0-2 0,1 2 62,-1 1 0,1-3-5,-1-1 1,0-3 2,1 4 1,3-4 9,0 3 0,1-3 50,-5 4 0,4-5-47,0 5 0,1-4 32,-5 3 0,1-3-28,-1 4 1,0-4-93,1 3 1,-1 0 13,1 0 0,-1 2-15,0-5 1,0 5 28,-4-2 1,3 0-17,-2 0 0,-2-3 33,2 4 0,-4-4-17,3 3 1,-4-3 265,1 4-148,2-6 128,-5 8-205,4-3 0,-1 0 40,0 1-48,0-6-25,-4 9-65,0-10 107,0 9 171,0-9-68,0 4 361,0-5-549,0 5-84,0-3 187,0 3-72,0-5-54,0 5-25,0-4 71,0 4 74,0-5 1,5 0-44,-4 0 0,4 0 0,-5 0 0,2-4 0,1 1 0,-1-1-732,3 4-780,-5 0 694,5 0-875,-4 0 1693,9 0 0,-3 0 0,4 0 0</inkml:trace>
  <inkml:trace contextRef="#ctx0" brushRef="#br1" timeOffset="20">11215 6807 17900,'17'0'-171,"-8"-1"0,2-2-1134,-1-1 1057,-5-5 0,5 7-356,-2-6 842,-3 6 1,2-3-341,-4 5 0,0 0-65,4 0 1,-4 1-356,1 3 1,1 2 35,-1 5 1,5-3-460,-2 0 386,3-1 0,2 5 101,-1-1 0,2-3 36,2-1 0,-2-4 142,2 1 1,-2-3 282,-2-1 1,6 0 209,2 0 0,2-5 235,2-3 0,0-2-10,0-1 1,3-5 142,1 1 1,4-1-79,-5 0 1,1 5-92,-4 0 1,-1 1-110,1 6 1,0 0-181,0 4 0,-4 1-125,0 3 0,0-1-83,4 4 1,1 1-283,3 3 1,-2-1 78,6-2 0,-1 1 15,4-5 0,1-1 97,-1-3 0,0 0 51,0 0 0,4 0 77,0 0 0,1 0 66,-5 0 0,-4-3 121,1-1 0,-1 0 51,4 4 1,-4 0-26,-4 0 1,0 0-60,0 0 1,2 0-37,3 0 1,-2 4-49,-3 0 0,4-1-1,4-3 0,4 0-48,0 0 1,5 0 20,-1 0 0,6-5-182,2-2 1,7-3 203,-4-2 0,1 2-22,-9 2 1,-3-2 58,0 3 1,-3 2 2,-1 1 1,-1 2 21,-10 2 0,3 2-85,-3 2 0,3-2 13,-3 6 0,1-2-124,-1 2 1,-2 2-31,5-3 1,5 0 10,3 0 1,5-4 31,-1 1 0,2-3 13,2-1 1,3-1 29,1-3 0,-1 1 178,-3-4 0,-4 3-41,0-4 0,-2 5 165,2-5 0,-2 5-119,-6 0 1,0 1-3,0 2 1,1 0-82,-1 0 0,0 0-17,0 0 0,1 0-18,-1 0 1,4 0-23,0 0 0,5 0-26,-1 0 1,3-5 38,0-2 1,1 0 16,0 0 0,-5 3 31,1-4 1,-5 6 86,1-2 1,-2 3-112,-2 1 1,-5 0-18,-2 0 0,1 0 119,-2 0 1,6 0-117,-1 0 0,-3 1-85,-2 3 0,3-3-9,2 3 0,2-3 6,1-1 1,0 4 8,1 0 1,-1-1 15,0-3 1,0 0 34,1 0 0,-1 0 4,0 0 1,0 0 22,1 0 1,-2 0 31,-3 0 1,3 0-2,-2 0 0,-2 0-17,1 0 0,-1 0 32,2 0 0,-2 0-10,-2 0 1,2 0-31,5 0 0,-3 0-2,-1 0 1,1 0-20,3 0 0,1 0 6,3 0 0,-2 0-6,2 0 1,-2 0-10,-2 0 0,0 2-24,0 2 0,1-2-33,-1 6 0,1-6 43,3 2 1,1 1-52,6-1 0,-5 0 54,5-4 0,-2 0 9,3 0 0,1 0 4,2 0 0,-2 0-177,3 0 1,1-4 238,-2 0 0,6-3 30,-2 3 1,-2-4-35,-2 4 1,2 0-17,-1 4 0,4-3-15,-1-1 1,3 0-17,1 4 1,-1-1-45,-3-3 1,3 3 33,-2-3 0,0 3-38,-1 1 1,-1 0-7,-2 0 0,-1 3-20,9 1 0,-9 4 43,4-4 1,-4 5-53,-4-2 1,6 3 38,2 2 1,-1-5-22,2 1 1,4-6-92,-26 0 0,1 0 1,0-1-1,1 0 113,0-1 0,1 0 0,28-2-27,-2-2 1,-4-2 111,-4-5 0,-1 3-133,-2 1 0,-7 0 207,3 0 1,-12-2-82,0 5 0,-3 0-379,-1 4 1,-7 0 351,-8 0 0,-3 4 0,-5 0 0,-2-1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02:46:43.821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10296 8555 7850,'-11'-4'234,"-3"-1"-195,-1-2 0,1-2 438,3 6 1,0-5-58,0 5 1,2-2 384,2 1 0,1 3 712,2-3-1066,3-2 1,-4 4-565,5-5 1,1 4 140,3 0 0,2-2-722,5 1 0,-1 0 494,1 0 1,0 3-863,0-3 1,0 3 401,-1 1 1,-2 0 68,-1 0 1,-1 1 18,1 3 455,3-3 626,-4 9-488,0-4 0,0 0 641,-3-3 0,-1 0 57,1 0 1004,-2-2-569,-1 4 1993,0-5-2922,-4 0-594,2-5 370,-7 4-1750,3-4-163,-5 5 478,0 0 1,4 0 682,0 0 0,3-1-371,-3-2 1122,4 1 0,-6-7 0,3 3 0</inkml:trace>
  <inkml:trace contextRef="#ctx0" brushRef="#br0" timeOffset="1">9950 8371 7850,'-11'-1'-181,"0"-2"1,4 1 846,0-1 1019,4 2 127,-1 1-1282,4 4 1,1 1 287,2 3 0,0 0-321,4-4 1,4 3 279,3-4 1,4 5-318,-3-5 1,5 1 188,2-4 1,1 0-212,5 0 0,2 0-37,7 0 0,-3-4-60,6 1 1,0-5-117,3 5 0,0-4-200,0 3 1,-4 0 87,-3 4 0,-2 0-254,-2 0 0,-8 2-37,-2 1 1,-8 0-239,1 4 0,-3-4-573,-2 5 0,-2-5-49,-1 4-643,-5-4 636,3 6-1957,-5-7 2213,-5 2 1,-1-4 788,-5 0 0,-4-4 0,-2-2 0</inkml:trace>
  <inkml:trace contextRef="#ctx0" brushRef="#br0" timeOffset="2">9788 8653 7850,'-22'4'0,"5"-1"1484,3 4 1564,7-4-2467,2 6 0,7-8 461,5 3 1,2-3-470,9-1 1,5 0 51,5 0 0,4 0-226,0 0 1,5 0-225,3 0 1,1-3-197,-1-1 1,2-3-216,-3 3 0,0-3-6,0 3 1,0-3-428,1 3 0,-7 0-548,-4 0 0,-6 3 394,-2-3 0,0 3-394,-7 1 1,0 1-47,-7 3 137,2-3 0,-7 5 1126,1-2 0,-6-3 0,-3 4 0</inkml:trace>
  <inkml:trace contextRef="#ctx0" brushRef="#br0" timeOffset="3">10404 8069 7850,'-11'-5'0,"0"0"0,1-2-1164,4 2 873,-4 5 0,8 0 2036,-6 0-1075,1 0 1,0 1 838,0 3 0,4 3-744,0 7 0,2-2-260,1 3 1,0-2-142,0 2 1,4 0 39,4 3 0,2 1-85,5-4 0,2 4-226,4-1 0,1-1-77,0 1 0,-1 0 29,1 4 1,-1-4-55,1 0 0,1 0 38,2 3 1,-6-3-146,3 0 0,-4-1 47,0 1 1,-2-1-18,-6-3 1,1-2-65,0 3-30,-5-3 0,-3 0 96,-11 2 1,-1-2 56,-13 3 1,-2-2 26,-8 1 1,-7 3-40,-4 5 0,-3 0-421,-8-1 0,26-8 0,0-1 355,-5 1 0,1 0 1,1-1-1,0 1-261,1-2 0,-1-1 0,-19 7-138,3-2 1,13-4-674,13-4-287,4 2 387,11-7 0,12 1 227,12-6 1,7-5 849,7-6 0,6-3 0,0-5 0</inkml:trace>
  <inkml:trace contextRef="#ctx0" brushRef="#br0" timeOffset="4">7344 9799 8285,'-17'17'0,"3"-3"-81,-5 5 0,5 6-173,-1 9 0,4 11 308,3 8 0,-1 9-203,7-28 0,0 1 0,-2 4 0,1 2 304,1 4 0,0 1 0,-2 0 1,-1 1-362,1 2 1,0 1 0,1 1-1,0 2 287,-1 1 0,0 2 0,1 4 0,0 2-34,-1 0 0,0 1 1,-1 2-1,0-1-377,1-1 1,1-1-1,-1 1 1,1 0 355,-1 0 0,1 0 0,1-2 0,0 1-49,-2-3 0,0 0 1,2-6-1,0-2-131,-1-5 0,-1-1 0,2-5 0,1-1 85,-1-1 1,0 0 0,2-3 0,-1 0 168,1 29 0,0-6-89,0-9 0,0-8 548,0-7 0,0-6-656,0-9 1502,0-8-1552,0-6 1,0-7 259,0-6 1,0-6-424,0-12 1,0-9-592,0-7 901,0-12 0,-5-5 0,2 25 0,0 0 0</inkml:trace>
  <inkml:trace contextRef="#ctx0" brushRef="#br0" timeOffset="5">6864 10096 8326,'-5'-16'-1582,"-7"-3"1186,-7-8 1,3 4 1739,1 0 1,2 3-564,2 8 1,4 2-391,3 6 0,4 3-205,4-3 0,4 3-191,7 1 0,4 1 164,8 3 0,2 1 15,5 3 1,4 1-326,0-5 0,5 3 47,-1-3 0,8 0-260,3-4 1,3 0 237,1 0 1,1-5-302,3-3 0,-1-7 462,-28 6 0,1-1 0,1-1 1,0 0 43,2 0 0,1-1 1,-3-1-1,0 0-28,-1 0 1,-1-1 0,0 1 0,1 0 11,1 1 0,0 1 1,0 1-1,1 2 63,-1 0 0,0 1 0,0 0 1,-1 1-42,0 0 0,-1 1 1,2-1-1,-1 0-46,0 0 0,-1 1 0,1-1 0,0 2 26,-1 0 1,1 0 0,0 1 0,0 0-140,28-1 1,1 3 39,-1-3 0,-4 2-102,0 2 1,0-3 81,-4-1 1,4-4-394,4 4 0,-7-4 210,-1 0 1,-5-2 183,-2-2 1,-4 2-39,0 3 0,-6-4 78,3 4 1,-5 0 146,-4 0 0,3 4-146,-2 0 1,-3 1 365,-2 2 0,-3 0-430,-4 0 0,1 0 183,-4 0 1,-1 4-341,-4 0 1,1 1 146,-1-1 0,-3-3-229,-1 3 177,1-3 3,-2-1 14,4 0 352,-8 0-75,3 0 918,-5 0-839,0 5-297,-5 2 0,0 4 94,-3 0 0,-1 1-99,5-1 1,-3 1 35,3-1 1,-4 2-155,5 2 1,-6-2 84,1 2 1,2 1 37,-2 0 0,4 3 121,-3-4 1,3 1-97,-4 0 1,4-2 164,-3 5 0,3 0-127,-4 3 0,5 1 149,-5 0 1,4 5-32,-3 3 0,0 2-44,0 1 1,-4 1 0,4 3 1,0 3-15,0 5 0,1-1-201,-2 1 0,-1 2 197,5-2 1,-3 6-71,3-6 0,0 1 36,4-6 1,0 4-4,0-3 1,0 2 38,0 2 0,0-4 4,0 0 0,0 0-21,0 3 0,0 5 1,0-1 1,-1 1-42,-3-5 1,3 1 43,-3 0 1,3 2-112,1-2 1,0 1 47,0-9 0,0 0-10,0-4 0,0 3 18,0-3 0,0 3-9,0-7 1,0-1 20,0 2 1,0 2 0,0 1 0,0 2 0,0-10 1,1 1 131,3-4 0,-3 0-144,3 0 0,-3-6 18,-1-1-81,0-4 1,0 0 63,0-1 1,0-3-5,0-1 0,-4-3 23,0 4 1,-3-4 10,3 3 1,-5-3 73,1 4 0,2-6-86,-1 2 0,-1 1 1,-4-1 0,1 3 17,0-3 0,-2 4-44,-2-4 1,1 5 0,-5-2 1,0-1-11,-4 2 0,-1-2 41,-3 2 0,-2 2-5,-5-2 0,-2 1 74,-2-2 0,-4 7-256,-7-2 0,-5 3 275,-7 0 0,2 3-328,27-7 0,-1 1 1,-1-1-1,-2 1 249,-1-1 1,-2 0 0,-4 3 0,0 0 15,-1 2 0,0-1 1,-1-1-1,-1 0 1,4-1 0,0 0 0,-2-1 0,-1-1 90,2-1 0,-1-1 0,-3 0 0,0-1-36,-1-2 0,1-1 0,1-1 0,0-1-228,2-1 1,1-1-1,-1 0 1,0-2 225,-1 0 1,-1-1-1,-1-1 1,1-1 129,2-1 1,1-1-1,-1 0 1,0 0 36,6 1 1,0-1 0,-1 1-1,-1 0-31,0 1 0,0 0 0,-1-1 0,0 1 1,1 2 1,0 0-1,1 0 1,2 1 205,-28 1 1,3 5-327,5 2 0,9 5 210,2 3 0,9-2-1213,3 2 1491,10 3-2572,12-11 0,20 3 225,15-10 1746,10-10 0,12 8 0,1-8 0</inkml:trace>
  <inkml:trace contextRef="#ctx0" brushRef="#br1" timeOffset="6">9902 9936 8132,'-15'0'0,"-1"0"0,2 0 137,-3 5 93,4-4 271,-3 5-178,4-6-334,6 0 0,2-6 99,8-1 1,2-8-198,6-4 0,-1-3 8,0-1 0,2-1 6,2-3 0,-1-2 95,5-5 0,0-2-34,4-2 1,-1 3 283,-3-3 0,6-3-142,-2-1 0,2 3 48,-2 1 0,1 2 73,3 2 0,-2-4 4,6 0 0,-6 0-30,2 4 1,1 3-37,-2 1 0,6 3-50,-1-3 0,0 4-173,0 0 0,2 3-60,-3 4 0,3-3 73,1 3 1,-4 6-60,-4 2 1,2 3 17,-1 1 0,3-3 50,-3 2 1,3 3 40,-3 1 0,4-1 4,-5 1 0,6 0 166,-2 4 1,0-3-98,0-1 0,-3 0 119,3 4 0,1 1-92,3 3 1,0-3 30,0 3 1,1 1-110,-1-1 1,1 0-8,3-4 1,-2 0 13,2 0 0,1 0-16,-1 0 1,7 0 9,1 0 0,-2-5-131,2-3 1,-1-2 64,-3-1 0,6-2 53,2-2 1,-1-3 32,-3-5 1,4 0-37,-1 0 1,4-3-4,-3-1 1,-1 0-14,-3 5 0,0 3-3,-1 0 1,0 1 22,-3-1 0,-3 2-1,-5 6 0,2-1-22,2 1 0,-4 0 13,0-1 1,-1-1-31,-6-2 0,5 1 31,-2-5 1,-1 0-41,2-4 1,-4-3 26,3-1 1,-5-5-3,2 2 1,1-2-71,-1 2 1,-2-3-10,-6 2 1,-2 2-72,-6-1 1,-1 4 77,-2 0 0,-3 5 66,-5 2 0,0 5-67,0-1 0,-5 2-8,-3 2 0,-3 5 57,-5 2 0,-1-1-50,-6 1 1,0 0 52,0 4 1,0 1 99,0 3 0,1 1 70,-1 3 0,0 6-94,0-3 0,0 4 129,0 1 0,2-2-54,2 5 1,-5 0-48,5 4 0,-2-1 14,6 1 1,2 0 8,-2 0 1,4 4-81,3-1 1,3 1-18,5-4 0,0 1-84,0 2 1,5-3 109,3 0 0,7-1-97,4-7 0,3 0 81,0-3 0,5-2 74,0-3 0,4 2-34,0-5 0,-2 0 13,2-4 1,3 4 33,4-1 1,4 1 18,-4-4 1,5 0-124,-1 0 1,2-4 65,2 1 1,-4-1-129,0 4 0,0 0 119,3 0 1,4 0-134,-4 0 1,3 0 47,-6 0 1,3 4-5,0-1 1,-3 3 40,0-3 1,-1-1 0,1 1 1,3-1 88,1-2 1,0 0-230,3 0 0,-2-2 169,-1-1 0,0 0-24,-1-5 0,1 6 0,0-2 1,-5-1 44,1 1 0,0-1 1,4 1 0,-2 3-51,-2-3 0,1 4 17,-5 4 0,2-1 58,-2 4 1,-3 1-50,3 3 0,-2-3-46,-2 0 0,6-1 15,1 5 0,0-5-9,1 1 0,-4-4 1,4 3 1,-4-4-12,4 1 1,-2 1 8,2-2 0,-1 1-4,-3-4 0,0 0 11,8 0 0,-8 0-6,4 0 1,-2 4 8,-2 0 0,2 1-9,-2-1 1,-4 1-1,0 2 1,1 4 124,-5-4 0,3 3-148,1 2 1,-1-1 40,-2 1 0,0-1-26,-4 0 1,5 5-13,-2-1 0,-2 1 11,-1 0 0,-3-4 16,-1 4 1,0-4-10,-1 0 0,1-1 3,0 0 0,-1 5 47,-3-1 0,2 0 6,-2-3 0,3-1 84,1 0 0,-4 1-66,0-1 0,-1 2-19,1 2 1,1-2-9,-5 2 0,0 2-67,-3-2 0,-1 5 97,1-1 0,-2-1-7,-3 1 0,2 1 14,-5 7 0,0-2 87,-4 6 0,0-2 159,0 1 1,0 2-68,0-5 0,0 3-132,0-3 0,0 0 19,0-5 0,0-4-199,0-3 0,0 2-126,0-2 0,1-3-307,3-5 1,-3 1-12,3 3 1,-3 1-427,-1-1 0,0 2 230,0 2 0,-3-2 699,-1 2 0,-5 3 0,2-1 0</inkml:trace>
  <inkml:trace contextRef="#ctx0" brushRef="#br1" timeOffset="7">9719 9673 8123,'0'-7'-682,"0"-1"0,-4 4 260,1-3 347,-1-1 1,0-3 302,0-1 0,0 5-71,4-1 1,-1 6-79,-3-2 25,3-3-11,-4 6 247,5-9-129,0 9 198,-5-4-271,4 5 1,-6 5 27,3 2 0,3 5-28,-3 3 0,2 2 8,-2 2 0,1 7-157,-4 1 1,3 5 83,-4 2 1,5 5-96,-5 3 1,2 5-161,-2 6 1,-5 6 248,9-26 1,1 2 0,-4 2-1,1 1-282,2 2 0,0 0 1,0 1-1,-2 1 271,1 3 1,-1 1 0,0-1 0,0 1-32,1 2 1,-1-1 0,1 1 0,0 0 6,1-4 1,0-1 0,1 0 0,1 0-61,2 1 0,0 0 0,0-1 0,0 0 68,0 1 0,0 0 1,0-3-1,0-1-70,0-2 0,0 0 0,0-2 0,0-1-91,0 2 0,0-1 0,0-2 0,0 0 100,0 31 1,0-7 58,0-4 1,0-5 10,0 4 1,0-4-141,0 0 0,0-6 104,0-1 0,0-6 182,0-2 0,-1-1-169,-3-7 1,3-4 877,-3-7-863,3-2 85,1-7 1,4-6-175,-1-7 0,2-9 84,-1-3 0,1-7-66,3-5 1,1-8-122,-5-7 0,3-8-92,-3-7 0,0 26 1,1 0 205,-1 1 1,0 0-1,-1-2 1,0 0 41,1 2 0,-1 0 0,-1-2 0,0 0-2,2 0 1,0-1 0,0-3 0,0-1 8,1 1 0,1 0 0,0-3 0,-1-1-274,1 0 0,0 0 1,-1 1-1,0 0 271,-1-1 1,0 0 0,1 1 0,0 0-16,-1-1 0,-1 0 1,2 2-1,-1-1 3,0 3 1,0 0 0,0 3 0,1-1-110,-3 2 1,0 0 0,1 0-1,1 0 114,-2 1 1,0 1 0,2 1-1,0 2 61,-1-23 0,5 3-162,-4 6 0,5 0 194,-2 3 0,-2 8 156,-1 8 0,1 1 191,-1 3 921,0 4-909,-4 1-148,0 11 1,0 6-266,0 8 0,4 7 212,-1 4 0,1 9-162,-4 6 1,0 5-46,0 7 0,2 4-179,1-1 0,-1 7 155,1 1 1,0 0-318,1 4 1,-3 2 320,1-30 0,0-1 0,-1 5 1,-1 0 27,0 2 1,0 2 0,0 1 0,0 1-295,0 2 1,0 1-1,0 2 1,0 1 269,0 0 1,0 1 0,0 1 0,-1 0 3,-1 3 1,0-1 0,1-4 0,-1 0-83,-1-1 1,-1-1-1,2-3 1,1-1 15,-1-2 1,1-2-1,-1 0 1,1-2-112,-1 2 1,0-1-1,2-5 1,-1 0 127,-1-1 1,0 0 0,-3 32-134,1-3 1,-1 0 77,1-4 1,2-7 36,-6-4 0,4-5 351,-3-7 1,0-5-342,0-2 0,-2-8 684,5-4 0,-1-7-567,1-4 276,3-3 1,-4-6-396,5-3 1,-4-8 200,0-7 0,0-6-380,4-9 1,-3-4 119,-1-8 0,0-8-252,4 24 1,0-1-1,0-2 1,0-2 272,0-4 0,0-1 0,0-1 0,0 1-389,0-5 0,0-1 0,0 0 1,0-1 349,0-1 0,0-2 1,0-1-1,1-2 133,1-3 1,0-2-1,-1 3 1,1-1 11,1-1 0,1 0 0,0 4 0,0 1 77,2 6 0,-1 1 1,-1 3-1,0 1-76,0 2 0,0 2 0,-3 7 1,1 2 44,6-25 1,-4 6 75,3 2 1,0 1-62,0-6 1,3 10-218,-2-2 1,1 7 7,-1-3 1,2 0-117,-3-3 1,2 9 115,-1 6 1,1 5 611,-5 6-458,-1 3 812,-3 10 1,0 2-740,0 8 1,0 7 48,0 8 1,0 8 76,0 3 1,0 9-20,0 7 1,-3 5-371,-1 6 0,-1 4 196,1 0 0,3 4-81,-3-5 1,1-25 0,1 0 60,0-1 0,0 1 0,-2 3 0,0 0-254,2 0 0,0 0 0,-1 4 0,-1 0 279,2 1 0,0 1 0,-2 5 0,0 1-34,2 2 0,1-1 0,-2 2 0,1-1-322,0 0 0,0-1 1,1 0-1,-1 0 289,-2-2 1,1 1 0,1 1-1,0 1 0,-2-5 1,0 1-1,3-2 1,0-1-146,-1-6 1,0-2 0,-1 0-1,1 0 63,0-3 1,0 0 0,-6 30 90,5-3 0,-3-12-26,3-3 0,0-4 402,-4 0 0,3-8-401,-4-7 1,4-10 1375,-3-5-1311,4-6 1,-6-7 400,5-3 1,-1-5-480,2-10 0,0-6-143,-5-13 1,2-9 34,-2-10 0,4 25 0,0-1-94,1-5 0,2 0 0,-3-3 0,0-1 102,2-5 1,0-1-1,-1-3 1,-1-1 50,2-2 1,0-2 0,-2-3 0,0-1-395,2-3 0,0 0 0,1 18 0,0-1 0,0 0 450,0-3 1,2-1 0,-1 0-1,0-1 1,0-1 0,0 1 62,-1-2 0,1 1 0,1 1 1,0 2-1,1 1 0,0 1-282,1-15 1,1 2 0,1 6 0,1 2 332,-1 7 0,1 2 0,-1 4 0,0 1 8,3-23 1,1 10 258,-6 13 0,5 6 133,-4 2 1,3 4-377,-3 0 0,5 2 666,-1 1 0,-2 1-911,2 3 0,-1-1 626,5 5 1,-5 3-570,1 5 82,0 4-37,3-2 0,-1 10 113,-2 3 0,-2 11 258,-2 4 0,-2 12-82,6 3 1,-5 10-16,0 6 0,0 4-355,-1-26 0,0 1 1,-1 32 123,1-30 1,0 2 0,-1 0-1,-1 1 10,0 0 1,0 0 0,0 4 0,0 1-31,0 2 0,0 1 1,0 3-1,0 0-412,0 4 0,0 1 0,-2 0 1,0 2 420,1 3 0,-2 0 0,-1-1 0,0 1-51,0 2 1,0 0 0,0-6-1,-1 0 49,1-1 1,0-1-1,-1-6 1,0-1-223,2-3 1,-1-2 0,-1 0 0,1-1 198,0 1 0,0-2 1,0-3-1,-1-1 13,3 0 1,1-1 0,-8 28 104,5-29 1,0-1-1,-1 29-64,3-29 0,0 0 0,-3 28 114,1 1 0,0-6-202,4-2 0,0-5 3,0 2 1,0-10 41,0-6 0,0-9 302,0-10 0,2-8-340,2-3 1,-3-5 599,3-7 0,1-6-656,-1-12 0,3-11-103,-3-13 1,5-4 110,-5 20 0,-1-1 1,0 0-1,0-2-31,-1-4 1,-1-2 0,1-1-1,-1-2 47,1-5 0,0-1 1,-2 3-1,1-2-328,1-4 1,0 0 0,-1-3 0,-1-1 355,0-1 1,0-2 0,0 18 0,0-1-1,0 0 36,0-3 1,0-1 0,0 1 0,-1 2 0,0 0 0,-1 1 1,1 0 0,0 0 0,-1 2 0,0-16 0,1 1 18,0 4 1,2 1 0,-1 8 0,0 0-11,0 5 1,0 0-1,0 7 1,0 0 124,0-28 1,0 8 7,0 7 1,0 0-27,0-4 0,3 7-40,1-3 0,1 3-214,-1-3 1,-1-3 123,4-1 0,-3 5-170,4 3 0,-6 5 83,2-1 0,-3 2 447,-1 2 1,0 6-257,0 5 1,0 6 1726,0 5-1162,0 1 394,0 4-772,-5 2 1,4 7 2,-3 1 0,2 5-288,-2 7 0,2 8 128,-1 8 0,0 10-45,-1 5 0,3 9 0,-3 2 0,3 5-227,1-28 0,0 1 1,0 2-1,-1 2 184,-1-1 0,0 0 0,1 2 1,1 1 5,-2-3 0,0 0 1,1 5-1,1 2-314,-1 0 1,2 1 0,-1 5 0,0 1 287,0-1 1,0 1 0,-2 3-1,0 0-340,0 0 0,0 0 0,-2 0 0,-1 0 332,1 0 0,0 0 0,1 0 0,0-1-13,-1 2 0,1-1 0,-1-4 0,0 0-198,-2-3 0,0-1 0,1 0 1,-1-1 220,0 0 1,1-1-1,-1 0 1,1-2 0,2-3 1,-1 0-1,-1-1 1,0-2-7,-3 24 1,2-4 327,-2-4 0,4-4-319,-3 0 1,4-12 693,-1-7 1,-1-9-684,1-6 576,1-7 1,3-10-635,0-9 1,0-7 365,0-9 1,0-7-483,0-8 0,0-12 115,0-7 1,1 25 0,1 0-194,0-4 1,0 0-1,0-6 1,0-1 200,-2-2 0,0-1 1,0-3-1,1 1-446,1 0 0,0 1 0,-1-4 0,1-1 448,1-4 1,1-1 0,-2-1 0,0-1 19,0 20 0,1 0 0,0 0 0,0-17 0,0 2 161,1 5 0,0 3 0,1 6 0,0 2-149,-1 5 1,-1 1 0,1 3-1,-1 0 228,4-20 1,-3 6-127,4 17 0,-4-5-102,3 1 0,-3-4 39,4-4 0,-4-2-96,3 2 0,-3-4 302,4-3 1,-5-2-542,5-2 0,-5-3 680,0 3 0,-1-2-615,-2 2 0,0 3 271,0 8 1,0 8 120,0 7 637,0 13-488,-5 4 1,-1 12 43,-1 1 0,-2 9-80,5 7 0,-1 7-149,1 5 1,3 8 1,-3 7 0,3 6-207,1 9 1,0 2 22,0-29 0,0 1 1,0 0-1,0 0 39,0 1 0,0 0 0,0 0 0,0 0-29,0 4 1,0 0-1,0-2 1,0-1-207,0 5 0,0 0 1,-1 0-1,1 0 269,-2 3 0,0 1 0,1 2 0,1 0 2,-2 2 0,0-1 0,-1-2 0,1-1 4,0 0 1,0-1 0,-2-2 0,0-2 20,2 1 0,0 0 1,-2-1-1,0-1-185,0 0 0,0 0 0,1-3 1,1 0 139,0-3 1,0 0 0,-3 30-109,1-7 1,-1-4 90,1 0 1,3-9 20,-3-3 1,3-4 200,1-3 0,0-3-249,0-1 1,0-9 905,0-2-1196,0-5 641,0-8 0,0-6-334,0-8 0,0-8 171,0-7 0,0-6-247,0-9 0,4-9 44,0-10 0,1-3-151,-3 26 1,-1 0 0,0-2 0,0-1 179,1-4 0,0-1 0,-1 1 0,0 0-287,1 0 0,0-1 0,-1-4 0,-1-1 273,2-2 1,0-1 0,-1-6-1,-1-2-369,0-6 0,0-2 1,0 23-1,0-1 1,0-1 410,0-1 0,1-2 0,-2 1 0,0 3 0,0 0 1,-1 0 1,1-19 0,-1 1 1,-1 5-1,2 2-153,1 3 1,0 1-1,0 11 1,0 2 187,0 3 1,0 1-1,0-22 461,0 11 1,0 8-223,0 3 0,0 3 311,0 1 1,0 1-579,0 2 1,0 1 1046,0-4 0,0 1-1220,0-2 0,4 3 617,-1 6 1,2-1-538,-1 0 0,-2 5 1,1 3 75,-1 2 1,-2 6 17,0-1 317,0 5-17,0-2-201,0 5-69,0 5 0,0 2 29,0 4 1,0 6 62,0 2 0,0 2-51,0 2 1,0 6 0,0 6 1,0 0 24,0 7 1,0 4 4,0 3 0,0 10-237,0-2 0,0-23 0,0 2 198,0-1 1,0 2 0,0 4 0,0 2-401,0 2 1,0 1-1,0 2 1,0 2 383,0 3 1,0 0 0,0 1 0,0 0-102,0 1 1,0 1-1,0-3 1,0 0 16,0-3 1,0-1 0,0 0 0,0-1-51,0-3 1,0 1 0,-2-1-1,-1-1-107,-1-2 0,0-1 0,1-1 0,0-1 174,-1-4 1,0-1 0,2 0 0,0 0 17,-2 0 0,1 1 1,1 1-1,0 0-131,-2 0 0,0 0 0,1-2 0,0 0 314,-5 27 0,2-3-112,2-1 1,-1 3 161,-3-3 1,3-6-202,5-10 0,0-4 586,0 1 1,0-7-630,0-5 553,0-7-975,0-2 576,5-11 1,-2-2-343,4-8 0,-4-2 306,1-5 0,-3-10-245,-1-2 1,1-12 24,3-3 1,-3-12 47,3-7 1,-3 24 0,0-1-213,-1-4 0,0 0 1,0-2-1,0 0 232,0-2 1,0 0 0,-2-1 0,0-1-272,0-3 0,0-2 1,-2-3-1,0-2 302,2-3 0,0 0 0,-1-4 0,-1 1-280,2 1 0,0 0 1,0-2-1,0 0 322,2 2 1,0 0 0,0 2 0,0 0 22,0 5 1,0 1 0,0 3-1,0 1-146,0 6 1,0 2 0,1 1-1,0 1 142,0 1 0,1 0 0,1 0 0,-1-1 38,2 3 1,0 0 0,1 1 0,0 0-67,3-24 0,2 0-164,1 0 1,-3-3 101,0 3 0,-1-1-114,5 8 0,-1-3 48,0 3 1,1 2 476,-1 6 1,-3 7-371,0 4 1,-2 11 1565,2 1-1338,2 5 645,-9 8-661,4 0 399,-5 6-516,0 0-18,0 6 0,0 4-29,0 5 0,0 5 26,0-1 0,-1 5-48,-3 7 1,1 1 74,-4 9 0,3 3-58,-4 5 0,5 3-106,-5 5 0,4 3 140,0-28 1,1 1 0,1 1 0,1 1-283,-1 5 0,0 0 0,0 3 1,-1 1 225,1 1 1,0 1 0,0 3 0,-1 1-5,1 5 1,0 0-1,1-2 1,0 0-345,-3 2 0,0 0 1,3 0-1,0-1 370,-1-1 0,0 1 0,-1 2 0,1-1-34,0 1 1,0-1 0,-2-3-1,0-1 16,2-1 0,1-1 1,-2-4-1,1 0-209,-1-1 0,2-1 0,0-1 0,0-1 199,0 1 0,-1 0 1,1-5-1,0 0 29,1-2 1,0-1 0,0 29 68,0-6 1,0 1-13,0-1 0,0-4 114,0 0 0,2-4-93,1 0 1,-1-3 366,2-4 1,-3-8-300,-1-8 974,0-1-1558,5-8 0,1-7 18,6-10 1,-1-11 382,0-12 0,6 0 0,1-5 0</inkml:trace>
  <inkml:trace contextRef="#ctx0" brushRef="#br1" timeOffset="8">9765 9936 8080,'-8'6'0,"1"-2"151,-1-2 369,2 3-59,1-4-217,0 4-280,3-5 0,1-5-70,5-3 1,5-2 126,-2-1 0,3-2-67,2-2 0,1 1 65,2-5 1,-3 1-56,4-1 1,0-3 62,-1 3 0,4-6-23,-3-2 1,4 1 62,-1 3 1,-1-4 16,1 1 0,0-5 84,4 4 1,0-3-108,-1 3 0,1-3-24,0 3 1,0-4 35,0 0 1,0 3-61,-1 2 0,1-2 61,0 1 0,2 0-14,-2 4 0,1 2 17,-8 2 1,0 1 8,-1 3 1,-1 2-10,5-2 0,-5 2 13,2 2 1,-4-1 8,0 1 1,3 0-22,0-1 1,5-1-95,-1-2 1,3-1 88,1-3 1,0-2-114,0 6 0,-1-1 77,1 0 1,0 3-10,0-7 1,2 8 10,-2 0 1,4 1 5,-4 3 1,-1-2-39,5-1 0,-3 1-1,-1 2 1,4-2-50,-1 2 1,6-2 71,-1-1 0,-4 0-48,0 4 0,-3-3 44,-1 2 1,0 2-2,0-2 1,0 6-13,-1-2 1,-3 3 7,1 1 1,-5 0 48,4 0 0,-4 0-48,4 0 1,0 3-33,4 1 1,1 0 37,3-4 1,-2 0-11,6 0 0,-1-1 13,4-3 1,-2 1-2,2-4 1,-3-1 18,3-3 0,0 1 4,-3 2 1,-2-2 20,1 2 0,-4 3-38,0 1 1,-2-1 2,-1 1 1,-2 1 7,1 3 0,-1-2-97,5-1 1,-2 1 20,-1-2 0,5-2-140,3-2 1,2-2 130,1-1 0,0-1-110,0 1 1,1-4 150,-1 0 0,-1-4-46,-3 3 1,2-3 86,-5 4 1,-1 0-43,-3 3 1,-1 1 96,-3 0 0,1 3-81,-5 0 1,4 1 17,-3-5 1,3 5-75,-4-1 1,1 0-119,0-3 1,-2 0 100,5-1 1,-5 0-103,1-4 1,1 4 164,0-4 1,-1-1-73,-4-2 1,2 1 79,2-1 1,-2 0-7,2-4 1,-2 0 30,-2 0 0,-3 2 0,-1 2 1,-4-3-36,1 3 0,-3 3-59,-1 0 0,-1 4 52,-3 0 1,-4 2-1,-7 2 0,2 0-11,-2 4 1,-1 0 29,0 4 0,1 1-15,4 3 1,-3-1 6,2 4 0,-1-3 21,5 4 1,-1-5 49,1 5-71,-2-5 1,8 5 13,-6-4 209,6 5-101,-4-3 32,6 6 1,0-1-115,0 1 1,0-1 1,0 1 1,0-1-20,0 0 0,0 1 8,0-1 0,2 4-114,2 1 1,2-1 76,5-4 1,1 1-97,-1-1 0,6-1 86,2-2 1,2 1 125,2-5 0,1-1-76,3-3 0,-2 0 109,6 0 1,-2 0-113,1 0 1,2 0 19,-5 0 1,3 0-49,-3 0 0,-2 0 51,-6 0 1,3 2-130,-3 2 0,2-2 101,2 6 1,-1-5-131,-3 5 0,6-5 72,-2 0 0,8-1-12,-1-2 0,0 0 42,5 0 0,-4 0-12,8 0 0,-4 0 172,-1 0 0,1 0-99,-1 0 0,-4 0 54,1 0 1,-1 0-60,4 0 0,-3 1 16,-1 3 1,-3-2-52,3 6 1,1 0-7,3 3 0,0-1-90,1-2 0,0 2 116,3-3 0,2 2-127,2-1 0,2-2 90,-2-2 0,2-3-174,2 3 0,5-3 163,2-1 0,-2 0 3,-2 0 0,-1 0 32,2 0 1,-3 0 12,2 0 0,0 0-26,0 0 0,-1 4-7,6 0 0,-7 1-25,-2-1 0,1-1 27,-4 4 1,3-3-49,5 4 0,-7-5-23,3 5 1,1-4-11,2 3 1,2-4 39,-1 1 0,-2 1-3,5-1 0,-5 3-11,2-3 1,-3 4 10,-2-5 0,0 6 28,-3-1 0,-3 2-29,-5 2 0,1 0 59,-1 3 1,-5-2-16,-2 2 1,1 2 5,-2-2 1,2 4-12,-1-4 1,-3 2-1,3-2 1,-3-2 6,-2 2 1,3 2 96,1-2 1,-2 4-117,3-4 1,-7 4 7,-1-4 0,0 2-15,4-2 1,-5-2-50,-3 2 1,-2-2-10,-2-2 1,2 2 52,2 2 1,-2-6-6,2 2 0,-2-2 61,-2 3 1,2-1 3,2 0 1,-2-3-8,2 0 0,-2-1-41,-2 5 1,4-1 24,1 0 0,3 1-9,-4-1 0,1 1 6,0-1 0,-2 2-19,5 2 0,-4-2-8,4 2 0,-4 1-27,4 0 0,-4 0-11,4-1 1,-5-1 14,2 5 0,-5-3 20,-3 3 1,2 0 4,-3 4 0,0-4 11,0 0 0,-3 0-1,4 4 1,-6-1 8,2 1 1,1 0 6,-1 0 1,0 0 16,-4 0 0,0-1 90,0 1 1,0 0-80,0 0 1,0-4-14,0 0 0,0 0 15,0 4 0,0 0-32,0 0 0,0-4 3,0 0 0,-4 0 38,0 4 1,-3-1-7,3 1 0,-4-4 45,4 0 0,-5-1 8,2 1 1,1 1 64,-2-4 1,4-1 68,-4-4-347,6 1 184,-3-1 7,5 1-38,0-6-238,0-1 121,0-5-33,0 5-200,0-4 152,0 4-91,0 0 1,0-2-457,0 5 229,0-6 1,0 4 32,0-2 1,1-2 434,3 1 0,7-1 0,7-2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02:46:43.83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14699 11821 8450,'0'-8'0,"0"0"0,0-1-233,0 4 48,0-5 1,0 4 281,0-6-136,0 6 0,-2-3 197,-1 5-22,1-4 0,-3 5-11,5-5 165,0 6-163,0-3 0,0 6 3,0 3 1,0 2 145,0 6 1,0 4-13,0 3 1,0 4-107,0 4 1,-1 7 195,-3 8 0,2 3-113,-6 5 1,2 2-259,-2 5 0,-1 5 142,7-30 0,0 1 0,-1 2 0,-1 1-100,2 0 0,0 0 0,0 0 0,0-1 139,2 30 0,0-3-82,0-5 0,0-2-166,0-5 1,0-1-66,0-7 1,0-3-10,0-1 0,0-2 69,0-2 1,0-5-116,0-2 0,0 1 24,0-1 1,-4 3-244,1-3 1,-5-1 294,4-3 0,-4 0-495,5 0 0,-5 0 326,4-1 1,0 0-177,4-3 0,-3-2-569,-1-6 1042,0-5 0,-1 4 0,-1-3 0</inkml:trace>
  <inkml:trace contextRef="#ctx0" brushRef="#br0" timeOffset="1">14687 11786 8410,'-11'-11'-324,"1"-4"324,2-1 0,-2 2 1513,2 7-1103,-2 2 0,-1 6-259,-1 3 0,1 3-143,-1 9 0,-4 1-348,-3 6 0,0 4 0,-4 0 0,3 4 169,-7 0 0,-2 3-163,-2 4 0,4-2 115,0 2 0,3-4-209,1-4 1,0 3 54,0-2 0,9-4 373,3-5 0,7-4 0,-6-6 0,4-1 0</inkml:trace>
  <inkml:trace contextRef="#ctx0" brushRef="#br0" timeOffset="2">14584 11843 8410,'12'-27'0,"-1"6"237,1-2 0,-1 12-158,1 0 0,-1 7 700,0 0 1,2 8-244,2 3 0,-2 7-365,2 2 1,-1 4 20,1-1 0,-2 4-211,2 3 1,2 0-118,-2 4 0,4 4-198,-4 5 1,4 2 91,-3-3 1,4 7-1190,-1 1 1431,-3-1 0,6 11 0,-4-4 0</inkml:trace>
  <inkml:trace contextRef="#ctx0" brushRef="#br0" timeOffset="3">9342 10028 8181,'-6'-2'-917,"2"-2"1012,3 3 1,3-4 382,6 5 1,2 0-500,13 0 0,-1 0 64,8 0 0,2 1-91,6 3 1,2-1 74,6 4 1,4-4-114,-1 1 0,6-3-40,-2-1 0,3 0 165,1 0 0,-4-5 21,0-3 0,0-7-38,0-4 0,1-3 19,-4 0 1,-4-5 1,-5 0 1,-4-3-82,1 3 0,0-5 42,-3 2 1,0 2-10,-8 1 0,-2 3-21,-6 1 0,0 1-17,-7-1 0,0 5 48,-8 3 0,0 2 4,-4 2 0,0 3 181,0 0 0,-5 6-111,-3-2 0,-2 3 89,-1 1 0,-5 0-162,1 0 1,-1 0-6,1 0 0,2 0 22,-2 0 0,-2 4-11,2-1 0,1 3-67,6-3 0,-2 0 59,3 4 1,0 0-81,0 0 34,4 4 0,-2-5 5,5 5 0,0-3-27,0 0 1,1-1-10,3 5 0,1-5 65,3 1 0,3-2 1,1 2 0,0 1-9,7-5 0,0 3-6,4-3 1,0 0 124,0-4 1,5 0-112,2 0 0,-1 0 69,2 0 1,3 0-34,4 0 0,4 0 8,-4 0 0,4 0 2,-4 0 0,8 0-3,-4 0 1,3 0 2,-7 0 1,4 0-15,-4 0 1,8 0 121,-4 0 1,0 1-67,-8 3 0,5 1 107,3 3 1,-2 2-45,-2-3 0,-3 3-23,-1 2 0,1 1-1,-1 2 0,-5-1 0,-2 5 0,-7 0 15,-1 4 0,-4-3-29,4 3 1,-5-7 58,2 7 0,-4-6-108,0 2 1,-1 0-94,1 4 1,-1-4-127,0 0 1,1-4-763,-1 4 925,1 0 0,-1 9 0,1 1 0</inkml:trace>
  <inkml:trace contextRef="#ctx0" brushRef="#br0" timeOffset="4">9068 8954 8041,'-10'-11'1450,"2"-1"0,-8 6-645,4 2 0,2 4-460,3 4 0,2 3-100,5 9 0,-4 1 196,0 6 0,0 0-131,4 0 0,1 1-248,3 3 0,-2 3-94,1 8 0,2 0 119,-1 8 0,1-2-135,-1 10 1,-3-5-159,3 4 0,-3-4-252,-1 0 1,0-3 249,0-4 0,0-8-402,0-7-35,0-13 236,0-4 1,0-15 106,0-3 0,2-12-60,2-7 0,-3-6 35,3-5 1,-3-4 51,-1-7 1,0-3-57,0-5 0,-1-3 104,-3 3 0,1 2 642,-4 10 0,3 1-166,-4 6 1,4-1 70,-3 12 1,4 3 700,-1 13 0,3-1 126,1 1-71,0 0 1,1 4-476,3 3 1,3 3-108,4 1 0,2 0 40,2 0 0,-1 0-674,5 0 1,-4 0-108,4 0 0,-1 0 261,1 0 1,1 5-622,-4 3 1,-1 2 305,-4 1 1,-3 1-333,-1-1 0,-4 4 189,1 1 0,-4 4-60,-4-1 0,0 6 118,-7 2 1,2 0 123,-6-4 1,-3 3 220,-1 1 1,-1-1-44,1-3 0,-2 0 125,6 0 0,-4-5-57,4-3 1,-1 0 1442,5-3-745,0 2 1647,4-13-1610,2 4 1,14-5 514,3 0 0,5 0-386,-1 0 0,4 0-107,-1 0 0,2 0-348,2 0 1,0 4-146,0 0 1,4 3-134,-1-3 1,0 4 105,-7-5 1,2 5-1909,-2-4 1,2 0 803,-2-4 0,1 0-1621,-5 0 1,4 0 655,-4 0 0,-1-5 1848,-6-3 0,2-2 0,-4-2 0</inkml:trace>
  <inkml:trace contextRef="#ctx0" brushRef="#br0" timeOffset="5">9411 9022 7911,'0'-17'0,"-4"0"1121,0 6 0,-1 3-70,1 1 1,2 4 1373,-6-1-1792,6 3 1,-3 2 4,5 3 1,0 2-484,0 6 0,3 3 40,1 0 1,5 6-332,-1-2 1,1 2 169,-2 2 0,3 0-155,-2 0 1,-2 0-3,2-1 0,-4 1-132,3 0 0,-3 0 20,4 0 0,-4-4 80,3 0 1,-3-5 84,4 1 0,-6-6 9,2-2-101,2-4 1,-1 0 69,3-11 1,2-5-116,-2-10 1,2-4 80,1-4 0,-1-1-15,-2 2 1,2-3-106,-2 2 1,1 4 87,-2 0 1,2 3 91,-5 1 0,0 1-69,-4 3 0,4 3 165,-1 4 86,1 6 482,-4 1-230,0 5 0,0 5 285,0 3 0,5 6 238,3 1 0,-2 5-366,2-1 1,-1 3-11,5 1 0,-1-1-124,1 1 0,3-1-150,0-3 0,2 1-24,-2-5 1,-1 1 61,5-5 1,-4-5-141,4-2 1,-5-3-119,1-1 1,-2-5-421,-2-2 1,1-8 294,-1-4 0,1-4-1118,-1-4 0,-1-2 532,-2-5 0,2-1-1093,-2 1 0,-2 1 608,2 3 0,-6 2 150,2 5 1,1 1-1120,-1 3 2144,5 3 0,-8 4 0,4 1 0</inkml:trace>
  <inkml:trace contextRef="#ctx0" brushRef="#br0" timeOffset="6">10233 8737 7911,'-11'0'0,"3"0"1096,0 0 1,5 1 1882,-5 3-2256,5-3 1,-3 8-157,2-5 0,3 5-181,-3-2 1,3 4-457,1 0 1,-1 4 120,-3 1 0,3 8-332,-3-2 0,-3 9 34,0-1 0,-3 5-167,-2 3 0,1-1-326,-1 4 1,1-4 253,0 1 0,-1-3-342,1-5 1,3-3-175,1-8 82,4-8 486,-2-6 0,6-11-111,3-6 0,-1-5 272,4-10 1,-3 0 272,4-7 0,-2 6 0,2-6 0,0 6 0,-4-2 0,5 3 0,-1-4 0,-3 6 0,-1-2 0,1 3 0,-1 1 0,1 1 0,-2-1 0,0 4 431,5 0 0,-6 5 347,2-2 0,1 4 461,-1 0 1,5 6-417,-2 2 1,0 3 176,0 1 0,-4 5 188,1 3 0,1 3-579,-2 4 1,5 8-93,-4 8 0,5-1-141,-2 4 1,0-2-264,0 6 0,-3 1 118,4 0 1,-1-1-66,5-4 1,-5-5-132,1-2 0,0-8 135,3-4 0,0-4-186,1-3 0,-1-3-8,1-5 1,3-10-186,0-5 0,2-7 124,-2-5 1,-2-6-784,2-5 0,-1-5 444,1 1 0,-2-2-353,2-2 1,-2 1-318,-2-1 1,0 0-176,1 1 0,-5 8-214,1 2 1,-4 14 24,4 2 1458,-6 10 0,7 3 0,-5 9 0,0 6 0</inkml:trace>
  <inkml:trace contextRef="#ctx0" brushRef="#br0" timeOffset="7">10758 8634 7911,'-6'0'3252,"1"1"-1980,5 3 0,-4-1 28,0 4 0,1 2-646,3 7 1,0 1-245,0 6 0,0 6-430,0 6 1,-2 5 78,-1 10 0,0-2-597,-5 5 0,5-1 389,-5 2 1,5-5-629,0-7 0,1-8-843,2-7-955,0-8 1403,0-3 1,0-11 590,0-5 1,0-6-103,0-9 1,2 0 38,1-8 644,-1 2 0,3-12 0,-5 4 0</inkml:trace>
  <inkml:trace contextRef="#ctx0" brushRef="#br0" timeOffset="8">10679 8611 7911,'-12'0'618,"6"-5"0,-3 3 868,5-6 0,2 6-145,5-2 0,4 2 752,4 2 1,2 0-265,2 0 1,3 0-967,5 0 1,-1 6-45,1 1 1,0 1-343,0 3 0,0-1-382,0 9 1,0 0-69,-1 4 1,0 1-39,-3 3 0,-3 2-63,-4 5 1,-2 1-278,-2-1 0,-3 4-772,-5 0 0,-7 5 473,-4-1 0,-6-1-1035,-5 1 1,-3-6 825,-1 3 0,0-10-1627,-4-6 1,3-6 2485,-3-5 0,-1-1 0,-3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02:46:43.83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7344 8429 8278,'6'-5'-2382,"4"3"2664,-9-3 0,8 4 316,-5-3-323,0 3-168,-4-4 1,4 3 134,-1-1-158,1 1-22,-4-3-88,0 5 0,4-1 209,0-3-206,5 3 1,-7-4 70,6 5 1,-4 0-12,3 0 0,-3 0 52,4 0-37,-1 0 1,5 1-1,-1 3 1,1-3 2,-1 3 0,1 1 16,-1-1 1,2 0-18,2-4 0,-1 4 47,5-1 0,-4 5-40,4-4 0,0 1 9,4-1 1,0-3-3,0 3 0,3-2 1,1 2 0,3-3-43,-3 3 1,5-3 40,-2-1 0,3 0-104,2 0 1,-1 0 89,0 0 0,0-1-68,1-3 0,0 3 50,3-3 1,-4 3-88,1 1 1,-1-1 42,-4-3 0,0 3-7,0-3 1,-1 3 18,2 1 0,0 1-3,-4 3 1,1-3 93,-1 3 1,-2-2-84,5 2 0,-4-1 161,0 4 0,0-3-48,1 4 1,-3-5-34,2 5 0,-2-4-72,-1 4 1,5-6 1,3 2 1,2-3-22,1-1 1,0 0-137,0 0 1,2 0 43,2 0 1,-1 0 83,5 0 1,-6-4-113,3 1 1,-3-5 102,2 4 0,-3-1-2,-1 1 0,0 3 16,-3-3 1,2 3 9,1 1 1,0-4 26,0 0 1,-1 0-40,-2 4 1,2 2 23,-3 2 1,3-3-18,2 3 0,-1-2 0,0 2 1,2-3-3,2 3 1,1-3-59,3-1 0,2 0 55,-2 0 0,0-1-3,4-3 0,-7 3 55,7-3 1,-7-1 7,3 1 1,-4-3 101,4 3 1,-5 0-138,1 4 1,-3-4-18,0 0 0,3 1-8,0 3 0,1 0-4,-1 0 0,-1 0-44,5 0 1,-4 0-157,4 0 0,-2 0 71,2 0 1,3-2 16,-3-1 1,1 1 170,-1-2 0,-3-1-115,-5 2 0,0-1 244,1 4 1,-1 0-64,0 0 0,-3 0-52,-1 0 1,-4 0-33,0 0 1,2 4 8,-1-1 0,3 5-41,-3-4 1,-1 5-144,-3-2 0,5 0-16,3 0 0,-2-4 77,1 1 1,-3-3 34,3-1 0,1 4 69,3-1 1,-1 1 16,-2-4 0,2 0-17,-3 0 0,6 0 149,-2 0 0,3-4-131,-7 1 1,-1-1 45,2 4 0,-1 0-53,4 0 0,-3 0 10,-1 0 1,-3 1-53,3 3 1,1-2 45,3 6 1,0-5-118,1 0 1,-1-1 24,0-2 0,4 4-18,0-1 1,0 1 85,-3-4 1,-1 0-4,0 0 0,1 0 121,-1 0 1,-4-1-136,1-3 0,-5 3 174,5-3 1,-1 3-103,5 1 1,-5 0-38,0 0 1,-3 0-67,4 0 0,-1 0-153,4 0 0,-3 0 72,-1 0 1,-3 0-142,3 0 1,-1 0 170,2 0 1,1-2 4,-6-1 0,5 0 98,-5-5 0,5 6 7,-5-2 1,1-1 187,-4 1 0,0-1-120,0 1 1,0 3 137,-1-3 1,1 3-220,0 1 0,-1 0 60,-3 0 1,6 0-189,-2 0 0,-2 0 61,-2 0 1,1 0 34,2 0 0,1 0-20,0 0 1,-4 1-4,0 3 1,0-3 56,4 3 1,-4-3-1,0-1 0,-4 0 35,4 0 0,0 0-48,4 0 1,0 0 28,0 0 1,-4 0-25,0 0 1,0 0-6,4 0 1,0 0 2,0 0 0,-1 0-2,1 0 1,-4 0-10,0 0 1,-1 0-6,1 0 0,3 0 4,-3 0 0,-2 0 6,2 0 1,0 0-63,4 0 1,-1 0 37,-3 0 0,4 0-4,0 0 0,-4-1 13,4-3 1,-3 3-3,3-3 0,-1 3 7,1 1 0,-1 0 0,-3 0 1,3-4 31,-3 0 0,-2 1-35,2 3 1,-3 0 23,3 0 1,-4 0-12,4 0 1,-4 0-24,4 0 1,-4 0 24,4 0 0,-5 0-2,2 0 1,0 0-4,-1 0 0,2 0-1,-2 0 1,-2 0 11,2 0 0,-2 3-12,-2 1 1,0 0-12,1-4 1,-1 0 14,1 0 0,3 0-17,0 0 0,0 0 13,-3 0 0,-1 0-2,1 0 0,-1 0 45,1 0 0,-1 0 5,0 0 0,1 0 57,-1 0 0,1 0-85,-1 0 0,0-1-3,1-3 1,1 3 16,2-3 1,-2 3-48,2 1 0,-3 0-12,0 0 0,-1 0-11,1 0 1,-1 0 30,1 0 1,0 0-13,3 0 0,-2-2 13,2-1 0,-2 1 0,-2-2 0,1 3 63,-1 1 0,2 0-41,2 0 0,-1-1 6,5-3 0,-4 3 27,4-3 0,-3 3 13,3 1 0,-1 0-47,1 0 1,2-4-3,-2 0 0,-1 0-28,1 4 0,0 0 37,4 0 0,0 0-80,0 0 1,-2 0 66,-2 0 0,7 0-24,-4 0 0,0 0 12,-3 0 1,0 0-3,4 0 0,2 0 3,-2 0 1,2 0 3,-6 0 0,3 0-16,1 0 0,4 0 14,-1 0 0,1 0 8,-4 0 1,0-1 36,-1-3 1,1 3 4,0-3 1,-1 3-15,-3 1 1,2 0 8,-2 0 0,2 0-5,-2 0 0,2 0-18,-2 0 1,-1 0-69,1 0 1,0 0 73,4 0 0,-2 0-164,-2 0 1,3 0 86,-3 0 1,5 0-71,-1 0 1,6 0 88,-6 0 0,2 0 30,-2 0 1,4 0 13,0 0 1,1 0 9,-2 0 1,0 0 19,4 0 0,-3 0 154,3 0 1,-3 0-128,3 0 1,-1 0-9,2 0 1,4 0-165,-4 0 1,4 4 28,-4 0 0,2 3-77,1-3 1,2 4 121,2-5 0,-3 2-20,3-1 1,-2-2 15,-2 1 1,5-1 0,3-2 1,-1 0 175,1 0 1,0 0-97,3 0 0,1 0 184,0 0 1,1 0-120,2 0 0,-1 0 5,6 0 1,-5 0-160,4 0 0,-3 0 122,3 0 0,1 0-228,3 0 0,-2 3-188,-1 1 1,2 0 189,-3-4 0,4 4 63,4 0 0,-3-1-131,3-3 0,-2 0 173,-2 0 0,1 0-4,3 0 1,-3 0 42,3 0 0,-2-3 147,-2-1 0,1 0-101,3 4 1,-6-4 149,2 0 0,1 1-186,3 3 0,1 0-16,-1 0 1,-6 0-7,2 0 1,-7 0-10,4 0 1,-1 0-142,4 0 1,-4 0 82,1 0 1,-6 0-22,1 0 0,-2 0-31,-1 0 0,-1 0 110,-4 0 1,3-2-31,-6-1 1,0 1 8,-4-2 1,-1 3-95,-3 1 0,-3 0 136,-8 0 1,1 0-118,-4 0 0,-1 0 120,-4 0 0,-3 1-1,0 3 0,-6 3 0,3 4 0</inkml:trace>
  <inkml:trace contextRef="#ctx0" brushRef="#br0" timeOffset="1">2878 9502 8189,'17'0'-95,"-5"-1"-47,3-3 0,-1-1-13,2-3 0,0 2-286,3 2 0,7 3 768,-4-3 1,5 3-107,0 1 1,2 0-38,5 0 0,0 1-131,1 3 1,3-1-100,0 4 1,0-3 72,-4 4 0,4-5 1,0 5 1,4-5 44,-4 0 0,5-1-54,-1-2 1,-1 0 120,1 0 1,3-2-114,5-1 1,-1-3 6,-3-1 0,1-3 100,3 2 1,0 2 92,4-2 1,-2 6-151,-3-2 0,2 2 9,2 2 1,6 0-29,-6 0 0,5 0-130,-4 0 0,1 0 49,2 0 1,4 0 89,0 0 0,0 0-135,-4 0 0,-3 0 32,-1 0 1,4 0 59,4 0 0,1-1-328,-1-3 0,-3 2 412,3-6 0,-28 7 0,0 0-73,0-1 0,-1 0 0,1-1 1,0 1 48,28-2 1,2 0-74,-29 4 1,1 0 0,-1-1-1,-1-2-1,0 2 0,-1-1 0,1-1 0,0 2-15,28 1 0,-28 0 0,0 0 40,31 0 0,-31-2 0,0 0-75,0 0 1,-1 0 0,1 0 0,0 0 55,28 2 0,0 0-72,-4 0 1,4 0 47,0 0 1,-29 2 0,1 0-8,28 2 0,-1 1 5,-2-1 0,2-2 1,1 6 0,2-5 4,-3 0 1,-1 2 2,2-1 0,1 0 1,-1-4 1,0 4-3,-4 0 0,0-1 38,0-3 0,3 2 9,-3 2 1,2-3 96,-5 3 0,-2 1-110,1-1 1,4 3 9,4-3 0,0 1-66,-4-1 0,1-3 62,3 3 1,2-3-95,1-1 1,0 0 46,-3 0 0,-2 0-7,6 0 0,-32 0 1,1 0 10,1 0 1,-1 0 0,0 0-1,-1 0-21,28 0 0,0 0 40,-27 0 0,0 0 0,29 0 12,-29 0 0,0 0 0,27 0 55,0 0 0,2 0-72,2 0 0,-31 0 0,-1 0-10,2 0 1,-1 0 0,31 0 16,-1 0 0,-31 0 0,0 0-44,3 0 1,1 0 0,-3 0 0,1 0 26,2 0 0,-1 0 0,-1 0 1,0-1-5,-1-1 1,0 0 0,2 1 0,0 1-2,1-2 0,-1 0 0,0 1 0,0 1-5,-1 0 0,-1 0 0,30 0 147,1 0 1,0 0-134,-31 0 1,0 0-1,30 0 141,-3 0 1,-2 4-116,2-1 1,-1 5 6,-28-6 0,1 0 0,26 5 12,2-3 0,1 4 3,-1-4 1,3 3-35,-32-5 1,0 0 0,28 2-9,5-4 0,-2 0 66,-2 0 0,-28 0 0,0 0-40,32 0 1,-2 0-4,2 0 0,-5 0 67,0 0 1,4 0 24,1 0 0,-3-4-107,-1 0 1,-3-1-16,-1 1 1,2 2 21,2-6 1,-7 4-11,3-3 0,-7 3-204,-1-4 0,-1 5 201,2-5 0,-8 5-78,0 0 1,-7-2 59,-4 1 1,-2-1-23,-3 1 1,-7 3 190,1-3 0,-7 2-164,-1 2 266,-1 0 0,1 0-423,-1 0 0,-3 0 156,-1 0 1,1 0-555,3 0-863,1 6 1421,-1 0 0,6 10 0,1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02:46:43.84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16732 6053 8235,'7'-1'-488,"1"-3"-105,-1 3 0,1-6 484,0 4 1,-5 1 786,5-2-597,-5 3 0,5 2-53,-4 3 1,4-1-61,-4 4 1,3-3 51,-3 4 1,5-4 79,-1 3 0,2-3-40,1 4 1,2-6 13,2 2 1,-1 1 2,5-1 1,-4 0 20,4-4 1,4 0 30,4 0 1,3 0-61,-3 0 0,8 0-56,0 0 0,7 0 59,0 0 1,2-4-83,2 0 1,-1 0 48,1 4 1,3-3-11,1-1 0,3 0-188,-3 4 1,1-1 206,-2-3 0,3 3-32,5-3 1,-4 1 5,1-1 0,-5 3 18,5-3 0,-2 2 1,1-2 1,1 1-3,-4-4 1,4 4 8,0-1 0,4-1-4,-1 2 0,3-5-34,-7 4 1,-1 0 18,2 4 0,1-1-27,2-3 0,2 3 31,-10-3 1,6 3-85,-2 1 0,6 0 39,-2 0 0,1 0-9,-8 0 0,4-1-12,-1-3 0,6 3-10,-2-3 1,1 3 36,-8 1 1,4 0-5,0 0 1,5 0 15,2 0 1,1 0-16,-1 0 0,3-2 9,-30 0 1,0 0-1,0 2 1,1-1-180,-1-1 0,0 0 0,2 1 0,1 0 181,-1-1 0,0 0 1,3 1-1,1 1 10,0-2 1,0 0-1,-3 1 1,0 1 1,1 0 0,1 0 0,-1 0 1,0 0 39,0 0 1,0 0 0,2 0-1,0 0-47,2 0 0,0 0 0,-4 0 1,1 0 42,1 0 0,0 0 1,-3 0-1,-1 0-35,2 0 0,1 0 0,-1 0 0,1 0 55,3 0 0,0 0 0,-3 0 0,-1 0-46,2 0 0,0 0 0,-3 0 0,0 0 13,1 0 0,0 0 1,-2 0-1,0 0 3,3 0 0,-2 0 0,26 0 18,-3 0 0,-9 0-177,-1 0 0,-3 3-103,-2 1 0,-5 0 222,-6-4 0,-1 4 0,-6 0 0,-2-2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02:46:43.84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9399 9616 8177,'-1'-10'0,"-3"3"0,3 2 0,-4-1 0,9 6 0,0 0 0,6 7 0,1 8 0,2-1 0,6 5 0,0-5 0,4 1 0,0 2 0,-1-2 0,6 0 0,3-3 0,-2-1 0,1 0 0,1-4 0,3-3 0,0-3 0,1-1 0,-1 0 759,0 0 0,2 0-371,2 0 1,0-5-289,8-3 1,-3 2-249,6-2 0,-1-3 148,2-4 1,2-1-143,5 5 0,0-2 54,0-2 1,-3 4 68,-1-1 1,-5 2 293,2 6 0,-9 0-108,-2 4 0,-4 2 376,-1 1 1,1 5-185,-1 7 1,0-2-51,0 2 0,1 2-296,-1-2 1,5 0 166,3-3 1,4-5-813,3 1 1,-1-6 455,6 2 1,-3-3-363,6-1 1,-7-5 174,8-2 1,-8-3 30,4-2 0,-5 1 139,4-1 1,-4 1 256,0-1 1,-2-3 35,-1 0 1,4-1-69,4 0 1,-2 4 90,1-4 0,-5 5-18,2 3 0,-3 3 166,-2 5 0,0 0 3,-3 0 0,2 0 35,-2 0 0,0 5-242,4 3 1,-8-2 77,4 2 1,-1-2-59,1 2 1,4-3-109,3-5 1,3 0 57,6 0 1,0-5-81,3-3 0,-29 1 1,2-1 134,4-1 0,0-1 0,-2-1 0,0 0-219,4 0 1,0 0-1,-1-1 1,0 1 312,1-1 0,0 1 1,-1 0-1,0 0-79,-1 2 1,0-1 0,-1 2 0,0 0-4,-2 2 1,-1 0 0,-2 1 0,0-1-240,1 0 1,-1 1 0,28-2-645,1 3 0,-8 3 779,-4 1 0,-6 0 0,-1 0 0,-1 0 0,-4 0 0,-4 0 0</inkml:trace>
  <inkml:trace contextRef="#ctx0" brushRef="#br0" timeOffset="1">9913 8154 8124,'-11'0'-140,"-1"0"70,1 0 1,0 0 295,-1 0 0,6 7 371,2 4 0,3 7-46,1 9 0,0 4-140,0 11 1,4 6-307,-1 13 0,1-26 0,0 0-205,-2 5 1,0 0 0,0 3-1,0 0 100,-2 5 1,0 0 0,0-2 0,0 0-283,0 2 0,0-1 0,0 0 0,0-1 295,0 0 1,0-1 0,0-1 0,0-1-46,0-1 0,0-1 0,0-4 0,1-2-322,0-3 1,2 0 0,3 23-6,5-6 1,1-3 118,-1-4 1,1-7 28,-1-4 0,1-10 458,-1 2 1,-1-11-684,-2-1 867,2-7 0,-5 0-716,3-8 0,2-6 294,-3-5 1,0-7-334,0-1 0,-3-5 324,4-6 0,-6 5 0,3 1 0</inkml:trace>
  <inkml:trace contextRef="#ctx0" brushRef="#br0" timeOffset="2">9982 8177 8056,'-23'-23'350,"5"7"437,3 5-198,2-1-123,7 11 1,7 0-345,11 4 0,4 6-146,7-1 1,5 1-6,2-2 0,8 4 92,4-4 1,3 0-209,0 0 1,6-4-283,2 0 0,8-1 468,4-2 1,-29 0-1,0 0-2,2 0 0,1 0 1,-2 0-1,0 0-126,1 0 0,1 0 1,-1 0-1,0 0 227,1 0 1,2 0 0,0-2-1,1 0-56,0 0 1,0 0 0,0 0 0,0 0-7,-2 2 1,0 0-1,2-1 1,0-1 1,-1 0 0,1 0 0,4 0 1,1 0-77,-1 2 1,-1 0 0,2 0 0,0-1-272,-1-1 1,0 0-1,0 1 1,0 1 151,2-2 1,-1 0 0,2-1 0,-1 1 20,2 0 0,-1 0 0,-2-1 0,-1 1-76,-3 0 1,1 0-1,-1 1 1,0 1 26,1-2 1,0 0-1,2 1 1,-1-1-166,-3 0 1,0 1 0,1 0-1,0 0 284,-4-1 0,-2 1 0,1 0 0,-1 0-45,1 1 1,0 0-1,-1 0 1,0 0 98,-1 0 0,0 0 1,0 0-1,-1 0 0,26 0 1,-3 0 188,-5 0 0,1 4-155,0 0 0,-2 3 4,-14-3 1,0 4 12,-4-4 1,-2 5 519,-6-2 0,0 3-395,-11 2 0,-4-1 424,-3 1 1,-5 3-312,0 0 1,-1 9 448,-2-1 1,-5 13-150,-3 2 0,-6 10-163,-1 5 0,-4 4-269,4 4 1,6-27-1,1 1-93,0 2 0,1 2 1,2 1-1,1 0-265,-2 1 0,1 2 0,2-1 1,2 2-49,-1 1 1,0 1 0,1 0 0,2 1 172,1 1 1,0-1 0,-1-2-1,2-1-1150,2 2 0,1-1 1196,-2-3 0,1 0 0,4 1 0,1 0 0,-3-2 0,0-1 0,0 1 0,0-2 0,1-1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36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5334 14162 8115,'-12'-5'-10,"1"-3"1,1-2 0,3-1 0,7 0 248,7 4 0,4-2-173,4 5 1,3-3 0,5 3 1,0-4 0,-1 4 0,3 1 34,1 3 1,3 0-37,6 0 0,-5 0 122,1 0 0,3 0-94,4 0 0,5 0-28,-1 0 0,-1 0-27,0 0 0,1 0-78,4 0 1,0-4 70,-1 0 1,2-5-270,3 1 1,-3-2 283,2-1 1,6-4-23,-2-1 0,2-3 10,-6 4 1,-1 0 26,6 3 0,-2 1 10,1 0 0,-2 3-43,-6 0 0,1 6 10,0-2 1,0 3 14,-1 1 0,-3 1-2,0 3 0,0-2-87,4 6 0,-1-5 68,1 0 1,3-1 54,1-2 0,1 0-57,-2 0 0,-1-2 76,6-1 0,-5 0-6,4-5 0,-2 6 14,6-2 1,-7-1-114,3 1 0,-5 0 8,-2 4 0,1 0-8,2 0 1,-2 0-28,3 0 0,-3 0-62,-2 0 0,1 0 100,0 0 0,1 0-116,2 0 1,-2 0 24,3 0 0,2 0-16,1 0 1,-2 0 70,-2 0 0,-2 0-6,-1 0 0,1 0 30,2 0 1,-3 0 10,0 0 0,-1 2 101,-3 1 0,4-1-27,4 2 0,-4 1-27,4-2 0,-3 2-60,-1-1 1,1-1 12,2 4 0,-2-3-30,2 4 0,2-4-131,-1 3 0,0-4 131,0 1 1,-3 1-18,2-2 1,0 3 26,0-3 0,-1-1-28,6 1 1,-5 3 98,4-3 0,-4 1-33,0-4 1,3 1 10,1 3 1,-2-3 3,-1 3 1,0-2 13,0-2 1,5 3 5,-2 1 0,-1 0 91,1-4 1,-5 1-48,2 3 0,2-3-77,1 3 0,-2 1-2,-2-1 0,0 4-47,0-5 1,-1 5-12,6-4 0,-6 1-2,1-1 1,3-3-21,2 3 0,2-3 38,1-1 0,0 0-16,0 0 0,0 0 113,0 0 0,0 0-92,0 0 1,0 0-67,0 0 1,1 0 205,-1 0 1,1 0-43,3 0 1,-3 0-99,3 0 1,-1 0 5,1 0 1,-28 2-1,1 0-1,2 0 0,0 0 0,-1 0 0,-1 0-94,31-2 0,-31 1 0,0 1 79,2 0 1,1 0-1,1 0 1,0 0 8,-2-2 0,0 0 0,2 0 0,0 0-197,-2 0 0,0 0 1,1 0-1,0 0 209,-1 0 0,0 0 1,3 0-1,0 0 4,1 0 1,0 0 0,-1 0 0,0-1 29,-2-1 1,-1 0-1,-1 1 1,1-1 80,2-1 0,0-1 0,2 2 0,0 0-43,2-2 1,0 0 0,0 2 0,1 0 54,-1-1 0,-1-1 0,0 2 0,0 1-126,0-1 1,1 1-1,2-1 1,0 1 44,-2-1 0,0 0 1,2 2-1,-1-1-295,-3-1 1,0 0-1,0 1 1,0 1 218,2 0 1,0 0-1,0 0 1,1 0-80,-1 0 0,0 0 0,-1 0 0,0 0 44,-3 0 0,0 0 1,0 0-1,-1 0-28,-1 0 1,1 0 0,-1 0 0,1 0 6,1 0 0,0 0 1,-1 0-1,-1 0 92,28 0 1,-30-1 0,0 1 127,-2-2 0,0 0 1,2-1-1,0 1-11,0-2 0,0 0 0,28-6-259,-5 2 1,-1-2-60,-6-1 0,-2 3-570,-6 0 761,-8 6 0,-6-2 0,-5 5 0,0 2 0,-1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37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4431 6955 8242,'7'-11'-209,"3"-2"0,-4-1-1254,0-1 1491,5 0 1,-9 0 1095,6-1-996,-1 1 1,1 5 53,0 2 0,-5-1-122,5 6 0,-4-1-5,3 4 1,-3 0-92,4 0 1,-4 4 181,3-1 0,1 6-148,3-1 0,2 2 99,2 2 0,-1 0-2,5 3 1,2-2 34,5 2 1,0-6 14,4-1 1,-2-6 116,6 2 1,-2 1-93,6-1 1,1 0 27,-1-4 0,6 0-102,-3 0 1,8-4-16,0 0 0,1 0-129,-5 4 1,1 0 35,0 0 1,2 2 100,-2 2 1,2 2-20,-6 5 1,3 1-153,5-1 1,2 4 80,5 1 0,0-2-402,0-7 1,4 2 391,0-5 1,-26-2 0,0 0-50,-1-2 0,0 0 0,2-1 0,-1 0 55,0 0 1,-1-1 0,0 1 0,-1-1-4,-1-2 1,1 0 0,2 1 0,0 0 41,-3-1 0,0 0 0,1 0 0,-1 0 231,25 0 0,-1 0-257,-3 4 1,2 1 53,-6 3 0,1-1-120,-4 4 0,3 0 67,1 0 0,3 2-154,-4-5 1,6 3 140,-2-3 0,3 0-36,1-4 0,-1 4-34,-3 0 1,2 0 16,-6-4 1,5 1 301,-5 3 1,8-3-84,-3 3 0,3-2 50,-8 2 1,6-3-66,-2 3 1,3 1-267,1-1 0,-4 0-139,1-4 1,-1 0 160,4 0 1,8-1 98,-33-1 0,0 0 0,4-1 0,-1-1-73,0-1 1,-1-1 0,1 0 0,0 1 115,3-1 1,0 0-1,-2 0 1,-1 1-69,1-1 1,0 0 0,-2 2 0,-2 1 103,1-1 1,-1 0 0,0 3-1,1-1-37,1 0 0,0 1 0,30-1 164,-3 2 1,-6 2-113,3 1 1,-3 0-83,-22 1 1,-1 0 0,24-1 13,1 5 0,1-4-101,3 3 0,3-4-69,-32-1 1,1 0-1,27-1-54,-25-1 0,-1 0 0,-1 0 0,0 0 125,1 0 0,0 0 0,2-2 0,0-1 55,2 0 1,0-2-1,-2 0 1,0-1-3,4-1 1,0-1 0,-1 1 0,-1 0 15,2-2 0,0-1 1,1 0-1,0 1 10,1-3 1,-1 1 0,-2 1-1,0 1 11,1-1 1,0 1 0,-3 2 0,-1 0 84,2-1 1,0 1-1,-1 0 1,-1 1-18,2 0 0,0 1 0,-5 1 0,0 1-25,-1 1 1,1 0-1,27 1 205,1 1 0,-1 1-173,-28 1 1,1 0 0,26 5-84,2 4 0,-1-3-28,1-1 0,2 0-86,-29-4 0,1 1 1,-1-1-1,0-1 64,1-2 0,-1 0 0,0 1 0,0-1-70,1 2 0,-1 0 0,1-1 1,0 0 79,1 0 0,0 1 1,-1-1-1,0 0-97,1-1 1,0 0 0,-1 0 0,0 0 193,-1 0 0,0 0 0,3 0 1,-1 0-18,0 0 0,0 0 0,0 0 0,0 0 59,-1 0 0,-1 0 0,3 0 0,0 0-121,1 0 1,0 0 0,0 0 0,0 0 12,2 0 0,0 0 1,-2 0-1,1 0-104,3-1 1,0 2 0,-1 0-1,-1 1 37,0 0 1,0 0 0,2 0-1,1 0 2,1-2 1,0 0 0,-2 0-1,-1 0-13,0 0 0,-2 0 0,2 0 0,-2 0 71,-1 0 1,1 0 0,0 2-1,1 0-13,2 0 1,0 0 0,-2 0 0,0 1 111,0-1 0,0 0 1,0-2-1,0 1-81,-2 0 1,0 2 0,2-1 0,0 1 27,2-1 0,0-1 1,-2 2-1,0-2-132,0-1 1,0 0 0,0 2 0,0 0 70,-2 0 1,0 0-1,2 0 1,0 0-63,2-2 1,0 0-1,-2 0 1,0 0 38,-1 0 1,1 0 0,1 0-1,-2 1 20,0 1 1,-1 0 0,-1-2 0,2 1 12,1 1 1,0 0 0,-4-1 0,0-1 2,2 0 1,0 0 0,0 0 0,-1 0 26,-1 0 1,0 0 0,2 0 0,0 0 122,-1 0 0,-1 0 0,0 2 1,0 0 7,-2 0 1,1 0 0,-1 2 0,1-1-74,1-1 1,1 0-1,-1 2 1,1 0-87,1-2 0,0 0 0,2 1 0,-1 1 0,-1-2 0,0 0 0,2 0 1,-1 0-93,1-2 1,0 0 0,1 0 0,0 0 54,-1 0 1,0 0-1,2 0 1,0 0 8,-2 0 1,0 0 0,0-1 0,1 1 36,3-2 1,0 0-1,0-1 1,-1 1-10,3-2 1,0 0 0,-3-1 0,0 1-73,-1 2 1,0 0 0,0-1-1,1-1 233,-1 2 0,0 0 0,3 0 0,1 0 81,-2 2 0,0 0 0,0 0 1,-1 0-93,-3 0 0,0 0 0,1 1 0,-1-1-37,2 2 1,0 0 0,0 1-1,1 1-55,1 1 0,0 1 1,-2 0-1,1-1-95,-3 1 1,0 0 0,2 0 0,1-1 68,0 1 0,1 0 0,2-1 1,1 0-116,-2-1 1,1-1 0,1 2 0,0-1 69,-3-1 0,0-2 0,1 1 0,0 0-71,0-2 0,1 0 1,1 0-1,0 0 52,-1 0 0,-1 0 0,0 0 0,-1 0 15,-4 0 1,0 0 0,2 0-1,0 0-46,0 0 0,0 0 1,1 0-1,0 0-64,-3 0 1,0 0 0,-1 0 0,-1 0-184,-3 0 0,-1 0 1,28 0-77,-5 0 0,-7 1-1566,-12 3 1960,-5 2 0,-14 3 0,0 3 0,0 2 0</inkml:trace>
  <inkml:trace contextRef="#ctx0" brushRef="#br0" timeOffset="1">2981 8280 8260,'16'0'144,"-3"0"0,4-5 310,-6-3 0,0-2-180,1-1 0,4 1-9,3 2 1,2-1-128,-2 5 1,2-3-172,-2 3 1,7 0 60,0 4 0,5 0-253,-5 0 0,6 1 61,-1 3 1,2-2 148,1 1 0,5 0 53,3 1 1,2-3-81,2 3 0,1-3-79,3-1 1,0 0 131,4 0 1,0 0 6,-4 0 1,4-1 43,0-3 1,5 3-33,2-3 1,0 1-224,-4 0 0,2 1 223,1-2 1,4 3 28,-30 1 0,0 0 0,1 0 0,-1 0-37,0 0 1,0 0 0,1-1 0,0-2 12,1 2 0,1-1 0,-1-2 1,1 0-14,1 2 1,0 0-1,0-2 1,-1-1-8,-1 1 0,1 1 0,-2-1 1,1 1 94,2-1 0,0 1 0,-1 1 0,-1 0-49,1-2 1,-1 0-1,0 3 1,0 0 75,-4-1 0,1 0 0,1 1 1,0-1-55,2 0 1,1 1 0,-3 0 0,1 0-49,2-1 0,-1 1 0,28-1 35,-3 2 0,-1 4 15,1 0 0,1 5-33,-30-5 1,1-1-1,30 6-125,-2-1 0,-1-2 26,-28-4 0,0 0 0,32-1 38,-32 1 0,1 0 0,0-1 0,1-1 38,31 0 1,-32-2 0,0-1-20,-1 0 0,0-1 1,2-3-1,-2 0 209,29-9 0,0 0-104,-4 1 1,4-3-48,-30 7 0,-1-1 0,2 1 1,1-1-24,-3 1 0,1-1 0,28-10 50,-5-1 1,-2 5-245,-3 3 1,-8 6-175,-3 1 0,-8 7-791,-7 1 1,-6 6 1113,-6 10 0,-1-2 0,-6 5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37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9388 6978 8218,'8'-1'229,"-1"-3"0,-4 2 139,1-6 191,2 5-476,0-7 1,6 9 109,-1-3 1,-3-1-191,-1 1 1,5 0-49,3 4 0,0-1-40,-3-3 1,3 3 166,0-3 0,5 3-132,-1 1 1,2-4 31,-2 0 1,2 1 83,-2 3 0,3 0-75,1 0 1,0 0 73,-1 0 1,1 0-54,0 0 1,4 3-19,-1 1 1,1 1-21,-4-1 0,4-1 47,-1 4 0,5-3-8,-5 4 0,2-5 96,-1 5 1,-2-4-82,6 4 1,-2-6 85,1 2 1,3 1-53,-2-1 0,-1 3 4,5-3 1,-8 4-22,8-4 0,-4 3 1,4-3 1,3 5-73,0-1 1,1-3 71,-1-2 1,-2 2-115,2-1 1,2 4 58,2-4 1,-1 0-8,1-4 0,0 3 26,3 1 0,1 0-33,0-4 0,-1 4-100,1 0 0,0-1 130,-1-3 0,2 2 5,3 1 0,-3-1 4,2 2 0,0-3 108,0-1 1,-1 0-104,6 0 1,-6 0 66,1 0 1,2 0-47,-1 0 1,0 0 54,0 0 1,-3 0-90,2 0 0,-1 0 0,2 0 0,-1 0-54,9 0 0,-9 0 75,4 0 1,1-1-36,-1-3 1,3-1 19,1-3 0,0-1-98,0 5 0,-4-3 158,1 3 0,-5-4 94,4 4 1,-4 1-100,0 3 1,-2 0-110,-1 0 1,1 0 42,2 0 1,-6 0-14,3 0 0,-7 0-68,3 0 0,-4 0 108,4 0 0,-1 0-63,1 0 0,1-2 25,-5-1 0,1-2 149,-1-3 0,-2-2-80,2 2 1,-4 2-32,-3-2 0,-2 4-266,-3-3 1,-6 4-253,-1-1 0,-7 4 488,-4 4 0,-3 5 0,-5 3 0,0-4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376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5174 10404 8470,'-8'-11'-189,"0"0"-688,0-1 466,2 6 580,1-4-306,5 8 1,5-1 136,3 6 0,7 4 0,3 4 0</inkml:trace>
  <inkml:trace contextRef="#ctx0" brushRef="#br0" timeOffset="1">19701 10439 8206,'0'-16'1603,"0"1"1,0 4-624,0 3-139,0 1-2538,0-5 1032,0 6 1,1 1 664,3 5 0,2 10 0,6 3 0</inkml:trace>
  <inkml:trace contextRef="#ctx0" brushRef="#br1" timeOffset="2">10576 10439 16290,'-27'0'0,"0"0"-992,2 0 1,-3 0 197,1 0 706,1 0 1,-1 3 89,1 1 1,-1 0 80,4-4 1,0 0-31,0 0 1,1 0-13,-1 0 0,2 0-16,-1 0 1,5-4-87,-6 0 0,8-1-54,0 2 1,2 0-52,2-5 1,-1 6-202,1-2 114,-1-2 1,5 4-90,-1-1 153,6 1 1,-3-3-1,5-1 1</inkml:trace>
  <inkml:trace contextRef="#ctx0" brushRef="#br1" timeOffset="3">10267 10347 15353,'18'0'0,"0"0"-964,-3 0 0,-1 0 589,5 0 1,-1-1 516,1-3 0,2 3-87,-1-3 1,1 2-18,2-2 0,4 3-32,-1-3 1,1 2-14,-4 2 0,3 0-8,1 0 0,3 0 33,-3 0 0,1 0-44,-1 0 1,-3 0-28,2 0 1,2 2-44,-1 2 1,1-3-46,-1 3 0,-3 1-18,2-2 0,4 3 40,0-3 1,-1-1 26,2 1 0,-5-1 80,5-2 0,-1 0 12,4 0 0,-3 0-12,-1 0 1,-4 0 50,0 0 0,4-5 1,-1-2-1</inkml:trace>
  <inkml:trace contextRef="#ctx0" brushRef="#br1" timeOffset="4">11558 10359 15353,'18'5'-1221,"3"-4"0,-3 4 691,5-5 1,-4 1 511,0 3 0,0-3 39,4 3 0,0-2-70,-1-2 0,1 0 45,0 0 0,5 5 1,1 1-1</inkml:trace>
  <inkml:trace contextRef="#ctx0" brushRef="#br1" timeOffset="5">11912 10393 15353,'23'0'22,"0"0"0,-1 0-903,1 0 1,-1 0 462,-3 0 0,1 1 178,-5 3 1,6-3 194,-2 3 0,1 1-135,-1-1 157,3 0 1,1 1 0,6 1 0</inkml:trace>
  <inkml:trace contextRef="#ctx0" brushRef="#br1" timeOffset="6">12723 10462 15654,'30'0'-1069,"1"0"0,-1 0 786,4 0 1,1-2 329,-1-2 1,2 3-6,2-3 1,2 2-26,6-2 1,0 1 98,-1-4 0,2 3-86,3-4 1,-3 5-221,2-5 1,-1 4 236,2-3 0,-3 3 1,2-4 1,-2 4-37,-1-3 1,-4 4-17,0-1 0,0-1-42,3 2 0,0-1 18,-3 4 0,1-4 48,-5 0 0,5 0-62,-1 4 0,-3 0-3,-1 0 1,-2-1 29,-2-3 1,-2 3 0,2-3 1,-6 3-2,6 1 1,-2 0-15,2 0 1,2-4 66,2 0 1,-4 0 132,0 4 0,1-1-151,-5-3 0,-1 3 33,2-3 1,-6 2-31,2-2 1,-7 3 22,-1-3 1,-1 3-13,1 1 1,1 0-14,-5 0 0,4 0-38,-3 0 0,0 0-70,-1 0 0,-2 0 64,2 0 0,2 0-116,-2 0 0,1 0 78,0 0 1,-4 5-1,5 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02:46:43.06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6578 7538 8412,'0'-12'17,"0"5"187,0-1 140,0 1-139,0 0 0,2-2 14,1 5 0,4 1 0,4 3 1,4-4-238,1 0 0,5 0 102,2 4 0,1 0-121,7 0 0,3 0 70,4 0 1,5 0-132,-1 0 1,8 0 49,3 0 0,3 0-245,1 0 0,1 0 309,3 0 1,-1 0-2,4 0 1,-4-1 2,1-3 1,2 2-10,-30-2 1,-1 0-1,0 0 1,1 0-54,1-1 0,0-1 0,27-5 65,-28 5 0,-1 0 0,31-5-155,-2-1 0,-28 5 0,-1-1-251,29-7 1,-1 0 384,-7 3 0,-2 2 0,-6 0 0,-1 1 0,-6 0 0,-5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383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6990 6773 8176,'0'-41'0,"-6"7"0,5 7 4223,-3 8-2253,3 8-1340,1 6 2383,0 5-1965,0 5 1,0 11 10,0 11 554,5 4-1205,-4 14 1,5 3 284,-6 13-2401,0 2 1807,0-28 0,0-1 1,0 1-1,0 0 99,0 1 1,0 0-2949,0 29 2268,0-29 1,0 0-1,0 21-379,0 0 1,0-5 798,0-6-4178,5-10 2929,1-3 0,3-17-101,2-4 15,-2-6-120,8-6 1885,-11-10 1,4-3 0,-3-10-1</inkml:trace>
  <inkml:trace contextRef="#ctx0" brushRef="#br0" timeOffset="1">7378 7012 8028,'-5'-17'332,"4"0"0,-10 7 1112,4 2-1051,2-2 0,-5 9 758,2-3 1,-2 4-545,-2 4 0,-3 2 7,0 6 1,0 4-174,3 3 0,1 7 133,-1 0 0,2 5-156,3-5 1,2 2-175,5-1 0,1-7-413,3 3 0,6-9 213,5-3 1,7 0-599,0-8 1,3 0 360,5-7 1,-3-2-405,3-6 1,-3 0 197,3-4 1,-4 3-902,0-7 0,-2 1 549,-1-3 1,-4 0-401,0 3 0,-6-3 356,-2 3 1,0 3 204,-8 1 0,0 2 478,-7 2 0,-7 4 112,-8 3 0,-3 3 732,-1 1 1,2 5-571,2 3 1,-2 2 698,6 1 0,0 0-251,3-4 1,1 2 3347,0-5-2329,4 0 0,3-4-896,8 0 1,0 0-169,7 0 1,2-5-167,6-3 0,3-2-544,-3-2 1,2-2 172,2 3 1,0-3-649,0 6 1,-2 0 5,-2 0 1,3 3 303,-3 5 0,-2-4-142,-2 0 1,-2 0-254,-2 4 1,0 4 562,1 0 0,-2 5-88,-2-1 1,2 0 549,-3 0 0,3 2-190,2-2 1,-5-2 446,1 2 0,0-6-189,3 2 0,1 1-17,-1-1 1,-3 0-192,-1-4 1,0-1-185,0-3-850,3-3 0,-5-8 451,3 0 1,-3-2-1369,-5 2 1,0 1 788,0-5 0,-1 0 982,-3-4 0,-2 1 0,-6-1 0</inkml:trace>
  <inkml:trace contextRef="#ctx0" brushRef="#br0" timeOffset="2">8326 6738 8016,'-5'-11'1651,"-3"-1"1,-1 5 21,2-1-586,-4 6 243,5-3 1,-5 6-632,-1 3 0,1 2 219,-1 5 0,2 6-356,3 2 0,-3 4-558,2 3 1,-2 5 42,-2 7 0,2-1-526,3 5 1,-2 0-107,5 3 0,0-4-525,4-3 1,0-4 22,0-3 1,1-3 305,3-6 0,-3 0-290,3-3 1,3-8 470,0-7 0,0-2-239,0-2 0,1-6 324,3-1 1,-3-12 51,-1-4 0,1-8 463,3 1 0,-3-3 0,0-1 0,-5 1 0,5 2 0,-4-4 0,4 4 0,-6-4 0,2 4 0,-3 2 0,-1-1 0,0 1 570,0-2 1,0 3-105,0 5 0,0 2 1023,0 2 1,-1-2-362,-3 6 1,3 4 1171,-3 3-927,3 6-638,1-3 0,0 6-330,0 3 1,0 2-109,0 5 1,4 6-144,-1 2 0,5 2 74,-4 2 0,3 5-168,-3 3 0,4 2-57,-4 1 0,1-4-32,-2 1 1,0-5-109,5 5 1,-5-3-304,5-1 0,-4-2-470,3-10 1,-3-1 437,4-6 1,-1-3-119,5-5 0,-1-10 164,1-6 1,-1-5-275,1-6 1,-1 2 285,0-6 1,0 6 157,-4-2 0,2 3 253,-5 1 0,1-3-73,-1-1 0,-3 0 502,3 5 0,-2-1-272,2 0 0,-3-2 894,3 2 1,-1-1-228,1 8 1,-3 5 1014,3 3-749,2 6 0,-1-2-508,3 8 1,2 2-270,-3 6 1,0 4-83,0 3 0,0 3-1000,0 0 1,4 5 577,-4 0 1,3 3-1884,2-3 0,-1 1 955,1-2 1,-1-5-1229,0 2 1,1-4-413,-1 0 2762,1 2 0,4-8 0,2 3 0</inkml:trace>
  <inkml:trace contextRef="#ctx0" brushRef="#br0" timeOffset="3">8885 6430 9430,'0'9'4376,"0"2"-1685,-5-2-1722,4 13 0,-8 1-11,5 7 243,-4 13-1064,6-1 1,-8 19 11,2 0-273,6-28 1,-1 0-1,-1 1 1,0-1-307,1 0 1,2-1 0,-3 25 300,4-8 0,0-7-716,0-4 1,0-12 5,0-7-686,0-5 902,5-8 1,-4-6-79,3-8 1,1-8-59,-1-7 1,1-5 304,-1-6 0,-3-2-281,3-2 1,1-1 271,-1-3 1,0 3 498,-4 5 0,0 4-71,0 4 1,0 3 1078,0 4 0,0 2-360,0 6 360,0-1 1,0 5-370,0-1 0,1 6 1265,3-2 0,-2 3-773,6 1 0,-1 0-246,5 0 1,1 3-833,2 1 1,-3 5 1,4-1 1,-4 2-462,0 1 0,-1 2 306,1 2 0,-6 3-698,-2 5 1,-3 3 283,-1 1 0,-1 5-428,-3-2 0,-4 3-148,-7 2 0,2-2-134,-2-3 0,-3 2 44,-1-6 1,3-4 549,1-7 1,2-3-501,2-5 0,0-3 1094,4-8 0,-3-7 0,3-7 0</inkml:trace>
  <inkml:trace contextRef="#ctx0" brushRef="#br0" timeOffset="4">9182 6738 8016,'0'8'0,"0"0"3823,0-1-2529,0 5 1,0 0-54,0 3 317,0 3-990,0 10 1,0 1 91,0 6-976,0 4 297,0 2 0,-1 9 254,-3 4-2436,3 1 2083,-9 8 0,7-4-442,0-26 0,-1-1 354,1 28 1,0-26 0,1 1-539,2 30 0,0-4 86,0-8 1,0-4-230,0 0 0,0-5 348,0-5 1,0-8-526,0-12 662,0-2 1,4-12-263,0-5 0,0-8 846,-4-11 0,1-6-182,3-13 0,2-8 0,5-6 0</inkml:trace>
  <inkml:trace contextRef="#ctx0" brushRef="#br0" timeOffset="5">9160 6887 7935,'0'-23'0,"0"1"1368,0 3-817,0 3 1,0 1 1074,0-1 0,5 2-792,2 7 1,0-3 264,0 2 0,5-1-520,3 2 1,0 1 873,-4 6 1,5 0-690,-1 0 1,1 2-204,0 2 0,-4 6-238,4 5 1,-2 5-290,1-1 1,-6 3-122,2 1 1,-3-3-281,-1 3 1,-2-3-778,-5 7 1,-2 1 524,-6-2 0,1 2-681,-9-1 1,-1 2 508,-2 5 0,-8-4-1148,-4-4 0,2-3 1939,-1-4 0,-1-2 0,-3-6 0</inkml:trace>
  <inkml:trace contextRef="#ctx0" brushRef="#br0" timeOffset="6">9605 6738 7855,'0'-11'0,"-5"5"1698,4-5-1092,-4 5 1,1-2-97,0 1 0,0-1 11,4-3 1,0 3-59,0 1-585,0-1 190,0 2 167,0-5-1227,0 5 525,0 0-1092,0 1 811,0 5 1,-4 5 316,0 2 1,-1 4 296,2 0 0,1 2 392,-1 2 0,-3-2 84,3 2 0,-5 1-185,4 0 0,-3 3 855,3-4 0,-4 4-383,4-4 1,-1 4 580,2-4 0,1 1-325,-2-5 0,3 0-36,1 1 1,0-5 803,0 1-1143,5-5 1,2 2 35,4-5 0,2 0-166,2 0 0,-2-2-65,2-1 0,-1 1-103,1-2 0,-2-1 107,2 2 0,-2-1-99,-2 4 0,0 0-170,1 0 1,-4 0-193,-1 0 1,-3 5 193,4 2 0,-5 2-676,5-1 1,-5 3 337,0 1 1,-1-1-329,-2 4 1,-5 2 140,-3-2 1,-4 5-55,-3 0 1,1 1-270,-5 2 0,0-1-304,-4-3 1,4 1 386,0-5 713,0 0 0,-9-3 0,-1-1 0</inkml:trace>
  <inkml:trace contextRef="#ctx0" brushRef="#br0" timeOffset="7">7481 7435 7864,'-41'0'914,"-1"4"0,8 0 1531,5-2-2148,8-1-138,15-6 1,12-2 213,13-9 902,8-1-784,7-11 1,12 2-540,7-4 310,-23 17 1,1 1 0,4-5 0,0 1-18,5 0 1,0 1 0,1 1 0,0 0-82,5 1 1,0 0 0,3 0 0,1 1-132,4 1 1,2 0-1,4-1 1,0 1 43,-1-1 1,0 1 0,1 1-1,-1 1-323,-5-1 0,-2 1 0,-1 0 0,-1-1 207,-4-1 0,-1-1 0,-2-1 0,-2-1-763,-4 1 0,-2 0 1,-1-1-1,-1 0-366,24-13 0,-1-1-409,-2-2 0,-5-3 668,-7 2 1,-5 3 140,-11 2 768,-4-3 0,-8 8 0,-3-2 0,-4 2 0,-5-1 0</inkml:trace>
  <inkml:trace contextRef="#ctx0" brushRef="#br0" timeOffset="8">6910 5505 7978,'-5'-12'2361,"-2"1"-689,1 0-801,-4 4 1534,8 2-1224,-3 0-752,5 4 0,0-4 0,2 5 220,1 0-528,4 5 0,4-3-85,1 6 0,4-5-1022,3 0 778,-2-1 1,4 1-713,-2 1 0,2 1 541,-2-1 0,1-1-357,-5 4 0,0 1 122,-3 3 0,-2 2 530,-2 2 1,-3 4-91,-5 8 0,-2 2 245,-1 5 0,-5 2 31,-7 2 1,1 1 187,-5 3 1,0-1 569,-4-3 0,5-8-374,3 1 1,6-11 60,1-5 0,6-6-117,-2-1 0,4-6 42,4 2 0,3-8-167,9-3 0,-2-7 0,5-2 1,0-4-82,4 1 1,-1-2-276,1-2 1,0-4-140,0 0 1,0 0 182,0 0 0,-4 3-640,0-3 1,-2 2 348,2-2 1,2 4-622,-6 0 1,0 2 330,-3 6 1,-1-1-541,0 5 851,1 5 0,-5 1 415,1 5 6,-5 0 1,6 1-177,-6 3 1,5-2 894,-4 6 1,3-1-399,-3 5 0,5-1 889,-1 1 0,-2-1-513,2 0 0,-1 5-433,5-1 1,-1 0-148,1-3 1,-1-1-10,0 0 1,2-4-29,2-3 1,-2-3-1,2-1 0,2-5 28,-2-3 1,4-8-29,-4-7 1,0-5-675,-3-6 0,-5-2-787,1-2 1,-5-1 1236,0-3 0,-11 2 0,-8 6 0,-4 5 0,-3 2 0,-5 10 0,-2 5 0,1 12 0,-2 12 0,1 7 0,-5 11 0,6 4 0,3 8 0,1 3 0,3-5 0</inkml:trace>
  <inkml:trace contextRef="#ctx0" brushRef="#br0" timeOffset="9">7983 5196 8047,'-11'-6'2728,"-1"1"-2294,6 5-118,-4 0 0,7 0 126,-4 0-211,4 5 836,-7 1-360,9 11-267,-9 1 1,8 5-353,-8 5 0,8-3 259,-6 5-493,5 1 156,-7 8 0,4-2-269,-5 5 0,3-4 255,0 4 1,1 0-596,-5 3 0,1-4 298,-1-3 1,5-4-171,-1-3 1,6-8-536,-2-8 331,3-3 0,1-6 149,0-6 0,5-7 53,2-8 1,5-8 76,3-7 1,-2-3 109,2-2 1,1 0 19,0-3 0,-1 2 266,-4-2 0,1 4 0,-1 4 0,1-3 0,-1 2 0,-5 2 0,-2-2 0,-3 7-41,-1 1 0,0 1-17,0 3 1,-1-2 813,-3 2 0,3 3-363,-3 4 0,-1 0 609,1-4 1,-1 5 210,1 0 758,3-1-851,-4 11-40,5-4-550,0 5 1,0 6 13,0 6 0,4 0-463,0 7 1,3-1 108,-3 1 0,5 5-261,-1-5 0,0 5 121,0-5 1,2 3-114,-2 1 1,2 0 11,1-1 0,-3-2-273,0-1 0,-2-4 146,2 4 1,2-5 11,-3 1 0,0-4 43,0-3 0,-3-3 79,4-5 1,-4 0 79,3 0 0,-3-5-77,4-3 1,-2-7-144,2-4 1,2-1 92,-3 1 0,0-3-47,0 3 0,0-1 165,0 1 1,2-3-91,-5 3 0,1 3 143,-1 1 1,-3 2-122,3 1 400,2-4-230,-4 3 223,3 2 0,-4 2-110,3 5 0,-3 2 406,3 5 0,1 0-100,-1 5 1,5-5 32,-2 5 1,2 0-454,-1 3 0,2 0 132,-3 1 0,6-1-641,-1 1 0,5-1 301,-5 1 1,2-6-972,-3-2 1,0 1 543,1-1 1,-1-1-1012,1-3 1,-1 0 635,1 0 0,2-5-317,-3-2 0,3-3-185,-6-2 1,2 1-11,1-1 1394,-5-4 0,5-2 0,-5-5 0</inkml:trace>
  <inkml:trace contextRef="#ctx0" brushRef="#br0" timeOffset="10">8668 5025 8047,'-11'-6'911,"3"-4"1027,1 2-1309,4 3-198,-7 0 1731,9 5-1356,-4 0 0,1 1 1624,0 3-1681,0 2 0,4 11-195,0 2 0,0 8-114,0 3 0,0 4-452,0 4 1,0-1 102,0 5 0,0 2-493,0 2 1,0 2 315,0-6 1,4-2-727,0-2 0,5-2 76,-2-5 0,-1-2-803,-3-14-187,4 0 707,-6-8 534,4-2 1,-5-10 105,0-3 0,0-6-34,0-1 0,0-5 135,0 1 1,0-2 206,0 2 0,-1-1-392,-3 5 231,3-5 1,-8 7-29,5-2 0,-1 2 28,1 1 1,3 5-1,-3-1 1,1 6-163,0-2 807,1-2 266,-3 4 0,10-4 60,3 2 0,2 3-568,2-3 1,0-1-172,4 1 0,0-1 2400,3 1 1,3 3-295,-3-3-1435,-3 3-1647,6 1 627,-10 0 0,1 5-61,-5 3 0,-6 2-544,2 1 564,-3 6-1180,-6 6 949,-6 1 1,-3 7-403,-5-4 1,0 5 437,-4-2 1,0-1-488,0 2 1,2-2 1071,2 2 0,-3-4 0,4-4 0</inkml:trace>
  <inkml:trace contextRef="#ctx0" brushRef="#br0" timeOffset="11">8954 5242 8047,'5'12'-1712,"-4"4"1426,4-3 748,-5 8 0,0-2 1029,0 8 0,0 3-597,0 9-483,-5 1-420,4 11 1,-8 6 70,7-25 1,0 1 0,0 0 0,1 1-159,0 0 0,2 1-1193,-1 28 1048,0-1 252,0-5 0,3-3-580,1-1 1,4-6 323,-4-1 0,3-10-152,-3-5 1,1-10 109,-1 2 1,-3-8-252,3 1 657,-3-9-871,-1-2 1004,0-20 0,0 5-252,0-13 13,-5 3 1,-1-8 0,-6-1 0</inkml:trace>
  <inkml:trace contextRef="#ctx0" brushRef="#br0" timeOffset="12">8885 5334 8047,'7'-7'603,"-1"2"75,-2 5 0,-2-1-377,6-3 1717,-5 3-1286,7-4 0,-8 5 120,6 0 1635,0 0-1609,3 5 1,0 1 32,1 6-189,4-1-188,-3 0-515,9 1 1,-10 0 225,3 4-375,3-4 1,-5 5-679,2-6 737,-2 1 8,-7 4 0,-1-3-102,-5 2 0,-2 2-218,-6-2-1768,1 5 688,-20-2 1,7 1-339,-11 0 0,2-5 699,-2 1 1102,-2-2 0,4-2 0,-5 1 0</inkml:trace>
  <inkml:trace contextRef="#ctx0" brushRef="#br0" timeOffset="13">9331 5231 8047,'7'-15'0,"1"-1"317,-5-4-144,7 7 1,-9-3 357,3 4-237,-3 6 0,-1-4 380,0 2 0,0 2-207,0-2 0,-1 6-351,-3-2 0,1 3-180,-4 1 0,3 0-224,-4 0 1,2 5-251,-1 2 1,-4 4 360,4 0 0,0 0-116,0 1 0,3 1 100,-4 2 1,2-1-1,-3 3 481,2 0 0,3 3 204,-4-1 0,2-1 385,-2 1 0,2-1 385,2 1-661,3-3-203,-4 1 0,5-4 711,0 2-535,0-3-171,0 0 0,0-1 247,5-4 1,-3 2 673,6-6-902,-1 1 1,5-4-28,-1 0 1,1 0 67,-1 0 1,4-1-102,1-3 0,-1 2-8,-4-6 0,2 4 211,2-3-297,-2 4 0,3-2 79,-4 5-181,-6 0 66,4 0-59,-8 0 1,4 0-166,-2 0 1,-3 1-315,3 3-145,-3 2 1,-1 6-1214,0-1 1156,0 6 1,-5-3-529,-3 5 0,-7 0-714,-4 4 0,-2-1 705,-2 1 0,4 0-1178,0 0 2223,0 0 0,-4-5 0,0-2 0</inkml:trace>
  <inkml:trace contextRef="#ctx0" brushRef="#br1" timeOffset="14">6064 15338 10226,'-5'-16'-437,"4"3"0,-3-2 201,3 2 594,1 7 0,3 1 49,4 5 1,2 0-423,10 0 1,4-4 17,4 0 1,3 0-119,-3 4 1,4-1 67,0-3 1,1 3 133,-2-3 1,-1-1 8,-2 1 1,-3-1-24,3 1 0,-3 3-13,-1-3 1,-1-1-46,1 1 0,4-3-50,0 3 1,4-1-27,0 1 1,2 2-119,1-6 0,0 4 96,1-3 0,3 0-52,0 0 1,1-2 15,-1 5 0,-1-1-26,5 1 0,-2 3 189,2-3 1,-1-1-83,-3 1 0,1 0 48,3 4 1,1 0-57,-5 0 0,0 0 27,-3 0 0,-1 0 100,0 0 1,3 4 7,-3 0 0,3 5 108,-6-2 0,-2 7-150,1 2 0,-1 0 268,2-1 1,1-2-55,-6 2 1,5 2-128,-5-2 1,6 4-128,-1-4 0,2 0-210,1-3 0,-1-5-287,-3 1 0,7-4 242,-3 3 1,2-4-50,-6 1 0,3-3 48,-2-1 1,0 0 141,0 0 1,-2-1 31,-2-3 1,-3 3 181,2-3 1,-1 3-40,-3 1 0,1 5 295,0 2 1,0 3-117,0 2 1,-4 1 76,0 2 1,0-1-270,4 5 0,0-4 77,-1 4 0,1-4-271,0 4 1,4-6 85,-1-2 0,6 0-89,-1-8 0,2 1 11,1-4 0,0 0-169,0 0 0,4-5 153,1-2 1,-1-4 72,-4 0 0,0-4 26,0-1 1,2 0 152,2 1 0,-6 2 0,2-2 0,-4 3-35,1 5 1,-1 2-39,1 5 0,-5 0 4,9 0 0,-4 0 4,4 0 0,-1 0 32,0 0 1,0 1-7,1 3 0,-1-2 71,0 6 1,2-5-99,2 0 0,-3 2 141,3-1 1,-1 4-158,1-4 0,-1 5 1,5-2 1,-1 2 6,0-1 1,0 2-5,-3-3 0,0 4-32,8 0 0,-7-3-150,7-1 0,2-4-220,5 1 1,5-4 284,2-4 0,-1-3-369,2-4 0,1-4 448,-1-1 1,-28 7 0,0-2 52,-1 2 1,1-1 0,-2 1-1,1 0 27,0 0 0,1-1 1,26-5 284,2-4 1,-1 5-168,1-1 0,-7 2 101,4 2 0,-8 4 74,4 4 0,-5 1 49,4 2 0,-4 2-162,0 1 1,-2 3-61,-1 1 1,1 2-195,2-5 0,-2 0 122,3-4 0,-2 0-30,1 0 1,-4-5-111,4-3 0,-8-6-260,4-1 1,-6 1-332,-1 6 1,-4-1 613,-4 6 0,6-5 0,-6 4 0,-2 2 0,-2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39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5128 16994 8232,'0'-18'0,"-4"-2"0,-1 5 853,-1 1-26,3 1-382,-2 7 0,5 3 135,0 11 1,0 6-216,0 13 1,0 3-117,0 8 1,4 4-279,0 8 0,1 2-332,-1 5 0,-3 5 374,1-30 1,0 1 0,0 1 0,1 0-45,-1 2 0,0 0 1,0 2-1,1-1-219,-1 3 1,-1 0-1,0-2 1,0-1 45,0 0 1,2-2 0,-1-1 0,2-2-222,0 1 0,0-1 1,2 23-331,1-2 0,0-10 295,0-5 1,2-6 77,-5-2 1,4-9-174,-4-2-7,-1-10 562,-8-4 0,-1-5 0</inkml:trace>
  <inkml:trace contextRef="#ctx0" brushRef="#br0" timeOffset="1">5174 16903 8232,'0'-23'-1534,"-2"3"767,-1 5 3569,1-1-1909,-3 15 0,5-3-349,0 8 0,-4 6-278,1 5 1,-2 11-175,1 0 1,1 6 15,-4 2 1,3 6 109,-4 2 0,1 1-384,-5-1 0,1 1 195,-1-5 1,-3 0-613,0-4 1,-2 2 70,2 2 1,1-8-127,-5 1 0,5-6 125,-1-2 0,2-5-211,2-3 0,-1-7 724,1-5 0,0-6 0,-1-4 0</inkml:trace>
  <inkml:trace contextRef="#ctx0" brushRef="#br0" timeOffset="2">4945 17166 8232,'24'-23'-27,"3"0"1,-14 5 30,2 3 0,-2 6 495,-2 1 1,2 6-38,2-2 1,-1 3 68,5 1 1,-4 1-113,4 3 0,-1 7 323,1 8 1,3 4-356,-3 4 1,2 3-279,2 8 0,0 2-363,0 2 1,0 4 253,-1-4 0,6 10 0,1-5 0</inkml:trace>
  <inkml:trace contextRef="#ctx0" brushRef="#br0" timeOffset="3">21437 17074 8317,'-18'-28'0,"7"4"0,1-2 795,2 6 129,3 4 1,-1 11-60,2 5 1,1 10-360,-4 9 0,4 10-274,-1 9 1,3 5-32,1 15 1,0 3-424,0-26 1,0 2 0,0-2 0,0 1 221,0 2 1,0 0 0,0 3 0,1 1-159,1 3 1,0 1-1,1-1 1,0 0-161,3 1 0,0-1 0,0-1 0,-1-1 166,1-3 0,0 0 0,-1-5 0,1 1-351,0-1 0,0-2 1,5 22-80,0-6 1,1-7-87,-1-8 0,1-4 118,-1-4 0,-3-7 28,-1-4 1,0-6 521,0-1 0,-2-5 0,-5-5 228,0-9 1,-5-11 0,-1-7-1</inkml:trace>
  <inkml:trace contextRef="#ctx0" brushRef="#br0" timeOffset="4">21380 17257 8317,'-12'-29'128,"-3"-3"146,0 5 1,0 2 60,3 6 1,1-1 106,-1 4 0,4 2-102,-4 7 1,3-2 131,-6 5 0,2 0-316,2 4 1,0 5-138,-1 3 1,-1 2 6,-2 2 1,1 5 166,-5 6 0,5 1-488,-1 7 0,-3-3-54,-1 6 0,3-6-167,1 6 0,-2-3 42,2-1 0,0 3-152,3-2 0,5-4 86,-1 0 1,5-8 39,0-4 0,3-2 500,3-2 0,4-4 0,4-3 0,1-13 0,-1-4 0</inkml:trace>
  <inkml:trace contextRef="#ctx0" brushRef="#br0" timeOffset="5">21266 17188 8317,'16'-22'0,"-3"-1"0,3 0 902,-4 0 0,3 4-290,0 0 1,0 9-31,-3-2 0,1 9-102,2-1 1,-1 4 2,5 4 1,0 7-414,4 8 1,1 4-409,2 4 0,4 2-353,4 5 1,1 5 470,3 3 1,3 8 0,-18-24-1,0 0 1</inkml:trace>
  <inkml:trace contextRef="#ctx0" brushRef="#br0" timeOffset="6">4054 8349 8548,'12'-5'-70,"-1"-3"0,1-6-419,-1-1 305,1 0 1,0 3 72,3 1 0,-1 1 236,5 2 1,-3-1 298,3 5 1,-5 0-448,1 4 0,3 6 91,1 1 0,-3 7-208,-1 1 1,2 4 51,-2-3 0,5 3-80,-1-4 0,2 0 134,-2-4 0,2-3-54,-2 0 0,7-6 4,0 2 1,2-3 24,-1-1 0,-2 0 113,6 0 0,-3 0-103,6 0 1,-6-5 116,6-2 1,-2 0-83,2 0 0,2 3 59,2-4 1,-3 4 40,3-3 1,-2 4 9,-2 0 1,4 1-13,0 2 1,0 0 15,-3 0 0,-1 5 181,0 3 1,2 2-120,2 1 1,-4 1 57,0-1 1,4 1-85,-3-1 1,3 1-134,0-1 1,2-3-5,6-1 1,0-3-230,-1 4 1,6-6 216,2 2 0,0-3-452,0-1 1,0-5 414,4-2 0,5-4 28,-29 6 1,-1-1 0,29-5-10,-4-1 0,0-3 66,-3 0 1,-2 1 9,1 6 1,-5-1-13,2 5 1,-5 1 78,-3 3 1,3 0-44,-4 0 0,4 1 16,1 3 0,-1-3-101,1 3 0,5-3 61,2-1 1,-1 0-272,1 0 1,1 0 269,3 0 1,2 0-112,-2 0 1,3 0 51,-7 0 1,3 0-6,1 0 0,3-1 111,-3-3 1,-2 3-84,-10-3 0,1 3 92,0 1 1,2 0-116,-2 0 1,2 5 19,-6 2 0,2 0 15,2 0 1,3-3-7,1 4 1,4-6-58,0 2 1,3-3-176,4-1 0,2-3 126,-29 1 1,1 0-1,-3-4 1,0-1 38,1 1 1,-1 1 0,0-2 0,1 0 38,1 1 1,0 0 0,0-1-1,0-1-31,-2 1 0,0-1 0,30-9 261,-4 2 0,-5 6-94,0-2 1,-2 3-55,-2 1 1,1 1-36,-8 6 1,1 0 75,-1 0 0,5 2-58,-5 2 1,1-2 18,-5 6 0,-1-1-129,4 5 1,-2-1 48,2 1 0,-2-2-16,2-3 1,-3 2-4,4-5 1,0 4-2,4-5 0,-6 5 3,-1-4 1,0 0-7,-1-4 1,0 0 232,-4 0 1,1 0-224,-1 0 1,0 0 151,0 0 1,4 0-145,0 0 0,1 0 52,-5 0 0,1 0-71,3 0 0,-2 0 273,2 0 1,-2 0-207,-2 0 0,1 0-2,3 0 1,-1 0 97,5 0 0,-5 3-123,1 1 0,-1 1 174,1-1 0,-1 1-142,5 3 0,-4-2-83,3-2 1,-2-1 108,2 4 0,4-4-212,1 0 1,2-1 42,-6-2 0,7 0 49,4 0 0,-2-5 41,-1-3 0,-2 3-10,1 1 0,0-1 21,4 1 1,-5-1 33,2 1 1,-7 3 13,-1-3 1,-1 3-35,5 1 0,-4 0 8,0 0 1,0 0-42,3 0 0,1 0-5,0 0 0,-2 0 15,-2 0 1,3 4-7,-4 0 1,5-1 11,4-3 0,-6 0-4,6 0 0,-6 0 6,5 0 1,2 0-9,-1 0 1,-1 0 27,-3 0 0,0 0 64,-1 0 1,-3 0 10,0 0 0,-7 6 8,0 1 1,-1 0 17,-4 0 0,3 2-99,2 6 0,-1-2 31,0 2 1,1-2-110,-1-2 1,5 1-4,3-1 0,-1-1-223,0-2 1,1 1 130,4-5 1,1-1-82,2-3 0,-2 0 31,3 0 0,-3 0 151,-1 0 0,1 0 114,2 0 0,-2 0-82,2 0 0,-2 0 211,-1 0 0,0 0 13,-1 0 1,1 0-112,0 0 0,-1 0-35,1 0 1,1 0-9,3 0 0,-3 0-37,2 0 1,2 0-18,-2 0 0,6 0-8,-2 0 0,2 0-26,-2 0 1,3 0-14,-3 0 0,3 0 40,1 0 1,0 0-167,0 0 0,0-3 197,1-1 1,0-4 4,3 4 0,-3-5 40,3 2 0,-4 2-50,-3 1 0,1 3 159,-1 1 1,0 0-86,-1 0 1,3 0-86,-2 0 1,5 0 41,2 0 1,0 0-222,-4 0 0,2-4 56,1 0 1,4-1 80,-30 3 1,0 0 0,-1 1 0,-1 0 23,1-3 0,-1 0 0,31 0-11,-31 1 1,1-1 0,2 0 0,1 1 70,-2-1 0,1 1 1,0 0-1,-1 1-34,31 2 0,-31-2 1,-1 0 65,0 0 0,-1 0 0,3 0 0,0 0-50,-1 2 0,0 0 1,3 0-1,-1 0 11,-2 0 0,0 0 1,1 0-1,0-1-25,3-1 1,0 0 0,0 1 0,0 0-4,2-3 1,0 0 0,-2 2 0,-1 0-166,-1-2 0,1 1 0,-1 1 0,1 0 181,-1-2 1,0 0 0,2 1 0,-1-2 15,-2 0 1,-1-1 0,1 0 0,0 1-13,26-7 1,-2 5-323,-5-1 1,-5 5 293,-7 0 0,-2 1 0,-4 2 0,-2 0 0,-2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405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11113 13111 8375,'0'6'-745,"0"0"598,0-6 177,0-6 0,6 5-73,5-3 0,2-1 74,6 2 1,1-5-17,7 4 1,2-1 15,5 1 1,7 3 52,5-3 0,2 3-310,9 1 1,-2-4 291,5 0 0,0 0 10,1 4 0,2 0-46,-28 0 1,-1 0 0,0 0 0,-1 0 8,32 0 1,-31 0 0,-1 0-15,32 0 0,-31 0 0,0 0-12,3 1 1,-1-2 0,-1 1-1,0-1 13,1-1 0,0 0 0,-1 2 1,0-1-28,-1-1 1,0 0-1,1 0 1,-1-1-1,0 1 0,0 0 1,30-3-98,-3 2 1,1 1-113,-1-2 0,-28 4 0,0-1 56,31 1 154,-6 0 0,4-4 0,-5 1 0,6 0 0,-29 2 0,0 1 0</inkml:trace>
  <inkml:trace contextRef="#ctx0" brushRef="#br0" timeOffset="1">14539 10519 8362,'5'-12'-100,"-4"-4"1,11 3 246,-1-2 1,2 6-34,6 1 0,5 6 99,6-2 1,4 8-207,5 3 0,1 4-113,6 0 1,6-3-139,5-1 0,5-4 191,-28-1 0,1 0 0,-1-2 0,1 0-192,2-2 1,-1 0 0,1-1 0,1-1 227,2-1 1,0-1-1,-1-2 1,0-1-18,0 0 1,-2-1-1,1 2 1,-2-1-65,-1-1 0,-1 1 0,29-4-278,-2 1 1,-4 2 375,-4 7 0,2-3 0,-6 8 0,0 3 0,-2 1 0</inkml:trace>
  <inkml:trace contextRef="#ctx0" brushRef="#br0" timeOffset="2">7709 10861 8386,'0'-11'-247,"0"4"1,0-3-369,0 3 0,1-3 758,3-2 0,3 5 1,4-1 1,5 4 26,3-4 1,7 6-127,0-2 1,7 3 170,2 1 1,5 0-180,10 0 1,2 1-289,5 3 1,0 6 191,0 5 1,5 2-150,-30-10 1,1 1-26,3 1 1,0 0 0,-1 2-1,0 1 1,2-1 0,0 1-1</inkml:trace>
  <inkml:trace contextRef="#ctx0" brushRef="#br1" timeOffset="3">5219 17451 23717,'7'-1'1179,"-4"-3"1,-1 1-2673,-2-4 1,1 3 1398,3-4 0,-3 5-365,3-5 764,2 5 510,-4-7-970,3 9 0,-4-8-530,3 5 457,-3 1 340,4 3-1295,-5 0 443,5 5 0,-4-3-1732,3 6 1917,-3-6 1,5 8 0,0-3-1</inkml:trace>
  <inkml:trace contextRef="#ctx0" brushRef="#br1" timeOffset="4">9331 17463 21256,'0'-17'-1646,"5"4"0,-4-4 1388,3 1 0,1 4 297,-1-4 1,3 4 303,-3 0 0,4 1-155,-4-1 0,1 5 184,-1-1-738,-3 6 37,4-3 990,-5 5-203,0 0-975,0 5 1,0 1 145,0 5 0,-1 1-408,-3-1 1,1 5-350,-4-1 1105,4 0 0,-7 1 0,4 2 0</inkml:trace>
  <inkml:trace contextRef="#ctx0" brushRef="#br0" timeOffset="5">20341 17542 8413,'0'-11'169,"3"-2"169,1-2-254,5 2 1,-6-2 487,4 8-346,1-4 1,-1 10 277,1-3 0,-4 3 381,3 1-334,-4 0-38,2 0-1153,-5 0 0,-5 5 0,-1 2 0</inkml:trace>
  <inkml:trace contextRef="#ctx0" brushRef="#br0" timeOffset="6">9102 9753 8189,'6'-16'-22,"-5"2"1,3-4 109,-3 2 0,-1-5 0,0 7-114,0-5 1,0 4 65,0-4 1,0 4 160,0-4 1,-4 4-258,0-4 1,-1 3 50,1-3 1,2 5-84,-6-1 0,4-1 127,-3 0 0,-1 2-217,-3 7 1,-2-2-65,-2 5 1,-3 0 93,-5 4 0,-5 5-19,-2 3 1,-7 9 84,-1 5 0,-10 4-357,-2 8 1,-4-1 430,25-13 1,1 2 0,-2 1 0,1 1 12,-1 2 0,-1 1 0,0 1 1,-1 1 17,-3 1 1,1 1 0,2 0 0,1 2-168,0 1 1,1 0-1,-1 0 1,1 1 229,1-1 0,1 0 1,-2 1-1,0 0 31,3 1 1,1 0 0,3-3 0,0 0 11,2 1 0,0 1 0,3-3 1,1 1-155,1-1 0,1 0 1,1 2-1,1 0 91,0-2 1,3 0-1,2 0 1,2 0 2,-1 0 0,2 0 0,2 28 37,-1 1 1,2-6-47,2-2 0,9-5-130,3 2 0,8-5 52,3-3 1,5-3 59,6-4 0,7-7-114,4-6 0,4-4 173,8-6 0,0-6-98,-23-3 0,0-2 0,-1-5 1,0-1 42,3-2 0,1-1 0,0-5 0,1-1-52,-1-2 0,2-2 0,4-3 0,0-3-2,1-2 0,0-1 1,0-1-1,-1-1-214,-2-1 0,-2-1 0,1-2 0,0-2 146,0-3 1,0-1-1,1-2 1,0-1 45,0-2 0,-2 0 0,-1 1 0,-2-1-63,-3-2 0,-1 0 0,-4 0 0,-2-2 39,2-2 1,-2-3 0,-4-1 0,-3-1 15,-1 2 1,-1 0-1,-3 0 1,-2 0 41,-3 5 1,-2 1-1,-2 3 1,-2 1-19,-3-2 0,-3 2 0,-4 5 0,-3 1 41,-2 4 1,-3 2 0,-4 2 0,-5 3 53,-1 5 0,-3 4 0,-4 2 0,-3 3 38,-4 5 0,-2 3 0,-3 1 1,-1 2-185,-2 4 0,-1 2 1,-4 1-1,0 3-48,0 5 1,1 2 0,-2-1 0,1 2-50,0 3 0,1 2 1,0-1-1,2 0-73,0 1 0,2 1 1,5-2-1,2-1 235,7-1 0,1 0 0,1-2 0,1 0 0,-19 14 0,-1-3 0</inkml:trace>
  <inkml:trace contextRef="#ctx0" brushRef="#br0" timeOffset="7">8965 9639 8305,'0'-6'0,"0"-4"0,0 3 0,-5-4 0,4 0 0,-3-1 0,3 1 0,1-1 0,0 1 0,0-1 0,4 0 0,0-3 0,3 2 0,-3-2 0,1-2 0,-1 2 0,-3 0 0,3 3 0,-3 1 0,-1-1 0,0 5-850,0-1 437,0 6 299,-5-3 0,-5 5 101,-5 0 1,-6 1 114,2 3 1,-2 3-51,-2 8 1,-4-1 33,1 5 0,-6-3-53,2 3 1,0 0 3,0 4 1,-4 1-12,-4 2 1,-1 0-170,5 4 0,-4 1 174,0 3 1,-9 4-8,1 0 0,22-16 0,0 0-183,-21 24 1,22-23-1,0 1 178,0 2 0,0 1 1,-2 1-1,-1 0 16,0 1 0,-1-1 0,2 2 0,-1 0-19,1-3 1,1-1 0,0 2 0,1 1 0,0 2 1,0-1 0,3-3 0,1 0 38,-15 26 1,4-1-168,8-3 1,-1 2 269,0-1 0,6-2-107,6 5 0,1-5 14,6 2 1,2-3-5,5-1 1,5-2-69,7-2 0,3 2 10,5-2 0,3-1-10,1 1 0,5-3-23,-2-1 1,3 0-17,2-7 0,4-4 21,3 0 0,2-4-18,2-4 1,5-6-7,2-6 0,3-4 37,1 1 1,1-9 2,3-7 1,-1-9-192,-28 6 1,0-1 0,1-5 0,0-1 193,4-2 1,-1-2 0,-3-3 0,0-1-223,1-2 1,0-1 0,-1-3 0,0 0 213,2-2 0,-1 0 0,1-3 0,0-1-37,1-3 1,0-1 0,-4 1 0,-1 0-165,1-6 1,-3-1 0,-2 1 0,-2 0 180,-3-2 1,-2 0 0,0-1 0,-2-1 22,-2-3 0,-1 1 1,-3 6-1,-3 0-127,-2 3 0,-2 0 0,-2 3 0,-2 0 161,-4 5 0,-2 0 0,-3 2 0,-3 0 88,-4 5 1,-4 2 0,-3 3 0,-3 4-59,-4 1 0,-3 4 0,-4 4 1,-3 4 50,-6 2 1,-1 3 0,-7 2-1,-1 3-197,-5 3 0,0 4 0,-1 2 1,1 4-13,-3 5 0,2 4 0,0 1 0,1 3-73,19-6 1,0 2-1,1 0 1,-18 9 0,2 1 176,2 3 0,3 0 0,1-1 0,0 0 0,1 3 0,1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41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3426 11067 8571,'-16'-19'70,"3"1"554,4 2-582,7 0 1,-2 5 150,8-1 1,3 5-338,8-1 0,3 4 34,5-3 0,0 4 58,0-1 0,0-1 119,-1 2 0,1-1-203,0 4 0,4 1 152,-1 3 1,1 2-58,-4 6 1,0-1 226,0 0 1,3 1-157,1-1 0,0 1 14,-5-1 0,9-1-34,-1-2 1,10-3-13,-6-5 1,4 0 34,0 0 0,6-5-24,6-3 0,-1-3-237,-3-4 1,4 2 184,-1-2 1,4-2 47,-3 2 1,1 0-3,-2 3 0,-1 6 198,6 2 1,-2 3-118,1 1 1,-2 0 97,-6 0 0,1 5-95,0 3 0,2-2 0,-2 2 0,6-6-31,-7 2 0,9-3 9,-1-1 1,7 0-97,1 0 0,-1 0-246,-2 0 1,4-1 239,-30-1 0,0 0 1,1 1-1,0 1 11,0-2 1,-1 0-1,1 0 1,0-1-14,28-1 0,-28 2 0,0 0-5,32 2 0,-32 0 0,0 0-11,32 0 0,-32 0 0,-1 0 24,29 0 0,-28 2 1,0 0-153,0 0 1,-1 0 0,26 6 217,0-5 1,0 5-63,3-4 0,-28 0 1,1-1 48,0 0 0,1-2 1,-2 1-1,1 0 10,0-1 0,0-2 1,3-1-1,-1-1-48,-2-1 0,0 0 1,5 1-1,0 0 85,1-1 1,0 0 0,-3 1 0,1-1 97,0-2 1,0 0 0,-1 2-1,1 1-40,-2-1 1,0 0 0,3 2-1,1 0 74,0-2 1,-1 1 0,0 1 0,-1 1-258,2-1 1,0 0 0,-3 1 0,0 1 148,3 0 0,0 0 1,-1 0-1,1 0-95,4 0 0,0 0 0,-5 2 0,0 0-37,1 0 1,0 0-1,-1 2 1,0-1-97,1-1 0,0 0 1,0 1-1,0-1 15,0 0 1,-1 0-1,-1-1 1,-2 1-86,-1 1 1,-1 1 0,0 0 0,-1 0-114,28 7 1,1 1-313,-1-1 1,-8 0 629,0 1 0,-4 1 0,-4 2 0,-1 4 0,-6 2 0,-5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41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2455 10884 8129,'-5'-34'261,"0"-3"0,-2 1 611,3 3-471,3 12-185,1-6 0,1 15 114,3-4 1,6 9-281,5 3 1,2 4-142,-2 4 0,1 2 75,3 6 1,2 4-130,-6 3 1,0 4 307,-3 4 1,-2 7-97,-3 8 0,2 2 0,-5 2 1,0 3-239,-4 1 1,-5 4 163,-3 0 0,-2-2 22,-1 1 0,-6-4 4,-2 5 0,-1-2-191,1 1 1,-3-2 72,3-6 1,-3-4-51,0-3 0,-1 0 53,0-3 1,4-4-128,0-8 0,4-1-72,-4-3 0,5-4-153,-2-7 169,4-3 0,0-5 70,1 0 0,-1-2 91,1-1 1,3-3 270,1-1-83,-1-3 0,-2 7-36,2-4 314,3 4-369,5-2-21,0 5 162,5 0 0,-2 0-127,5 0 222,-1 0 1,5 0-37,-1 0 1,-3 1-22,-1 3 0,1 1-55,3 3 0,1 3 182,-1 1 1,1 0-131,-1 7 1,2 4-14,2 4 0,-2 10 125,2 1 0,-1 7-60,1 9 1,-2 4-261,-6-24 0,1 0 1,-1 3-1,0-1 196,1 0 0,-1 0 1,-1 0-1,1 0-15,0-1 1,1-1 0,-1 0 0,-1-1-116,-1 0 1,1-1-1,6 24 179,-1-11 0,-3 0 120,-1-7 0,0 4 44,0-4 1,0-1-74,-4-7 1,-1-1 97,1-2 1,-1-3-132,-2 3 0,0-8 314,0-4 0,0-2-675,0-2-298,0-5-1768,0 0 1618,0-6 559,0-11 0,5-11 0,1-14 0</inkml:trace>
  <inkml:trace contextRef="#ctx0" brushRef="#br0" timeOffset="1">18445 10747 8141,'-12'-5'0,"1"2"-126,-1-4 1,1-1 112,0-3 0,0 3 49,4 1 0,-3-1 321,2-3 1,2 3 211,-2 0 0,4 6-13,-3-2 1,4 1 919,-1 0-939,3 1 1,2-3-121,3 5 0,5 4-11,10 0 1,3 5-204,12-2 1,4 0-165,11 0 0,7 0-399,5 0 1,-27-2-1,-1 0 94,2-1 1,-1 0 0,2-1 0,2 0-85,1 1 1,2 0 0,-1 0 0,-1 0 349,2 1 0,-2 1 0,-3 0 0,-2-1 0,0 1 0,-1 0 0</inkml:trace>
  <inkml:trace contextRef="#ctx0" brushRef="#br0" timeOffset="2">19712 10610 8227,'-11'-13'0,"0"-2"0,-1-3 910,1-5 1,3 2-102,1 2 1,4 1 961,-1 3-669,3 2-487,6-3-459,1 9 0,4 11-110,-2 8 1,2 8-35,-2 3 1,-3 5 173,-1 6 1,1 5-312,-1 3 1,-1 6-49,-3 2 0,0-5-151,0-3 1,0-1 154,0 1 0,0 0 161,0-8 0,0-2 21,0-9 0,0-6 32,0-1 1,0-4 0,0-7 110,0-5 1,0-6 5,0-9 1,0-3-102,0-5 0,5-5-162,3-2 1,2-3 47,2-1 1,-1-1 33,1 1 0,-5 1 127,1 3 0,-1 2 173,5 5 0,-5 0-167,1 0 0,-2 4 9,2 0 0,2 9-186,-2-2 1,-2 5 96,2-1 1,-1 3-128,5 5 0,-2 1-14,-3 3 0,6 3-191,-5 4 0,4 0 182,-4 1 0,1 1 17,-1 2 0,0-3 75,-4 4 0,4 0 111,-4-1 1,1 1 62,-1-5 1,-3 4-31,3 0 1,-3 1-61,-1-5 0,4 1-52,0-1 0,-1-3-14,-3-1-54,0-4-140,5 2 0,2-6 96,4-3 1,1-3-155,-1-4 0,2-4 31,2 0 0,-2-5 198,2 5 1,-2-4 170,-2 4 1,2-4-57,2 4 0,-2-4 259,2 3 0,-1 1-102,1 4 0,-1-1 71,5 1 1,-4 1 106,4 2 1,-5 3 235,1 5 0,2 0-232,-2 0 0,0 1-146,-3 3 0,-2 4-454,-2 7 1,0-1-99,-4 5 0,4 0-355,-4 4 1,0 0 132,-4 0 1,0 1-408,0 2 1,0-5 333,0 2 1,0-4-165,0 0 1,0-2-228,0-1 0,1-5 393,3 0 1,-2 0-252,6-8 1,-3 1 306,6-4 1,-2-5 509,6-3 0,3-7 0,0-2 0</inkml:trace>
  <inkml:trace contextRef="#ctx0" brushRef="#br0" timeOffset="3">20717 10621 8227,'0'-16'0,"0"3"0,0-3 0,0 4 0,0 1 0,0-1 0,0 6 0,0 7 0,0 11 0,-1 0 0,-3 8 0,2 0 0,-6 6 0,4-1 0,-3 1 0,3 2 0,-4-1 0,5 3 0,-5-3 0,5 0 0,0-5 0,1 1 972,2 0 0,0-5 1050,0-3 0,5-4-1475,3-3 0,3-3-379,5-5 0,-2-1-160,5-3 0,0-2-157,4-6 0,-1-4-65,1-3 0,1-4-188,3-4 1,-7 3 86,3-2 1,-3 1-28,3 3 1,-4-1 162,0 0 0,-5 5 147,2 3 0,-4 2 161,0 2-111,-1-1 82,-5 6 0,-1 2 51,-5 8 1,0 2 227,0 6 1,0 1-23,0 2 1,0-1 230,0 5 1,0-4-138,0 4 0,0-1-153,0 1 1,0 1-312,0-5 0,0 4-42,0-3 0,4-1-431,0-4 0,4 1 218,-4-1 0,4-3-271,0-1 0,3-4-247,5 1 1,-4-3-732,4-1 0,-2-5 249,1-3 1,-1-2 1267,5-1 0,-5-1 0,2 1 0</inkml:trace>
  <inkml:trace contextRef="#ctx0" brushRef="#br0" timeOffset="4">21734 10473 8187,'8'-29'0,"-1"2"0,1 3 309,3 1 0,-1 2 494,-2 2 0,2 3-550,-2 9 0,-2-2 299,2 5-650,-6-5 267,3 8-240,-5-4 1,0 6-174,0 3 0,-5-2-201,-2 6 0,-4 3 96,0 5 1,-2 0 57,-2-1 0,2-2 512,-2 2 1,-1 3-97,0 1 1,-3-2 460,4-2 0,-1 1-222,0 0 0,3 0 534,-7-1 0,7-2-238,-3 2 0,4-2-84,0-2 0,-1-3-169,-2 0 0,6-2 502,-2 1-766,2-1 101,3-6-460,1 0 264,15 5 1,-3-4-41,9 3 1,-4-2 31,0 2 1,3-1 65,0 4 0,2 1-59,-2 3 1,-2 2 16,2 2 0,1-1-131,0 5 0,0-4 140,-1 4 0,2 0-397,2 4 0,-6-4 46,-6 0 1,-3 0-117,4 4 0,-7-5 231,-1-3 1,-10 2 37,-9-2 1,-3 0-41,-1-3 0,-5-1 15,-2 0 1,1-3-144,-2 0 1,6-5 113,-2 5 1,4-5-1254,4 0 929,3-1 1,9-4-473,4-1 1,8-5 274,6-7 1,11-3 6,8-5 0,4-1 349,5-3 1,1-2 343,6-5-318,-1 0 1,6-6-1,-25 20 1,0 0-1</inkml:trace>
  <inkml:trace contextRef="#ctx0" brushRef="#br0" timeOffset="5">22294 10313 8187,'22'-23'0,"-4"5"40,-3 3 0,-6 4 409,-1 3-78,-6 3 0,-2 6 112,-7 3 0,-3 8 233,-2 7 0,-4 3-229,-3 5 1,-3 2 66,-1 6 1,2-1 78,2 0 1,-3 4 155,3 0 1,1 5-213,-1-1 0,9-2 29,-1-2 0,7 1-455,0-1 0,3-1 39,1-7 0,9-3-145,2-8 0,8 0-220,0-8 0,3 3-157,1-6 1,-1-3-394,1-1 0,4-4-706,0-4 0,-1-4 342,-3-7 1,0 1-1126,0-5 2214,-5 0 0,3-9 0,-3-1 0</inkml:trace>
  <inkml:trace contextRef="#ctx0" brushRef="#br0" timeOffset="6">22168 10462 8085,'-34'-11'504,"4"4"0,9-10 1763,9 6-804,6 4 1,14 2-677,7 5 0,4 4-188,11 0 0,1 4-342,3-5 0,0 6-356,1-1 1,4 2-125,3 2 1,1 0 222,-1 3 0,7 3 0,-2 5 0</inkml:trace>
  <inkml:trace contextRef="#ctx0" brushRef="#br0" timeOffset="7">7344 13134 8021,'-12'-11'414,"1"-1"0,1 1 168,2-1 40,3 6 0,6-3-603,3 5 1,7 0 76,8 4 0,8 0-142,4 0 0,2 0 104,1 0 1,5 0 51,3 0 0,6 0 50,2 0 0,4 4-172,0 0 1,1 1 80,3-1 1,-5-3-110,0 3 0,-5-1-239,2 0 0,-3-1 129,-2 1 0,-8-1-313,-2-2 1,-8 0 90,4 0 1,-9-4-84,0 0 1,-3-3 44,0 3 410,-2-5 0,-6-3 0,1-5 0</inkml:trace>
  <inkml:trace contextRef="#ctx0" brushRef="#br0" timeOffset="8">8497 12769 8070,'-11'-2'1201,"-1"-2"-250,6 3-75,-4-4-436,9 5-396,-5 5 1,8 3 112,2 7 1,2-2-2,5 2 1,6 1 65,2 0 1,2 4-33,2-1 1,1-1 41,3 1 0,-2-4-66,6 4 0,-2-4 125,1 4 0,0-5-152,-4 2 0,-2-4 40,3 0 0,-5 3-151,-7 0 0,-1-3-251,-10-5 0,-1 1-68,-3 3 0,-6 1-356,-5-1 1,-3 0-98,-9 1 0,1 1 43,-8 2 701,4-3 0,-7 10 0,4-4 0</inkml:trace>
  <inkml:trace contextRef="#ctx0" brushRef="#br0" timeOffset="9">9662 12871 8171,'-5'-23'1158,"0"1"-869,-3-1 1,3 5 1040,5 3-895,0 2-942,0 7 499,0 16 1,4 4 41,0 13 1,0 0 106,-4 0 1,0 6 166,0 1 1,0 2-372,0 6 0,3-5 94,1 1 1,1-3-135,-1-1 1,-1 1 26,4-1 1,0-6 60,0-5 1,3-2 26,-2-5 1,2-3-40,2-5 1,3-4 12,0-8 1,2-7 42,-2-8 0,3-8 38,4-3 0,-3-5-52,0-3 0,0-1-59,4-3 1,0-5 110,0 5 1,-4 4 104,0 8 0,-5 4-4,1 0 215,-2 7-369,-7 2 1,-1 12 59,-5 5 1,0 5-138,0 6 0,0 2 134,0 2 0,0 3 228,0 5 0,0 5-107,0 2 0,0 0-63,0 0 0,4-3-27,0 3 0,4-5 0,-5 2 1,6-4-43,-1-4 1,2 1-106,1-4 0,1-6-139,-1-6 1,5-3 55,-1-1 1,5-1-682,-1-3 1,4-6-65,4-6 1,-3-5-1217,2-2 2089,4 0 0,-1-15 0,5 2 0</inkml:trace>
  <inkml:trace contextRef="#ctx0" brushRef="#br0" timeOffset="10">10690 12769 8093,'0'-28'0,"0"3"0,4-2 446,0 4 1,4 4-94,0 0 0,-3 5-147,-1-2 0,1 4-68,-1 0 0,0 5-229,-4-1 100,0 6 0,0-5-405,0 3-12,0 3 1,-5-3 257,-3 8 1,2-1-91,-2 4 0,0 1 121,-3 3 0,0 2 270,-1 2 0,1-2-120,-1 2 1,5-1 144,-1 1 0,0-1 100,-3 5 1,3-3 293,1 3 0,0-4 286,0 4 0,-2-4-158,5 4 1,-5-4-56,2 4 0,0-1-221,0 1 0,0 2-116,0-6 0,-3 4-149,2-4 1,3 4-156,1-4 0,3 1 90,1-5 0,0 0-122,0 1 0,5-2-488,2-2 0,5-2 263,3-2 0,-1-3-221,5 3 0,-1-3 113,1-1 1,1 0-8,-5 0 0,6 4 6,-2 0 0,-3-1-72,0-3 0,-4 0-451,0 0 1,-1 0 581,-5 0 1,-6 4 38,-7 0 0,-8 4-92,-4-4 1,-4 6 27,-4 1 0,-1 2-456,-2 6 786,-3-5 0,3 7 0,-4-3 0</inkml:trace>
  <inkml:trace contextRef="#ctx0" brushRef="#br0" timeOffset="11">11135 12837 8121,'-5'-29'618,"-1"-4"0,-4 10 2372,2 0-2040,3 5-724,0 12 0,4 2-234,-3 8 1,1 6 148,0 5 0,1 6-6,-1-2 1,-3 4 35,3 3 1,-1 0 10,4 4 1,0-3-1,0 3 1,0-4-113,0 0 1,0-2-340,0-1 1,1-4-121,3 0 0,-3-5 245,3 1 1,1-6 124,-1-1 1,5-6 16,-2 2 1,4-2 15,0-2 0,0-2 25,1-2 1,0-2 16,4-5 0,-4-2 4,4-2 0,0 2-28,-1-2 1,4 2-82,-3 2 1,3-3 4,-4 2 0,0-2 15,-4 7 1,1-3-106,-1-2 0,1 2 134,-1 2 0,1-2 0,-1 3 0,2-2 0,2 1 0,-2-2 0,2 2 0,-2 3 0,-2 2 0,0-2 0,1 1 0,-5 0 2031,1 4-886,-5 5-672,2 1 0,-5 6-792,0-1 0,0 4 130,0 1 0,1 4-937,3-1 0,-2-1 207,6 1 0,-1-1-47,5 1 1,1-2 965,2-1 0,3-4 0,4 5 0</inkml:trace>
  <inkml:trace contextRef="#ctx0" brushRef="#br0" timeOffset="12">12106 12974 8156,'0'-28'582,"0"4"1,0-5-292,0 2 1,0 3 1066,0-3 0,0 1-627,0 3 1,-5-1-276,-3 9 0,-2-1-205,-1 5 0,-4 1-233,-1 2 0,-4 3 100,1 5 1,-4 9-156,-3 2 0,-2 8-14,-3 1 0,-1 2 135,6 5 0,-2-2-141,1 6 1,3-2 149,-3 2 1,5 0 132,3-4 0,2 3-77,6-3 1,1 0 125,2-5 1,3-4-210,5-3 0,5-6 25,3-1 0,7-6-126,4 2 1,4-4 93,3-4 1,2 1-136,3-9 1,2 3-91,-3-6 0,2 1-214,-2-1 1,2 2 78,-5-2 0,-1-1-62,-3 0 0,-1 1 77,-3 4 0,-3 1-422,-4 2 731,-1-2-249,-5 8 429,0-3 0,-8 7-51,-2 1 1,-1 4-89,-2 4 1,-3 2 5,2 2 1,2 3-17,-2 5 0,4-4-133,-3 0 1,4 0-127,-1 4 0,3-2-312,1-2 1,0-2 180,0-6 1,6-4-254,6-4 0,4-1 179,7-2 0,1-10-193,3-6 1,-2-5 68,6-6 0,-1-6 88,4-5 1,-4-6 86,-4-2 0,3-5 1,1-6-1</inkml:trace>
  <inkml:trace contextRef="#ctx0" brushRef="#br0" timeOffset="13">12414 12574 8156,'7'-16'-1491,"-2"3"1745,-5-2 0,-4 2 1109,0 2 0,-5-1-632,2 1 1,-3 5 779,-2 2-1030,1 3 0,-1 9-172,1 4 1,0 11-18,-1 0 0,4 8 14,1 4 1,3 4-344,-4 7 1,6 1-73,-2 2 0,3-2-49,1 2 0,0 0 6,0 0 1,1-7-155,3 0 0,2-10 127,6-6 0,-1-8-56,1-7 0,-1-4 4,0-7 1,2-10 13,2-6 0,-1-6 141,5-9 0,-3-1-16,3-9 0,-4-6-713,4-7 0,0-3 472,-8 27 1,1-1 0,-3 0 0,1-1-302,-1-2 1,1-1-1,-3 3 1,1 0 376,2-1 0,-1 1 0,5-24 35,1-1 1,-7 19 653,-4 7-489,-3 11 1280,-6 14 0,-2 3-179,-4 11 0,0 5 582,-1 9 1,1 8-820,-1 4 1,1 5-127,0 7 1,-1 3-114,1 1 1,3 6-312,0 1 0,6-4-502,-2 4 0,3-2 124,1 2 0,5-1-35,3-3 0,3-5-268,4-10 1,-1-5-672,5-10 1,0-10 232,4-6 1,-4-4-405,0-3 1,0-6 1265,4-6 0,0-4 0,0-7 0,0 0 0</inkml:trace>
  <inkml:trace contextRef="#ctx0" brushRef="#br0" timeOffset="14">12814 12906 8112,'-6'-6'3009,"-3"4"-1760,5-6 1,-3 1 4,3-5 1,0 1-623,4-1 1,0 5 14,0-1 0,0 4 0,0-3-252,0 4-395,0-2-364,0 15 1,4-2-435,0 7 0,1 2 477,-2-2 0,0 0-751,5-3 0,-6-1 331,2 0 0,1 1 25,-1-1 1,5-1 297,-2-2 1,0-3 153,0-5 0,1 0-71,3 0 1,1 0 29,-1 0 0,4-2 75,1-6 1,0 0-39,-1-7 1,-2-1 194,2 0 0,2-3 90,-2 4 1,0-4 204,-3 4 0,-1-4 227,0 4 0,0-1 489,-4 5 1,2 0-82,-5-1 0,1 6 622,-1 2 0,-3 5-495,3 7 1,-3 10-417,-1 12 1,-1 4 169,-3 4 1,2 8-208,-6 7 1,4 4-362,-3 4 1,3-27-1,1 0-54,0 2 0,-1 0 0,-1-2 1,-1-1 56,-1 28 0,-3-4-44,-2-3 0,1-5-273,-1-7 0,-4-8-694,-3-7 1,-4-8 497,-4-4 0,-7-2-670,-8-2 1,-3-3 48,-5-1 961,-2 1 0,-6 2 0,-1 0 0,2 2 0,3 2 0</inkml:trace>
  <inkml:trace contextRef="#ctx0" brushRef="#br0" timeOffset="15">14139 12951 8056,'0'-18'465,"0"-3"0,-4-1 712,0-4 1,1-1 51,3 4 40,0 0-858,0 6-179,-5 5 0,2 13-121,-5 11 1,5 9-47,-5 10 0,5 2-184,0 1 0,-2 4-97,1 0 1,0 0-574,4-3 1,-4 3 201,0 0 0,1-5-183,3-7 0,0-3-571,0-4 452,-6 3 683,5-15 1,-4-5-79,5-14 0,0-12 29,0-2 0,0-7 13,0-6 0,0-2 242,0-9 0,0-6-240,0-5 1,0 29 0,0-2 239,0-30 0,0 30 0,0 0-1,0 0 0,0 0 0,4-27-92,0 8 0,0 13 1347,-4 18-487,0 4-44,0 11-517,5 2 1,2 10-119,8 3 1,-1 3 399,5 5-488,0-4 0,-1 15 0,-1-3 0</inkml:trace>
  <inkml:trace contextRef="#ctx0" brushRef="#br0" timeOffset="16">14367 12883 8075,'0'-13'584,"0"-2"0,4-3 832,0-5 0,5 2-648,-1 2 0,2-3 57,1 3 0,1 4-150,-1 3-427,0 6 1,1 6-434,-1 0 1,-4 9 69,-4 2 0,0 12-32,1 0 1,-3 7-31,3 1 0,-4-2-406,-4 2 0,1-5 94,-4 5 0,4-6-45,0 2 0,-3-3 491,3-1 0,-5-6-111,4-1 1,-3-4 621,3 0-223,0-6 119,-1-1 1,4-10-135,-3-3 0,4-3-91,4-4 0,-2 1-70,6-5 0,-4 4-147,3-4 1,-3 3-46,4-3 0,-5 5 102,5-1 1,0-1-89,3 0 1,-1 0 35,-2 1 0,6 2-259,-3-2 0,3 2 14,-2 2 0,3 4 44,0 3 0,0 3 186,-3 1 1,-1 1-15,1 3 1,-5 3 55,1 4 0,-6 4 200,2 1 0,-3 4 276,-1-1 0,0-1-220,0 1 0,0-5 137,0 1 0,0 1 32,0 0-283,0-1 0,2-5 2,1-2 1,0-3-133,5-5 1,-2-2-33,2-1 0,3-4-296,0-4 1,1-4 48,3-1 1,-2-4 97,-2 1 1,1-1 377,-1 1 1,0-3 125,1 3 0,-1-3 209,1 0 1,3 3-56,0 0 1,0 1 188,-3-1 0,0 4-98,4 7 1,-4-1 411,4 5-896,-4 0 1,0 7-24,-1 5 1,-4 0-125,-4 11 0,2 2-402,-1 5 1,0 4-1880,-4 4 2378,5 0 0,1 0 0,6 1 0</inkml:trace>
  <inkml:trace contextRef="#ctx0" brushRef="#br0" timeOffset="17">15464 12723 7980,'-12'-23'0,"1"5"0,0 2 1577,-1 4 1,2 7-750,2 5 0,2 12-549,2 11 0,-2 11 52,-6 11 0,2 6 125,3 6 0,-3 7-499,6-30 1,0 0 0,-1 3 0,1 0 172,0 3 1,0 0 0,1-1-1,1 1-117,2-2 0,0 0 0,0-2 0,0 0 159,0 29 1,2-3-426,1-5 1,3-11 68,1-8 1,2-9-168,-5-10 1,1-8-113,-1-7 195,-3-3 0,4-2-61,-5-3 1,0-3 268,0-8 0,0-7-655,0-5 0,0-8 260,0 1 1,0-10-607,0-1 0,-4-2 244,0-7 0,-3 0 398,3-7 1,-4 1 418,7 28 0,-1 0 0,-6-28 0,4-1 0,-3 9 450,3 6 0,-4 6-380,4 5 0,1 6 1205,3 3 1,5 7-557,2 3 1,3 4 265,2 0 1,3 2-388,0 2 0,6 3-175,-2 5 0,2 5-80,2 3 1,-5 7-487,-3 4 1,1 4-6,0 4 1,-5-2-223,-3 6 0,-6-1-376,2 4 1,-3-3 287,-1-1 1,-5-4-89,-2 0 0,0-2 88,0-1 0,-1-1 3,-3-3 1,1-1 51,2-3 1,-1-6-637,5 2 584,0-7 455,4 1 0,0-5 0</inkml:trace>
  <inkml:trace contextRef="#ctx0" brushRef="#br0" timeOffset="18">15589 13020 7980,'18'-19'102,"-3"0"0,2 0 258,-2-4 1,4 0-41,-4 0 1,8 0 107,-4 0 0,4 2 253,-8 2 1,4 2-201,-3 6 1,-1 5 3,-4 2 0,-1 4-60,-2 4 1,1 2 6,-5 5 1,3 6-131,-3 2 0,5-1 46,-1 1 0,-2-5-177,2 1 0,-1-2 54,5-2 0,-1-1-326,1-2 1,-5-3 158,1-5 0,-4 0-591,3 0 0,-4-1-48,1-3 1,-4-3-299,-4-4 0,-3-6 133,-4-2 0,-6-2-378,-2-2 1,-2 1 526,-2 3 1,-4-1 46,1 5 1,3 5 549,4 6 0,0-2 0,-4-1 0</inkml:trace>
  <inkml:trace contextRef="#ctx0" brushRef="#br0" timeOffset="19">16366 12677 8027,'1'-19'189,"3"0"0,-1 4-76,4-4 1,-3 1 645,4-1 0,-4 3 158,3 4-469,-4 1-966,7-1 387,-9 6-413,4 1 422,-5 5 0,-1 5 202,-3 3 1,-2 5-78,-6 3 1,1 4-277,0-1 1,-1-1-102,1 1 0,-5 0-164,1 4 0,0-4-52,4 0 0,0-5 195,4 1 0,-3 1 835,2 0 1,-2-1 482,-2-4 1,5 1-924,-1-1 0,6 1 0,-3-5 0,5 1 0,0-6 0,6 3 0,5-5 0,2 0 4581,6 0-3005,0 0-985,4-5 1,0 4-521,0-3 1,0 3-646,-1 1 1,-3 0-86,0 0 0,-5 0-226,2 0 545,-9 5 0,-2 5 66,-5 6 0,-6 0 82,-5-1 1,-6-1 76,-6 5 0,0-1 190,1 1 1,-5 3 1,0-3 0,2-3 158,6-1 1,-1-7 413,4-4-422,1 2 0,9-10 34,2 1 1,12-8-33,3-4 1,8-1 28,0-3 1,6-3-67,2 3 0,3-3-36,-3 0 1,5-1-70,-2 0 0,0 0-151,0 0 0,0 0-263,5 1 1,-1-5 155,0 0 0,-3 2-529,-1 6 0,-5-1 183,2 4 0,-8-1-545,-4 5 93,-2-2 361,-7 13 1,0-3 442,-6 8 0,-4 2-19,0 6 0,-5 3 506,1 0 0,-2 4-262,-1-4 1,4 2 1075,4-2 1,-2-2-97,1 2 0,-1 1 245,1 0 0,3-1-552,-3-4 0,3 1-287,1-1 1,0 1 27,0-1 1,1-3-177,3-1 1,3 0-337,8 0 1,-1 3-94,5-2 1,1-2-52,2 2 0,-3-5 57,0 0 1,0 2-294,4-1 1,-5 4 110,-3-4 1,-2 1-621,-2-2 541,-4 4 1,-2 4 65,-5 1 1,-5-5 37,-3 1 0,-3 0 83,-5 3 1,3 0 130,-7 1 0,1-5-99,-3 1 1,0-2 115,3 2 1,-1 1-190,4-5 0,-3 3-142,4-3 0,0 4-1340,4-4 640,4-1-34,2 2 1116,10-3 0,7 8 0,5-4 0</inkml:trace>
  <inkml:trace contextRef="#ctx0" brushRef="#br0" timeOffset="20">17211 12906 8027,'7'-17'338,"-2"4"42,-5-2 1,3 2 709,1 2 994,0 0-954,-4 4-534,-5 2 1,0 10-305,-3 3 0,-1 6-48,6 1 0,-1 4-818,4-4 1,0 4 434,0-3 1,0-1-1276,0-4 0,5 1 83,3-1 1331,-3 1 0,10-1 0,-2 0 0</inkml:trace>
  <inkml:trace contextRef="#ctx0" brushRef="#br0" timeOffset="21">17303 12552 8027,'-16'7'-304,"1"1"1,2-4 303,2 3 0,2 1 0,-7 3 0</inkml:trace>
  <inkml:trace contextRef="#ctx0" brushRef="#br0" timeOffset="22">17679 12335 8086,'18'-35'0,"-6"0"645,-9-3 0,3 5 2462,-3 2-2286,1 8 0,-5 17 102,-3 2 1,2 13-716,-6 6 0,0 11 14,-3 4 1,-1 8 29,1 4 0,0 8-77,-1 3 1,1 1-378,-1 0 0,5 2 315,-1-3 0,6 3-288,-2 1 0,3-5-140,1-3 0,0-7-309,0-4 0,5-5-71,2-6 1,3-11 143,2-12 0,-5-2-696,1-2 850,0 0 1,-1-6 27,1-1 1,-6-7 338,2-1 1,-3-4-230,-1 3 1,0-3 163,0 4 0,-1 0 182,-3 3 1,3 1 732,-3 0 1,-1-1-29,1 1 1,1-1 348,3 1 0,0 0-492,0-1 1,0 1 67,0-1 0,1 5-428,3-1 1,-2 5-346,6 0 1,5 1 77,6 2 1,2 5 169,2 3 1,1 7-400,3 4 0,-2 0-78,6 4 1,-6-2-273,2 5 1,-8-2 197,-4-1 0,-4 0-120,-3 0 0,-6 0 239,-9 0 0,-6-1 140,-10 1 1,-6-1-269,-5-3 1,-2 2 121,-6-2 1,6-1-139,-2 1 0,6-6-51,1-2 0,5-4-163,-5-7 0,12-2 14,4-1 584,2-9 0,12-11 0,-4-6 0</inkml:trace>
  <inkml:trace contextRef="#ctx0" brushRef="#br0" timeOffset="23">18034 12335 8077,'22'-40'0,"1"5"1371,0-3 1,-1 12 173,-3 7-651,-8 10 1,-6 11-190,-5 9 1,-5 11 28,-3 8 0,-3 9-322,-4 7 1,1 6-459,-5 9 1,5-4 181,-1 0 0,2 0-133,2-3 0,3 3-859,0 4 0,6-8 582,-2 0 0,3-10-1099,1-5 1,5-6 282,2-1 0,4-12 106,0-4 0,0-4 342,1-7 0,3 0-643,0-4 1285,6 0 0,-9-5 0,5-2 0</inkml:trace>
  <inkml:trace contextRef="#ctx0" brushRef="#br0" timeOffset="24">18262 12963 8873,'-6'-5'3299,"1"-2"-2897,5-4 1,0 3 1377,0 1 1,5-1-871,2-3 0,8 3 64,4 0 1,3 1-398,1-5 0,5 1-198,2-1 0,3 1-233,2 0 0,0-1-98,3 1 1,1-4-114,3-1 0,-6 1-274,-6 4 1,-4-1-132,0 1 0,-3-1 112,-4 1 0,-7 0-908,-9-1 0,-1 1 241,-2-1 0,-7 2 38,-4 3 1,-6-2 497,-5 5 0,-6 0 2,-3 4 1,-7 0 298,-4 0 0,-1 5 177,1 3 0,-1-1 1004,5 5 0,-4-2-644,4 9 0,5-1 632,6 1 0,5 6-196,3-2 1,3 4 786,9-1 0,8-2-877,10 3 1,8 1-485,12-1 0,4-1-1067,11-3 0,1-4 344,3 0 0,2-5 608,5 1 0,2-3-96,-2-5 0,6 1 0,-7-3 0,2 3 0,3-1 0</inkml:trace>
  <inkml:trace contextRef="#ctx0" brushRef="#br0" timeOffset="25">19004 13180 7902,'-23'-12'1738,"6"1"2361,1-1-4017,9 6-82,2 1 0,5 0 0,0-1 0</inkml:trace>
  <inkml:trace contextRef="#ctx0" brushRef="#br0" timeOffset="26">12769 16081 8373,'-7'0'-680,"-3"0"382,9 0 191,-4 0 1,6-2 216,3-1 0,2 1-225,6-2 0,4 3 29,3 1 1,4-1 50,4-3 0,-2 3 39,5-3 1,5 3-36,3 1 0,5 0 15,-1 0 0,2 0-93,2 0 1,7 1 95,0 3 0,6-3-247,-6 3 1,4 1 287,4-1 0,-28 0 1,1-1 10,2 0 0,1-2 0,0 1 0,-1 0 72,1-2 1,-1 0 0,0 2-1,0 0-57,4-1 0,0 2 1,-1 0-1,-1 1-161,4-2 1,0 0 0,-1 2 0,1 1 183,-1-1 1,1 0 0,2-1 0,0 0 19,3 1 0,1-1 1,-1 1-1,0-1-66,2 0 1,1 1 0,-2 1 0,0-1-250,4-2 0,-1 0 1,0 1-1,0-1 212,4 0 1,0 0-1,-2-1 1,-1-1-217,2 2 0,-1 0 0,1-1 1,0-1 189,-1 0 0,0 0 1,3 0-1,0 0 22,-1 1 0,1-2 1,-2 0-1,-1-1-6,1 0 0,-1 0 0,-1-1 0,0 1-4,-1 0 0,1 0 0,0 1 0,0 1-163,2-2 0,-2 0 1,-4 1-1,-2 1 183,0-1 0,0 2 0,-3 0 0,-1 1 0,-1 0 0,-1 0 0,0 0 0,0 1 0,-2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44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9319 8417 7512,'-6'0'-1164,"1"0"1078,0 5 176,4-3-5,-4 3 54,5-5 5,-5 0 42,3 0 228,-3 0 481,5 0-775,5 0 1,-2 0-41,4 0 0,-3 0 96,4 0-99,-1 0 1,9 0 9,-1 0 1,0 0 2,-3 0 0,4 0 3,3 0 0,3 0-4,0 0 1,5-2 21,0-1 1,4 1-17,0-2 0,2-1 59,1 2 0,-3-1-63,-1 4 0,1 0-1,3 0 1,-4-4-28,1 0 0,-5 0-85,5 4 0,-4 0 73,3 0 1,-5 0-18,2 0 0,1 2-22,-1 1 1,3-1 34,-3 1 0,3-1-13,-3-2 1,3 0 29,-3 0 0,7 0-1,-3 0 0,3 0-6,-8 0 0,6 0 12,-1 0 1,5 0-31,3 0 1,-5-4 15,-4 0 0,1-3 0,3 3 0,4-4-4,0 4 1,-4 0-48,-3 4 0,-1-3-8,5-1 0,-1 0-16,0 4 1,-1 0-21,-2 0 1,2 1-9,-3 3 0,3-1-44,1 4 0,-3-4 87,-1 1 0,1-2 10,3 2 0,0-3-21,0 3 1,1-3 107,-1-1 0,1 0-38,4 0 0,0 0 139,3 0 1,-3-1-101,-5-3 1,4 3 40,0-3 1,4-1-76,-4 1 1,4-3 9,-4 3 1,2-1-20,-2 1 0,1 1 17,3-4 0,-3 4-42,-4 0 1,-2-3-3,-3 3 0,6-1-9,-6 4 0,2-1 33,-6-3 0,-1 2 9,1-1 1,1 1-45,-4 2 1,2 0 30,-6 0 1,3 0-81,0 0 0,1 0 70,0 0 0,0 0-85,0 0 1,-2 0 59,-2 0 0,3 0-13,-3 0 0,-2 0-75,-2 0 1,-3 0-133,0 0 1,-1-1-292,1-3 1,-5 3 41,1-3 461,-5 3 0,2 6 0,-5 1 0</inkml:trace>
  <inkml:trace contextRef="#ctx0" brushRef="#br0" timeOffset="1">12540 8406 7984,'-5'-12'196,"4"-3"154,-3 0 1,3 0-37,1 3 0,0 1 93,0-1 0,9 5-230,2-1 0,9 6-68,3-2 0,5 3-141,6 1 0,2 1 107,2 3 0,3-2 11,4 6 0,9 1-191,-1 6 0,5-6 32,-5 2 0,8-2 64,-29-3 1,1-1-1,2-1 1,1-1 78,0-1 1,1 0 0,1-1 0,1-1-208,-1 0 0,0 0 0,4 0 0,0 0 230,1 0 1,1 0 0,5 0-1,0-1 68,0-1 0,1 0 0,2-1 0,-1-1-285,-3-1 1,-1-1 0,3 2 0,0 0 257,0 1 1,-1-1 0,1 1 0,0-1-55,0 1 1,-1-1 0,-2-1 0,-2 1-178,-3 2 1,0 0 0,-3 0-1,-1 0 140,0 2 1,0 0-1,-3 1 1,0 0-145,0 0 0,-2 1 0,26 2 169,-10 8-68,-7-3 0,3 12 0,-6-2 0,-2 3 0,-4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44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11923 5790 8383,'0'-19'920,"0"0"-513,0 5 1,2-1 18,1 8 1,4 0 44,4 3 1,6 3-519,2-3 0,4 7 75,3 1 1,0 3-53,4-3 1,1 5 21,3-1 1,4-3-160,0-2 0,4 3 283,-4-3 1,6 1 2,2-4 1,-3 0-165,7 0 0,-6 0 368,6 0 1,3 0 21,4 0 1,0 4-456,4 0 1,2 1 215,-31-3 1,1 0-1,3-2 1,2 1-23,1 1 1,2 0-1,-1-1 1,1 0-283,2 1 0,1 0 1,1-1-1,-1-1 253,4 2 1,-1 0 0,3-1 0,-1-1-15,5 1 1,-1-2 0,-1 0 0,0-1 20,1 0 1,1 0 0,0-1 0,0 1-293,-1 0 0,0 0 0,4 1 1,0-1 357,2-1 1,0-1-1,-3 2 1,0 0-323,3-2 0,0 0 0,-2 1 0,-1-1 180,1-2 1,0 0-1,3 1 1,-1-1 23,3 0 1,-2 0 0,-2 1 0,-2-1-101,0 0 1,-1 1-1,-5 1 1,0 0-13,-2 0 0,-1 0 0,-3 3 0,0 0-66,-2-1 0,0 0 0,-7 2 0,-1 1 162,27 7 0,-7-3 0,-11 10 0,-5 3 0,-5 2 0</inkml:trace>
  <inkml:trace contextRef="#ctx0" brushRef="#br0" timeOffset="1">15110 7138 8009,'16'-11'0,"-2"-5"16,5 1 1,-3 0 184,3 4 0,1-1-16,7 1 0,-2 1-15,5 2 1,-3-1 6,3 5 0,1-1-131,3 1 1,-5 3-210,-2-3 1,-3 3 118,-1 1 1,0 4-62,0 0 0,-1 3 17,1-3 0,0 0 7,0-4 1,1 0 226,3 0 1,1 0-124,2 0 1,8 0 156,0 0 0,5 0-73,3 0 0,1 0-159,3 0 0,-3-1 114,2-3 1,3 2 5,1-1 0,2 1-24,-2 2 0,2 2-9,-6 1 1,7-1-95,1 2 0,-4 1 109,5-2 1,-8 3 62,4-3 0,0-1-36,7 1 1,-3 0-263,3 1 1,-6-3 287,-2 3 0,2-2 112,6 2 0,-3-3-139,3 3 1,1-2 16,-1-2 1,3 0-130,0 0 0,-4 0 123,5 0 1,-4 1-119,-1 3 0,4-3 23,-30 1 1,0 0 0,31-1 11,0-1 0,-5 0-37,0 0 1,4 0-2,1 0 0,-2 0-249,2 0 1,-4 0 461,3 0 0,-1 0-108,-29 0 1,0 0-1,28 0-38,-27 0 0,-1 0 0,28 0 3,3 0 0,-3 0 7,-28 0 0,0 0 0,27 0-121,4 0 0,-5 1 92,-3 3 1,1-1-93,3 4 1,-6-4 26,2 1 1,1 1 3,3-2 1,-28 0 0,0-2-22,32-1 1,-32 0 0,1 0 51,0 0 1,1 0 0,-1 0-1,0 0 9,0 0 1,1 0-1,0 0 1,1 0 9,2 0 0,0 0 1,-3 0-1,1 0 5,2 0 0,0 0 0,-2-1 0,-1-2 3,-1 1 1,1 1 0,1-2 0,0 2 55,0 1 1,0 0 0,1 0-1,-1 0-48,-2 0 1,0 0 0,1 0 0,0 0 4,1 0 1,0 0 0,3 0 0,0 0-19,0 0 0,2 0 1,0 0-1,0 0 10,-3 0 0,0 0 0,3 0 1,1 0-29,-1 0 1,1 0-1,2 0 1,0 0 29,-2 0 1,0 0 0,2-1 0,-1 1-217,-1-2 0,0 0 0,0 1 0,0 0 232,-2 0 1,0-1 0,1 1 0,1 0 1,1 1 1,-2 0 0,-1 0 0,-1 0-34,-3 0 0,0 0 0,-1 0 0,0 0-9,-1 0 1,1 0 0,-2 0 0,0 0-209,27 0 0,-4 5 87,-10 3 1,-2 2 126,-2 2 0,-1 0 0,-6 4 0,0 3 0,-6 2 0,-4 2 0</inkml:trace>
  <inkml:trace contextRef="#ctx0" brushRef="#br0" timeOffset="2">8874 8383 8261,'-5'-23'0,"0"1"0,-3 3 3519,-2-2-2309,9 8 1,1 2-15,7 7-277,4 8-504,0 2 1,4 6 114,0-1-722,6 5 230,-9 2 0,6 10-46,-3 3 1,-2-2-237,2 1 0,-2-4-376,-2 0 419,1 3 1,-1-6-206,1 0 1,-1-1 22,1-7 1,-1-5 48,0-6 1,1-3 145,-1-1 0,1-5 187,-1-3 0,4-11-126,1-3 1,-1-4 421,-4 3 0,-3 6 587,-1 1 0,-4 4-163,1 0-447,-3 1 123,-1 5 73,5 0 7,-4 6-650,10 0 194,-5 0 0,5 0 32,1 0 0,6-1-239,4-3 0,4-6 230,8-5-197,-2-5 60,7 2 0,-1 0-218,0 3-188,0 2 364,-3 7 0,-6 1-234,-3 5 330,-7 5-30,-2 1 274,-6 6-236,1 4 1,-2-2-34,-2 5 813,-3-5-574,0 3 0,-3-6 3,6 0 0,-4 1 122,3-1 1,1-4 587,3-4-540,1-1 1,0-4 0,4-1 1,-2-4 154,5-4-290,-5-1-412,7 1 187,-3-5 0,1 3 216,0-2-649,-5 2 364,2 1 1,1 1-221,2 0 0,-1 3-318,1 0 1,-1 5-76,1-5 399,2 5 0,1-7-60,4 3 1,1 2 63,-4 1 1,1-1 342,3 1-73,-3 0 0,0 4 11,-5 0 0,-1 0 175,1 0 1,1 1-109,-5 3 201,5 3-149,-7 4 0,4 0-248,-6 1 159,1-1-16,4 1 1,-2-2-244,5-3 108,-5 4 0,8-10-100,-3 3 94,2-3 0,2-2 22,0-3 268,0-3-231,0-9 0,3 2-72,1-5-481,-1 0 345,-3-4 1,0 5 105,0 3-20,-5 2 237,-2 7 1,-8 1 461,-1 5-454,-4 0 516,2 5-402,-5 1 1,0 6 86,0-1 0,0-3 210,0 0 0,5-5 24,3 5-517,7-6 138,-2 4 0,8-8-447,-2-2 180,8 3 101,-3-4 1,4 1-57,-5 1 186,0-6-49,0 7 0,-1-3-17,1 5 1,0 0-131,0 0 808,0 0-432,-6 0 0,9 0 170,-3 0 1227,2 0-991,-2 0 1,4 0 1619,-1 0-1567,11-5 1,-10 3-2,7-6 0,-4 6 117,1-2 1,-3 1-1015,-5-1 0,-4 3 181,0-3 0,-9 3-873,1 1 820,-2 5 0,-3-2 67,-2 4 0,3 1 0,-1 3 0</inkml:trace>
  <inkml:trace contextRef="#ctx0" brushRef="#br0" timeOffset="3">10404 8703 8075,'0'-18'1680,"0"1"-1068,0 1-108,-5 3 1247,4 2-393,-4 6-628,0 5-169,-1 0-263,-1 5 1,-3 2 192,2 9-448,-7-4 38,3 10 1,-9-3 291,6 8-481,-5 2 184,2 0 1,-5 8 282,0-3-182,-5 3 0,3-3 213,-5 0 0,3 2-218,-4 2 1,6-4 534,-2 1 1,7-6-215,1-6 0,9-4 200,-2 0 0,9-9-261,-1 1 1,9-7 192,6 0 0,6 1-21,6-1 1,5-1 27,2-3 1,4 0-210,4 0 1,7-3-151,4-1 1,6-6-551,-2-2 1,4 0 276,4-7 0,-29 9 0,0 1 0,2-3 0,0 1 0,-2-1 0,0 1 0,-2 0 0,1-1 0,22-13 0,-4 2 0,-6-1 0,-8 8 0,-9 1 0,-14 4 0,-6 3 0,-2 1 0,-9 3 0,-7-4 0,-5 1 0,-10-5 0,-3 1 0,-9-1 0,-1-4 0,-6-3 0,1-4-476,-1-4 0,0-7-6089,0-8 6565,6-2 0,-2-5 0,23 23 0,1-1 0,0-3 0,-1-1 0,0-2 0,0 0 0</inkml:trace>
  <inkml:trace contextRef="#ctx0" brushRef="#br0" timeOffset="4">21094 8371 8194,'0'-17'0,"0"1"358,0 4-283,-5 0 1,5 6 170,0 2 0,5-1-122,7 1 1,3 1-237,0 3 1,6 1 48,-2 3 0,6-3-156,2 3 0,-1 1 233,-3-1 1,0 3 35,0-3 1,3 4 184,1-5 1,-4 5-112,-4-4 1,0 3 2,4-3 1,0 5-92,-1-1 1,1-3 23,0-1 1,4 1-35,-1-1 0,10-1-209,-2-3 0,4 0 109,0 0 1,-1 0-94,5 0 1,-1-3 235,1-1 0,-3-1-116,-5 1 1,-1 3 322,-2-3 0,2 2-32,-3 2 0,-2 0-29,-1 0 0,-2 6-46,2 1 1,-2 0 0,5 0 0,0-1-215,0 2 1,4 1 184,1-5 0,0 0-229,7-4 1,-1 0 94,1 0 1,2-2 197,-2-1 1,2-3-91,2-1 0,-4-3 174,0 2 1,-6-1-183,3 2 0,-1-2 13,-4 5 1,-1 0-203,-6 4 0,-5 0-652,1 0 735,0 5 0,-5 1 0,5 6 0</inkml:trace>
  <inkml:trace contextRef="#ctx0" brushRef="#br0" timeOffset="5">12289 9673 8341,'-6'-7'322,"2"-1"1,-1 4 1007,1-3-595,0 4-578,9-7 1,5 9-70,5-3 1,7 3-207,1 1 1,1 0 141,6 0 0,-3 1-122,4 3 1,-1-2 172,4 6 0,2-4-30,2 3 0,-3-3 58,3 4 0,-1-4-78,1 3 1,-2-3 108,2 4 1,-3-6-177,0 2 1,-1-3-175,0-1 0,1 0 200,-1 0 16,0 0 0,0 5 0,1 2 0</inkml:trace>
  <inkml:trace contextRef="#ctx0" brushRef="#br0" timeOffset="6">12574 14516 8432,'-11'0'156,"1"-5"0,1-2-156,1 1 1075,6 1-622,-3 5 1,6 1-256,3 3 1,3-1-578,9 4 0,-2 1-39,5 3 1,-2 1 190,2-1 1,3 1 45,-3-1 1,1 0 240,-1 1 0,3-2-1,-3-2 1,3 1 64,0-6 0,6 5 236,3-4 0,2 0-177,1-4 1,5-2 162,3-2 1,3-1 64,0-2 0,2-2-26,3 5 1,-3 0-451,2 4 1,-2 0 147,-1 0 1,1 2-245,2 1 1,-2 0 105,3 5 1,-5-5-151,-3 5 0,4-2 125,0 2 0,-1 1 66,5-5 1,-3-1 122,-2-3 0,6 0-134,3 0 1,1 0 221,2 0 0,1-1-101,-1-3 1,1 2-38,3-6 0,-3 6-339,3-2 1,-2 3 279,-2 1 0,1 0 79,3 0 1,-3 0-24,3 0 1,-2 5-28,-2 2 1,1 3-40,3 2 1,-3 3 0,3 0 0,-1 2 31,1-2 0,0-2-11,-27-6 0,0 1 0,0-2 0,0-1-147,3-1 1,2 0 0,-3 1-1,0 0 193,2-1 1,0 0 0,2-1-1,1 0-22,3 1 0,0 0 0,-1-3 0,0 0 54,1 1 0,0 0 1,-1-1-1,1 1-163,2 0 0,0-1 1,0 0-1,2 0 170,1 0 0,1 1 0,-3 1 1,0 0-278,2-2 1,1 1-1,1 1 1,0-1 262,1 0 0,-1 0 0,3-1 0,0 1-6,1 1 1,0 1-1,-1-2 1,-1 0-38,4 2 1,0 0 0,-1-3-1,1 0-246,2 1 1,0 0 0,2 1 0,0-1 232,3 0 0,1 0 0,-1 0 0,-1 0-249,2-2 0,0 0 0,-2 1 0,1 2 215,-2-2 1,1 1-1,-19 1 1,-1 0-1,1-1 20,0-1 1,1 0 0,-1 1-1,0 0 1,-1 2 0,0-1 21,20 0 1,-1 1-1,2 1 1,-1 0-10,0 1 0,0 0 0,0 0 0,1-1-3,-20-1 0,1 0 0,-1 0 0,18 1 0,-1 1-9,0 0 1,0 0 0,0 1 0,0 1-4,-1-1 1,1 1 0,2 0 0,0-1-13,-20-3 1,1 0-1,-1 0 1,18 1 0,1 1-12,0 0 1,1 0 0,-1-2-1,-1-1-39,2 1 0,0 0 0,0-3 0,1 0 30,1 1 1,-1 0-1,-2-1 1,-1-1-14,2 0 0,0 0 1,-1 0-1,-1 0 8,2 0 1,0 0 0,-2 0-1,0-1-79,0-1 1,-1 0 0,-6 1-1,-1 0-62,-1-3 0,-1 0 0,-4 3 0,0 0-124,-3-1 1,-1 0-1,1 1 1,-1 1 291,-5-1 0,0 2 0,-2-1 0,0 0 0,22 0 0,-1 0 0,-2 0 0</inkml:trace>
  <inkml:trace contextRef="#ctx0" brushRef="#br0" timeOffset="7">17976 15806 8240,'-6'-11'1822,"1"0"-1401,5-1-226,0 6 1,1 2-208,3 8 1,2 7 110,6 8 1,1-1-353,2 1 1,-1 0 227,5 4 0,-4 0-269,4 0 0,-4-4 80,4 0 0,0-5 17,4 1 1,1-2 213,3-2 1,-2-5-5,6-2 1,0-4 69,8-4 0,1-2-92,6-5 1,0-6 48,-1-2 1,1 1-106,0-1 0,3 5 239,1-1 1,-1 2-40,-3 2 0,3 1 76,1 2 0,3-2-141,-3 2 0,-1 2 16,-3-1 0,3-1-16,1-4 1,7 1 31,-4 0 1,-3-1 110,-9 1 1,-4 4-108,1 4 0,0 1 175,-3 2 0,-4 2-70,-8 1 1,0 4-22,0 4 0,0 4-139,0 1 1,-4 4-138,0-1 0,-2 3 10,2 0 0,3 0-125,-3-3 1,3 1-36,0-4 1,3-2 36,1-7 1,2 2-55,3-5 1,2-2 156,-3-5 1,7-4 34,1-4 0,4-1 42,-4 1 1,0-4 170,-4-1 1,4 3 93,0 5 1,0-2 13,-3 2 0,-1 3-25,0 1 1,-3 3-133,-1 1 0,-1 1 8,2 3 0,-2-1-56,-2 4 1,2 1-97,5 3 0,0-1 26,1-2 1,-1 1-192,0-5 1,0 1 194,1-1 1,-1-3 5,0 3 0,-1-3 503,-2-1 1,-4-1-206,-4-3 1,0 3 270,0-3 1,0 3-77,0 1 0,1 0 80,2 0 1,2 0-554,3 0 1,3-4-615,0 0 1,2 0 616,6 4-18,-11-5 0,8 4 0,-10-4 0</inkml:trace>
  <inkml:trace contextRef="#ctx0" brushRef="#br0" timeOffset="8">15304 15761 8097,'0'-17'740,"0"5"-182,0-4 31,-5-1-196,4 9 615,-4-7 1,5 15-405,0 0 0,0 6 853,0 9-708,0 3-251,0 5 1,3 9 153,1 2 1,0 8-390,-4 0 0,0 6-445,0 1 0,0 7-705,0 1-1106,5 6 1972,-4-29 1,-1 0-1,3 0 1,1 1-143,-2-1 1,-1 0 0,1 1 0,-1 0-359,2 1 1,2 0 0,2 28-516,5-3 0,-5-4 248,1-8-560,-1-4 842,0-1 0,2-15-60,-5-2 0,-1-8 157,-3-8 0,-1-4 129,-3-4 1,2-6-12,-6-5 1,4-7 691,-3-4 1,-1-13 0,-3-3 0</inkml:trace>
  <inkml:trace contextRef="#ctx0" brushRef="#br0" timeOffset="9">15338 15669 8080,'0'-6'1358,"-5"1"1,4 6 507,-3 3-1029,-2 2-55,4 6-401,-8-1 0,9 2 2,-3 2 0,-2-2-98,-2 2 0,2 2-104,-2-2 0,-1 1-79,-6 0 1,1 1-466,-5 6 0,0-4 299,-4 0 0,0-1-1112,1 1 0,-1 1-81,0-4 0,5-2 1257,3-7 0,2 3 0,2-3 0</inkml:trace>
  <inkml:trace contextRef="#ctx0" brushRef="#br0" timeOffset="10">15247 15738 8080,'11'-11'726,"1"-1"1,-1 2-82,1 2 0,-1 3 532,0 5 0,-3 0-443,0 0 1,-1 3 183,5 4 1,3 2-137,0 10 0,4 0-310,-4 4 1,6 4-1104,-2 0 0,2 3 230,2-3 401,0-1 0,0-3 0,0 0 0</inkml:trace>
  <inkml:trace contextRef="#ctx0" brushRef="#br0" timeOffset="11">14230 17280 8129,'-5'-7'2812,"4"-3"-2669,-4 9 1,5 1 1,0 10-144,0 5 1,0 2-348,0-2 240,5 3 144,-4 10 1,9-3-241,-2 6 0,-2-5 174,2 5 1,-2 3-691,2 4 0,1 0-133,-5-4-153,0-4 398,-4 3 606,0-9 0,0 4 0,0-6 0</inkml:trace>
  <inkml:trace contextRef="#ctx0" brushRef="#br0" timeOffset="12">14150 16891 8129,'-6'-39'4290,"-4"9"-2588,9 2-934,-4 16-282,5 12 1,0 10 113,0 6 0,1 4-613,3-1 1,2 3-448,5 0 0,1 5 495,-1 0-35,6-1 0,1 2 0,4 2 0</inkml:trace>
  <inkml:trace contextRef="#ctx0" brushRef="#br0" timeOffset="13">14630 17268 7974,'0'-17'283,"0"0"134,0 6 0,0-1-71,0 1 0,0-1 108,0 1 1,1-4-84,3 0 1,-3-5-148,3 5 0,-2-1 135,-2 1-79,0 2-228,0-9 1,0 10-119,0-4 0,-6 4 116,-1 0 0,-5 6-143,-3 2 1,1 3 9,-5 1-220,0 5 227,-9 6 0,4 8 8,-2 8 1,1-2 68,3 6 0,-1-2 245,0 1 1,5 5-50,3-1 0,3-4 11,5 5 0,2-9 1,5 1 0,1-4-26,3-4 1,9-4-66,9-7 1,2-3 10,7-5 1,-2-1-234,2-3 1,0-3 61,-4-4 1,0 1 123,-5 2 0,0-2-26,-3 2 0,-2 3-11,-6 2 1,-3 1-36,-1 2 1,-3 0-49,4 0 1,-6 9 918,2 3 1,-3 7 274,-1 0 0,0 9-491,0 6 1,-4 5 28,1 7 1,-2 5-484,1 2 1,2 7 12,-1 0 0,-2 0 0,1-7 0,-5 2 28,1-6 0,-2 5-28,-1-5 0,-6 1 0,-2-5 0,-2-3 28,-2 0 0,1-8-252,3-3 0,-2-3 0,2-9 0,-3 2 0,-1 2 0</inkml:trace>
  <inkml:trace contextRef="#ctx0" brushRef="#br0" timeOffset="14">14813 17211 8072,'0'-16'0,"0"3"0,0-2 0,0 2 2737,0 2-450,0-1 155,0 1-1629,0-1-47,0 6-392,0 1 1,1 5 182,3 0-345,-3 0 0,4 1-15,-5 3 1,4-1 14,0 4 0,1 1-206,-1 3 1,-3 6 81,3 2 0,-3 2-276,-1 2 0,0 1-83,0 3 0,0-3-170,0 3 0,0-3 123,0-1 0,0 0-31,0-1 0,1 0 45,3-3 0,-1-4-473,4-7 624,1 2 1,3-10 157,1 0 0,-1-9 248,1-6 1,3-5 40,0 1 0,-1-3 308,-6-1 0,2 0-157,-3 0 0,2 1 269,-1-1 0,1 4-253,-5 0 0,3 3 66,-3-3 0,4 5 234,-5-1-410,6 3-267,-2 0 106,-1 6 0,4 1-39,-2 5 1,-2 1-162,2 3 1,-1 3-539,5 9 0,-5-1 323,1 8 0,-2-3-801,2 7 1,2 1 455,-2-2 1,-2 5-1202,2-5 1,-4 1 617,3-4 1,-3-2 196,4-2 0,-5-2 262,5-6 694,0-4 0,3-7 0,0-7 0</inkml:trace>
  <inkml:trace contextRef="#ctx0" brushRef="#br0" timeOffset="15">15270 17188 8060,'6'-5'371,"-1"4"181,-5-4 0,1 5 1229,3 0-1238,-3 0 1,5 9 1003,-6 2 1,1 5-507,3-1 1,-2-1-79,6 5 1,-4 0-324,3 4-413,1-6-63,3 5 0,4-8 20,1 5 0,3-6-158,-4-2 0,5-5 136,-1-6 1,2-1 78,-2-3 0,2-8-443,-2-11 1,3-6-298,1-9 0,-6 1-530,-1-5 0,-1 0 422,-4-4 0,-2 6-222,-9 2 1,-1 6 240,-3 1 0,-4 7 15,-7 1 1,-8 11-21,-7 8 1,-3 4-229,-1 4 1,-4 8 820,0 11 0,-6 5 0,4 7 0</inkml:trace>
  <inkml:trace contextRef="#ctx0" brushRef="#br0" timeOffset="16">15909 17108 7925,'-6'-7'648,"2"-1"0,-1 4 491,1-3-510,-5 4 8,8-2 188,-9 5 0,7-4-37,-4 1-134,4-1-327,-2 4 0,5 1-85,0 3 0,0-2-146,0 6 1,0-4 122,0 3 0,0 1 14,0 3 0,4 1 60,0-1 0,3-3-74,-3 0 1,1-1-104,-1 5 1,-3-1-65,3 0 1,-3 1-175,-1-1 0,0-3-10,0-1-325,0 1-102,0 4 66,0-6 0,0-4 242,0-9 0,0-6-62,0-10 0,2-5 293,1-2 0,0-7-110,5-1 0,-1-4 177,5 4-587,-1 0 447,1 4 1,-1 1-681,0 2 1,0 5-66,-4 7 0,3 3-1524,-2 9 2362,2-3 0,7 13 0,0-1 0</inkml:trace>
  <inkml:trace contextRef="#ctx0" brushRef="#br0" timeOffset="17">16149 17086 7925,'0'-7'2590,"0"2"1634,0 5-3186,0-5-537,0 4 1,5-9 49,3 2 0,2-2-137,1-1 0,5-5 57,-1 1 1,9-7-43,-1 0-245,2-1 8,3-10 0,-3 4-175,6-6 0,-6 2-253,2 3 0,-8 2-295,-4 5 0,-3 0 232,-5 0-867,-2 6 775,-5 5 1,-1 3-32,-3 6 1,-6-5 49,-5 4 1,-5 0-36,1 4 1,-4 5 96,-4 3 1,3 3 360,-3 5 0,3 1 363,1 6 0,0 1 831,1 3 0,0 2-620,3 6 0,6-5 1233,6 0-844,4 1-453,-7 3 1,10-1 130,0-2 0,6-1-282,10-7 1,3 1-159,7-9 1,0-1 76,4-6-1251,6-3 743,-1-5 0,8-3-2081,-5-4 1,4-2 241,-4-10 1838,-5 0 1,0-4 0,-3 0 0</inkml:trace>
  <inkml:trace contextRef="#ctx0" brushRef="#br0" timeOffset="18">16229 17817 8164,'0'-25'-142,"0"-1"1,0 5 141,0-1 0,0 1-289,0-2 0,0 1 328,0-1 1,-4 4 552,0 0 0,-3 5 6,3-1 1,-5 7 306,2 4 1,0 3-170,0 1 1,3 5-268,-4 3 0,4 8 381,-3 7 1,4 2-266,-1 10 1,3 1-21,1 10 0,0 2-390,0 6 1,5-1-618,3 8 0,2 1 359,1-1 1,-4-28 0,-1 1-137,1 0 0,1 1 0,1-2 0,0 1-96,2 0 0,1 0 1,-2-2-1,-1 0-504,10 25 1,-1-5-588,1-3 1,0-12 588,-8-6 0,2-15 15,-9-4 0,-2-9 226,-6 1 0,-2-14 120,-5-9 1,-6-8 455,-2-7 0,-6-6 0,-2-6 0,-5-5-117,2-6 0,13 26 0,0 0 72,-2-1 0,0-1 1,0 0-1,1-1 160,-3-1 0,0 1 0,3 3 0,0 0 400,1 2 1,0 1-1,-11-16 3373,9 13-1335,3 8-1332,9 17 1,4 6-763,6 8 0,5 2-217,7 1 0,-1-3-805,5-1 0,1-4 907,7 1 0,-1-3-1574,4-1 1,-1 0 578,2 0 0,2-4-472,-3 0 0,3-4 157,1 0 1,-1-2 178,-2-2 0,-2 5 285,-2-1 1,-3 0 501,2-3 0,-7 1 0,-3 2 0,-4-2 0,0 3 0,-1-4-57,-5 0 1,-2 5-23,-8 2 1,2 4 634,-6 4 0,5 3 789,-5 8 1,2-1-308,-2 5 0,-2-1 296,2 1 0,3 2-250,1-6 1,2 4-452,-2-4 1,3 4 16,-3-4 1,4-1-276,4-6 1,-2 1-309,6-5 1,-1-1 116,5-3 1,1-1-119,2-3 1,-3-3-52,4-9 0,-4-1-360,0-6 0,-1-5-1099,1-3 0,-6 2 638,-2-1 0,-3 1-1042,-1-2 1,-1 3 579,-3 5 1,-2 7 90,-6 5 1,0 4 1176,-4 7 0,4 5 0,-5 2 0</inkml:trace>
  <inkml:trace contextRef="#ctx0" brushRef="#br0" timeOffset="19">16480 17805 8164,'10'-7'0,"-2"-1"0,2 2 664,-2-2 1,2-1 171,1 5 0,1-3 336,-1 3 1,1-4-325,-1 4 0,-3-1 306,-1 2 0,1 1 103,3-2-671,1 3 0,-1 5-200,1 0 0,-5 3-402,1-3-764,-1 5 25,5-3 37,-1 6 1,-1-1 81,-2 1 0,1-5-514,-5 1 0,0 1 730,-4 6 0,0-1 176,0 5 1,-2-4 246,-2 4-62,-2-5-61,0 3 911,-4-1-611,3-8 0,0 6-113,-1-10 680,6-1-484,-9-3 1,10-10 115,-3-5 0,3-12 172,1-7 1,5-1 100,3-7-428,2 0-74,1 1 1,1 2-606,-1 5 0,1 4 75,-1 4 0,0 3-146,1 4 0,-2 2 264,-2 6-2016,2 5 957,-9 1 1321,9 5 0,-9 0 0,5 0 0</inkml:trace>
  <inkml:trace contextRef="#ctx0" brushRef="#br0" timeOffset="20">17463 17577 8049,'-18'-18'553,"-3"1"69,6 6 1,0 0 258,4-1 360,4 1 132,-3-1-537,9 1-307,-4 0-432,5 4 0,5 2-234,2 5 1,0 0-35,0 0 1,1 0-247,3 0 0,1 5 254,-1 3 1,-3 3-122,-1 4 1,0-1 10,0 5 1,4 4 83,-4 4 1,-2 0 271,-1-5 1,-1 5 0,0 0 1,-1 3 120,1-3 0,-1 3 69,-2-3 1,0 0 155,0-5 0,0-4 173,0-3 12,0-7-269,0-3 1,1-14-14,3-2 0,-2-8 131,6 0 0,-4-4-135,3-4 1,-3 3-282,4-3 1,-4 2 86,3-2 0,0 3-107,0-2 0,2 2-7,-5 1 1,1 5-309,-1 3 1,-3 2-581,3 2 352,2 4-156,-5 2 1,6 5 220,-3 0 1,-3 1 48,3 3 1,1-1 80,-1 4 1,1 1 47,-2 3 1,0 1 307,5-1 1,-6 1-111,2-1 0,1 1 148,-1-1 1,3 2 133,-3 2 1,0-2 118,-4 2 0,4-6 230,0-2 190,5 1-454,-3 3 1,5-4 43,1-4 1,-5-6 21,1-5 0,0-2-34,3-2 1,-1-3-17,-2 0 1,2-4-147,-2 4 0,2-6-120,1 2 0,-3 2 138,-1-2 0,0 1-25,0-1 0,2-1-5,-5 4 0,4 1-108,-5 4 1,3 3 521,-3 0-364,-1 6 1,4-2-39,-2 8 0,-3 2-112,3 6 0,1 4-157,-1 3 0,3-1-271,-3 1 0,4 0-640,-4 4 1,4 0 86,0 0 1,-2-2-669,2-2 0,0 0-1738,3-7 3336,6 2 0,-5-13 0,5 4 0</inkml:trace>
  <inkml:trace contextRef="#ctx0" brushRef="#br0" timeOffset="21">18148 17337 8049,'0'11'581,"-2"1"-407,-1-1 1,1 1 612,-1-1 1,-2 4-86,1 0 1,-1 2 62,1-2 1,3 2-81,-3 2 0,2 2 101,2-2 1,2-2-70,2-2-257,2-2-143,5-2 1,1 1 152,-1-1 1,2-5 164,2-2-765,-2-3 196,3-1 1,0-6 35,-1-5 1,4-7-82,-4-9 1,0-2-135,-3-5 0,-1-4-515,0 0 0,-3 0-204,0 3 0,-6 6 123,2 2 1,-4 1-459,-4 3 1,-7 0 532,-8 12 1,-4 2-363,-4 9 1,-2 2 95,-5 6 900,-5 5 0,3 15 0,-3 1 0</inkml:trace>
  <inkml:trace contextRef="#ctx0" brushRef="#br0" timeOffset="22">18570 17188 8065,'7'-11'-404,"-2"-2"337,-5-2 0,1 2 659,3-2 0,-3 2-136,3 2 1,1 0-134,-1-1 0,3 1-216,-3-1-492,5 6-88,-8 1-63,4 5 1,-5 5 231,0 3 0,-1 3-56,-3 4 1,2-1 365,-6 5 1,1-4-181,-5 5 1,1-1 286,-1 3 0,1 0 239,-1-3 0,5 3 341,-1-3 0,1 2-23,-5 2 0,5-4 430,-1 0 0,2-4-341,-2 4 1,2-3 146,2 3 0,3-5-236,-3 1 0,3-6 124,1-2-771,0 1 1,5 2 60,2-2 1,5-3-90,3-5 1,3-5-70,4-3 1,1-2-352,0-1 0,0-5-369,0 1 1,0-5 308,0 1 0,-4 2-239,0 2 0,-5 2 203,1 2 0,1 1 7,0 2 1,-5 3-537,-3 5 430,-6 0 0,3 6 274,-5 6 0,-1 0-12,-3 8 1,-2-1 102,-6 3 0,-3 3 29,0 1 0,-2-2 81,2 3 0,1-2-59,-5 2 0,5-3 244,-1 3 0,2-8-40,2-4 0,-1-2 0,6-12 0,2-5 0,8-15 0,4-8 0,7-9 0,4-6 0,3-6 37,0-2 1,1 1-82,0 3 0,0 4 164,0 0 1,0 2 158,-1-2 0,-3 2 89,0 6 1,-5 5 285,2 2 1,-5 3 298,-3 1 1,1 5-388,-6 3 1,2 8 473,-1 3-808,-2-3 1,6 11-192,-4 0 0,1 10 294,-1 5 0,1 9-375,3 6 1,1 2 45,-5 6 1,3 0-170,-3 3 0,5 5-562,-2-1 1,0-1 362,0-6 0,-3 1-740,4-4 1,-4-6 346,3-7 1,-4-7-557,1-4 1311,-3-7 0,4-8 0,1-6 0</inkml:trace>
  <inkml:trace contextRef="#ctx0" brushRef="#br0" timeOffset="23">18959 17348 8065,'-19'-19'48,"0"0"0,5 7 1552,-2 0 1,5 1 164,3 3 2105,3 3-2654,5 0 1,7 5-258,4 0 1,6-4-898,5 0 1,1-5-555,0 2 0,5 0-1402,2 0 0,0-1 1894,0-3 0,6-1 0,4 1 0</inkml:trace>
  <inkml:trace contextRef="#ctx0" brushRef="#br0" timeOffset="24">20363 16971 8064,'-22'-34'0,"4"0"0,-3 10 1251,6 5 1,5 5 247,6 2 65,-2 1-949,5 5-405,-4 1 0,1 7-146,0 6 0,-4 4-150,5 11 0,-5 6-614,4 6 1,-3 4 72,3 7 1,0 3-196,4 1 1,0-1 202,0-3 0,5 3-236,3 1 0,3-1 216,4-3 0,-1-5 639,5-3 0,0-9 0,4-6 0,-5-11 0,5-7 0,-8-5 0,-2 0 0</inkml:trace>
  <inkml:trace contextRef="#ctx0" brushRef="#br0" timeOffset="25">20786 16960 8064,'-5'-29'0,"0"5"33,-3 5 1,-4 3 354,4-3 1,-9 5 587,6-1 0,-3 6-437,3 2 0,-5 3 75,1-4 0,-4 6-234,4-2 1,-2 3-148,2 1 0,2 5-418,-2 2 0,-1 4 134,1 0 1,-1 4 37,5 0 0,-1 7 36,1 1 1,0 0-200,-1 3 1,5 2 90,-1-1 0,4 0 66,-3-5 0,4 1 86,-1 0 0,4-4-44,4 0 0,-1-5 3,4 1 0,5-6 82,3-1 0,5-6-17,-1 2 0,4-4-43,4-4 1,-3 2-18,2-6 0,2-3 4,-1-4 1,3-2 3,-3 2 1,0-2-310,-4-2 1,-1-1 111,1 5 0,-5-4-176,-3 3 1,-2-3 107,-2 4 1,-4 0 305,-4 4 0,-1-1 202,-2 1 95,-5-1 0,-2 2-103,-4 3 1,3 1 529,1 6-19,-1 0 1,0 2-238,1 2 1,4 3-405,0 8 0,1 3 89,2 5 0,5 0-867,3 0 1,6 1-136,1 2 0,7-5-527,1 2 1,1-4 499,6 0 0,2-3-175,6-4 1,-3-6-1114,3-2 1942,-2-3 0,-2-11 0,1-3 0</inkml:trace>
  <inkml:trace contextRef="#ctx0" brushRef="#br0" timeOffset="26">21528 16709 8073,'0'-23'486,"-5"0"0,4 1-458,-3 3 0,3-1-5,1 5 1,0 0 16,0 3 1,0 1-99,0-1-9,-5 6-72,4 1-52,-10 5 1,5 5-27,-5 3 1,-2 2 107,-2 1 1,2 4 394,-2 1 1,1 3 133,-1-4 0,2 4 202,-2-4 0,2 4-210,2-4 0,-1 5 225,1-5 0,-1 4 58,1-4 0,1 2 286,2-2 1,-1-3-163,5 4 1,1-4-350,3 0 1,0-1-474,0 1 1,1-5-142,3 1 1,2-2-155,5 2 1,1 1 111,-1-6 1,1 5-205,-1-4 1,4 0 158,1-4 1,-1 0-446,-4 0-277,1 0 215,4 0-63,-3 5 503,3-4 0,-5 5 237,-4-2 0,-2-1-26,-5 4 1,0 1 164,0 3 1,0 1-84,0-1 0,-1 1 132,-3-1 1,2 1 84,-6-1 1,4-1 321,-3-2 1,4 2-118,-1-3 0,3 0 174,1 0-407,0-4 0,5 2-5,3-5 1,7-9-141,4-2 0,6-10-32,2-1 0,5-3-137,-2-5 0,4-2 56,4-6 0,-6 3-286,2-3 0,-3-2-214,-1 2 0,2-1 260,-5 1 0,-6 7-437,-5 1 0,-8 6 248,0 5 1,-5 2 208,0 6 1,-4 4 274,-7 4 1,1 1 261,-8 2 0,-3 5 180,-1 3 0,-3 4 748,-1 3 1,4 3-35,0 4 0,4 2-435,-4 3 1,5-3 578,-1 3 0,6-3-604,1-1 1,6 3-266,-2 1 0,8-1-628,3-7 0,13 1-549,2-5 1,9 0-130,-1-3 1,5-6-1098,3-2 0,-2-5 1991,6-7 0,0-5 0,4-10 0</inkml:trace>
  <inkml:trace contextRef="#ctx0" brushRef="#br0" timeOffset="27">22373 16526 7965,'-7'-15'0,"-1"0"0,6-4 760,-2 3 0,3-3-241,1 4 1,0 0-230,0 3 0,0 1-284,0 0 0,0-1-645,0 1 330,0-1-166,0 1 285,0 4-201,0 2 340,0 5 1,-4 5-77,0 3 0,-4 4 413,5 3 1,-6-3-113,1 4 1,3 0 383,1-1 0,-1 6-83,1-2 0,1 1 102,3-1 0,0 1-124,0-4 1,0 0 9,0-1 1,0 2-31,0 2 0,0-3-153,0-4 0,5 2 177,2-3 1,0 6-90,0-10 1,1 6-124,3-5 0,1-2 7,-1 2 0,4-6-318,1 2 1,-1 1 42,-4-1 1,1 0 95,-1-4 155,0 0-6,1 0 10,-6 5 0,-2 1-96,-8 5 0,-2 2-227,-6 2 0,0-2-213,-3 2 0,1 3-341,-5 1 0,5-1-52,-2 1 1,0-4-669,1 4 1,-2-1 371,2 1 1,2-1 992,-2-3 0,2 3 0,2 5 0</inkml:trace>
  <inkml:trace contextRef="#ctx0" brushRef="#br0" timeOffset="28">22807 17074 7952,'-22'0'6949,"4"5"-5385,3 3 0,7 2-3736,4 1 0,4-3 80,4 0 2092,2-1 0,11 5 0,1-1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47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1508 8120 8406,'-18'0'715,"-4"5"0,6-2 267,-3 4-210,7-4-158,7 7-218,5-9 0,9 3 33,2-8 1,9-2-98,-1-5 0,7-1-251,5 1 1,2-4 108,1-1 1,0-3-335,0 4 0,5-5-598,-1 1 0,0 2 467,-4 2 1,0 1-163,0-1 1,-1 3 147,-2 1 1,-3 0-472,-5 3 0,-4 3 213,0 1 0,-5-1-611,1 1 429,-7 0 729,-3 4 0,-5-5 0,0-1 0</inkml:trace>
  <inkml:trace contextRef="#ctx0" brushRef="#br0" timeOffset="1">1907 7732 8198,'-16'-5'720,"3"4"0,-3-8-388,4 5 1233,1 0-371,4 4 685,2 0-714,5 0-582,5 0 0,2 0-171,4 0 0,2 0-279,2 0 0,3 1-84,5 3 1,1-3-176,2 3 0,-1-2-329,1-2 1,2 0 319,-1 0 0,-1 0-506,-3 0 0,0 0 258,0 0 1,2 0 56,-2 0 0,3 3 97,-7 1 0,-3 4 248,-1-4 1,-7 4-66,-4 0 1,-3 3 470,-1 5 1,-6 3-20,-6 7 0,-6 4 171,-8 4 0,-5 5-212,-7 3 1,-2 4-424,17-22 0,0 1 0,-18 21-277,3 0 1,3-6 248,1-6 1,6-4 85,5-4 0,0-2 0,6-3 0,3-6 0,4-5 0</inkml:trace>
  <inkml:trace contextRef="#ctx0" brushRef="#br0" timeOffset="2">1553 10267 8085,'-34'0'0,"5"0"1206,2 0 1,9 2 220,7 1 1369,0-1-1771,9 3 1,6-5 15,7 0 0,14-5-517,1-3 1,7-3-43,5-5 0,8-5-174,7-6 0,-24 11 1,-1-1-358,3 0 1,-1 0 0,2 0-1,0 0-94,2-2 0,0 0 0,1-3 0,0-1-110,1 1 0,0-1 0,4-3 0,0 1-443,4-2 1,0 0-1,-4 4 1,-1-2 347,-3-1 0,0-1 0,-4 5 0,-1 1-1295,-3 1 1,-2 2 0,18-13-1059,-10 5 2701,-4 12 0,-11-4 0,0 10 0,0 1 0</inkml:trace>
  <inkml:trace contextRef="#ctx0" brushRef="#br0" timeOffset="3">2124 9548 8089,'-16'0'0,"-1"0"5195,-2 0-2546,3 0-1082,9 0 0,7-4-779,8 0 0,9-5-80,5 2 0,8-8-251,8-5 0,3 1 96,9-3 1,2 5-610,5-6 0,0 4-25,0 0 0,4-1-762,0 5 1,-5 1 623,-7 6 1,-4 3-803,-7 5 1,-3 1 409,-12 3 0,-4 4 119,-11 7 1,-3 6 67,-5 6 0,-6 10 381,-6 1 0,-5 6-129,-10 6 1,0 3-89,11-23 1,-2 1-1,0 2 1,-1 1 140,-3 2 1,-2 1-1,0 1 1,-1 0 118,0-2 0,1 0 0,-3 0 0,0 1 0,2-2 0,1 1 0,-1 1 0,1 2 0,1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47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11409 6099 7924,'-34'11'1277,"5"2"1596,2 2 44,3-2-2188,12-2 1,3-6 725,12-5 0,5-1-718,7-3 0,4-7 219,8-8 1,3-3-428,9-1 0,5-5-603,5-2 1,2-3-346,-1-1 1,3-2 173,-23 17 1,1 0 0,3-1 0,0 1-496,4-2 0,1 0 1,-3-1-1,0 1 383,-2 1 1,0 2 0,-2 1 0,-1 1-2048,22-11 0,-5 4 1224,-10 4 0,-6 3-237,-13 4 0,-4 5-57,-7-1 837,-3 5 0,-10-5 775,-3 4 1,-7 0-1,-3 4 1</inkml:trace>
  <inkml:trace contextRef="#ctx0" brushRef="#br0" timeOffset="1">12129 5265 7966,'-11'5'0,"0"-2"786,4 4 1,2-3 1095,5 4 0,0-1 2118,0 5-2810,0-1 0,5 1-461,2-1 1,9 0-235,3 1 0,3-1-351,5 1 0,-1-2 79,4-3 0,0 2-295,5-5 1,-1 4 100,0-4 1,0-1-509,1-3 1,-2-1 180,-3-3 0,-3 3-234,-8-3 0,-4 5 142,-7 7 1,-3 5 72,-5 10 0,-10 10-568,-6 5 0,-9 6 357,-5 6 0,-3 0-4865,-2 4 5393,16-26 0,-1-1 0,-21 23 0,19-22 0,-1 1 0,0 1 0,0 0 0</inkml:trace>
  <inkml:trace contextRef="#ctx0" brushRef="#br0" timeOffset="2">12986 5448 7997,'0'-12'0,"0"1"0,-4-1 850,0 1 1,0 3 85,4 1 1,-4 3 1451,0-4-764,1 6-1144,3-3 0,0 6-60,0 3 1,0 2-151,0 6 1,5-1-460,2 0 0,0 5 215,0-1 0,1 5-576,3-1 0,0-1 152,-4 1 0,3 4-307,-2 4 1,-2 0 343,2 0 0,-4-1 79,3 4 1,-4-3 235,1 3 1,-3-1-200,-1 2 0,0-5 1002,0-7-559,-5 3 0,2-14 435,-4-1 1,3-7-227,-4-7 0,6-4 267,-2-11 0,3 1-220,1-5 0,0 0-45,0 0 0,0 2-161,0-3 0,0 1-22,0 0 1,0 2-164,0-3 0,5 3 48,2 1 1,0 0-436,0 0 0,1 4 233,3 0 0,1 5-380,-1-1 0,1 2 124,-1 2 0,4 5-15,0 2 0,1 3 240,-5 1 1,1 1-12,-1 3 1,0 6 339,1 5 1,-2 5-84,-2-1 0,2-1 144,-3 1 0,3 0-46,2 4 0,-2 0 470,-2 0 0,2 0-119,-3-1 1,0-2 71,0-1 0,1-2-110,3 2 1,-3 2 110,0-6-420,-6-5 75,8 0-132,-3-9 1,4 5 170,1-6-336,-1 0 179,0-11 1,5-1-573,-1-11 236,5-5-421,-2-1-730,0-6 635,3-4 427,-3 4 0,1-9-720,0 6 0,-5 0 382,1 4 1,-6 0-393,-1 0 1,-6 2 418,2 5 0,-3 2-317,-1 10 444,-5 4 81,-1 1 0,-7 9 498,-2-3-380,2 3 250,-3 1 1,1 1-164,-1 3 1,-3 2 530,4 6 0,0 4-236,3 3-134,1 3 1270,0 1 1,0 0-589,4-1 1,2 1 657,5 0 1,0-1-614,0-3 0,1 5-180,3-5 1,3 4-347,9-8 1,1 0 17,6-3 1,1-6-314,3-2 0,-2-4 134,6-4 0,-1-8-289,5-7 0,-5-3 158,1-5 0,-5 2-1066,5-6 0,-6 1 209,2-5 1,-8 6-743,-4 3 1089,-2 1-263,-7 3 252,-1 4 306,-5 1 0,0 6-187,0-1 0,-5 6 162,-3 2 1,-2-1-303,-1 1 141,-1 1 301,1 3 1,0 0 496,-1 0-277,1 0 453,-1 0 1,5 1 632,-1 3 0,2 2 901,-2 5 0,-1 1-967,5-1 1,-3 6-559,3 2 1,0 2-209,4 2 0,5 0-577,3 0 0,2 0 243,1 0 0,7-1-1681,5 1 1,5-5-39,6-3 1,2-7-989,2-4 0,2-11 934,6-8 1,-4-4 1802,0-11 0,-5-6 0,2-4 0</inkml:trace>
  <inkml:trace contextRef="#ctx0" brushRef="#br0" timeOffset="3">14436 5059 7997,'-17'0'0,"1"0"991,-3 0 1,-3 6-382,3 1 0,2-1 1114,-2 2 0,0 1-849,-4 6 1,4-1 331,0 5 0,5-4-333,-2 4 0,8-1-28,0 1 1,5 3-647,0-3 0,1 2 4,2 2 0,2 0-543,1 0 1,0-5 296,5-3 0,-1-2-885,5-2 1,0-5 415,3-2 0,-2-4-661,2-4 1,-2-3 469,-1-8 1,-1-3 214,0-5 0,1-5-254,-1-2 0,3-7 292,-2-1 0,2-9-604,-7 1 0,3-7 204,2-1 1,-1-6 382,-5 27 1,0 1-1,1-30 23,1 1 1,-1 4 695,5 3 0,-5 2-204,1 10 1,-5 7 2660,0 16-2207,-1 7 0,-2 15 1252,0 12 1,-2 9 1453,-1 14 1,0 9-1746,-5 10 0,6 7-641,0-28 1,0 0 0,1 0-1,1-1-681,0 3 0,0 0 1,0 0-1,0 1-142,0 0 0,0 2 0,2 0 0,1 0-46,0-1 0,2 0 0,0-4 1,1-1-218,9 22 0,3-11-1297,5-12 0,0-11-688,-1-12 0,-4-7-242,-3-11 0,2-11 2490,-2-13 0,-5 3 0,-5 0 0</inkml:trace>
  <inkml:trace contextRef="#ctx0" brushRef="#br0" timeOffset="4">15692 4774 8050,'-5'-46'875,"3"11"-656,-6 4 0,6 11 2877,-2 5-2029,2 7 1,2 4-173,0 8 1,0 9 60,0 10 0,0 10-392,0 9 1,4 8-239,0 7 0,1 7-390,-3-28 0,0 0 1,0 0-1,1-1-196,0 3 0,2 0 0,0-2 0,0-1 203,-1 2 1,-1-1-1,2-4 1,1 0-1105,5 29 1,2-7-61,2-5 0,-2-13-420,2-10 1,-3-8 560,0-10 1,-2-8 499,-2-8 1,1-7 579,-6-4 0,1-8 0,-4-2 0</inkml:trace>
  <inkml:trace contextRef="#ctx0" brushRef="#br0" timeOffset="5">15578 5162 8050,'-38'0'1885,"0"0"1,10 4-736,9 0 1,10 1 119,5-1 632,3-3 0,10 3-938,2-8 1,10 1 476,1-4 0,3-1-854,5-3 0,2-2-566,6-2 1,-3 2-613,3-2 0,3 2 458,1 2 0,-3 3-853,-1 1 0,-3 4 591,-5-1 0,2 6-604,-6 5 0,-4 2 158,-7 10 1,-2 0 106,-2 4 1,-3 0 398,0 0 1,-6-1 266,2 1 0,1-5 563,-1-3 0,1 2-387,-1-2 1,-2-1 942,6-6 1,-2-2-420,2-2 0,2-3 280,-2 3 1,2-8-323,1-4 0,4-3-342,1-4 1,-1-4-553,-4-8 0,1 2-671,-1-6 1,-5 6-1049,-2-2 0,-3-1 932,-1 2 0,-2-1-552,-6 4 0,-4 5 791,-11 3 0,0 0 852,0 4 0,0 2 0,0 9 0</inkml:trace>
  <inkml:trace contextRef="#ctx0" brushRef="#br0" timeOffset="6">16937 5048 8113,'-11'-11'905,"-1"-1"-452,1 1 202,-1 4 1,5-1 797,-1 4-477,6 0 0,-7 9-401,5 3 0,0 2 22,4 1 0,0 6-561,0 2 0,0 6 67,0 2 0,5 3-414,3-3 0,-2-1 274,2-3 0,-1 4-449,5 0 1,-1-2 140,1-6 1,-5 1 21,1-4 0,0-2 55,3-7 1,-3 2 88,-1-5 1,1-2 272,3-5 1,-3-5-138,-1-7 0,1 0 68,4-8 1,-5-1-59,1-7 0,-1-1-31,5 6 1,-5-5 31,1 5 1,-4-1 130,3 4 0,-3 2 72,4 2 1,-6-3-140,2 3 0,1 2 239,-1 2 0,0 2-63,-4 2 0,4 0 78,-1-1 1,3 5 262,-3-1-260,-1 5-102,8-7-114,-4 9 0,2 2-3,-1 11 0,-4 0-191,1 7 0,1 2-2,-1 5 0,-1 0 28,-3 4 0,0 3-226,0 2 1,2 1 72,1-5 1,-1-3-311,2-2 0,1 1 202,-2-4 1,6-3-398,-1-8 1,2-6-5,2-2 1,-1-4-84,0-4 1,2-8 162,2-7 0,-2-3 677,2-5 0,3-2 0,0-6 0</inkml:trace>
  <inkml:trace contextRef="#ctx0" brushRef="#br0" timeOffset="7">17531 4877 8113,'-6'-12'0,"1"-3"325,5 0 0,0-4-127,0 4 1,0-1 248,0 5 0,0-2-90,0-2 0,3 6-688,1-2 1,1 3 185,-1 0 1,-3 2-491,3 2 303,-3 3 1,-1-3-88,0 8 0,0 2 242,0 6 1,-3-1-16,-1 1 1,-5 3 345,1 0 1,2 5-136,-2-1 0,1-1 390,-5 1 1,1 0-168,0 4 1,-2 0 514,-2 0 0,4 0-309,-4-1 1,8 0 199,-9-3 0,6 3 226,-5-3 1,4 1-362,3-1 0,-2-2 47,2-6 1,2 0 247,-2 1-584,6-6-14,-3-1 1,6-5-185,3 0 1,2 0-48,5 0 0,1 0-51,-1 0 0,2-5 69,2-2 0,-1 1-81,5 3 1,-5-2-144,1 1 0,2-4 96,-2 4 1,2-3-180,-2 3 0,-2-4-52,2 5 0,-3-1-52,0 4 1,-1 0 64,1 0 0,-5 0-84,1 0 1,-6 1 353,2 3 0,-2 6-58,-2 5 0,0 2 107,0-2 0,-6 3-119,-1 4 0,-3 1 607,-2 0 0,1-1 7,-1-3 1,5-1 213,-1-3 1,6-6 56,-2 2-299,3-7 1,1 0-40,0-8 0,8-4-147,4-7 0,7-8-451,0-7 1,3-5 167,0-3 0,5 2-334,0-6 0,1 0-301,-2-4 1,-2-3-315,3-1 1,-3 2 364,-1 6 1,-1 3-199,-3 5 1,-3 1 356,-5 2 219,-4 8 0,-3 8 690,-8 7 1,-3 5-331,-4 6 1,-4 5 1307,0 7 0,-4 4-714,3 8 0,1-2 918,4 6 1,-1-1-282,1 4 0,1 1 208,2-1 0,3 3-975,5-3 1,1 2-166,3-10 1,8 1-1485,7-4 1,3-6 701,5-1 1,4-5-2540,7-3 0,-2-4-2,6-8 2690,-5-3 1,7-9 0,-3-2-1</inkml:trace>
  <inkml:trace contextRef="#ctx0" brushRef="#br0" timeOffset="8">18993 5094 8113,'0'-17'0,"0"3"0,0-5 0,0 0 300,0-4 0,0 4-22,0 0 1,1 2 468,3-3 0,-3 0-270,3 5 1,-4 0 228,-4 3 0,2 5-158,-6-1 0,0 6-29,-3-2 0,-2 4-225,-2 4 0,1 2-27,-5 5 0,0 6-97,-4 2 0,4 4 68,0 3 0,1 0-211,-1 4 0,-1-4 66,5 0 0,3-2-408,5-1 0,4-1-25,-1-3 1,4 0-212,4-8 0,3 2 271,4-9 0,6-1-67,2-3 0,6-6 262,2-5 0,3-2-65,-3-6 1,2 1 182,-6-1 0,5-1-92,-9 5 1,4-4 436,-8 3 1,-1 1-38,-7 4 1,2-1 535,-5 1-118,0-1 154,-4 1-630,-5 5 1,2-3-68,-4 5 1,3 0-225,-4 4 101,6 0-202,-3 5 0,5 2 1,0 4 1,1 4-154,3 1 0,-2 3 36,6-4 0,1 4-288,6-4 0,-2 4 42,2-4 1,1 3 141,0-6 0,4 1-85,-1-5 0,-1-3 72,1-1 1,-4-4 269,4-4 0,-1-7-161,1-8 0,1-3 371,-5-1 1,1-3 30,-5-1 1,-3-5 166,-1 2 0,-4 3 105,1 4 0,-3 2-182,-1 6 1,-4-5 78,0 5 0,-3 0 205,3 4-223,0 4-100,4-3-28,0 9 23,0-4 1,1 6 126,3 3 0,1 2 347,3 6 0,2-1-211,-3 0 0,4 2-50,0 2 0,-1-2-146,-2 2 0,2 3 95,-2 1 0,2-1 6,1 1 0,-3-5 77,-1 1 0,-3-2-272,4-2 1,-4 1 316,3-1-1027,-4 0 0,3-4 372,-2-3 0,-2-4-1555,6-4 1,0-4 853,3-7 0,1-3-1314,-1-5 1,0-5 606,1-2 1,0 2 66,4 1 1,0-1 577,3 2 913,-2-1 0,4 4 0,3 1 0</inkml:trace>
  <inkml:trace contextRef="#ctx0" brushRef="#br0" timeOffset="9">19929 4831 8113,'-11'0'1375,"3"4"-868,1 0 0,3-1 505,-4-3-182,6 0 1,-7-1 483,5-3 0,-4 2 210,5-6 0,-5 1-767,4-5 1,-1 2-323,1 2 0,-1-2-197,-2 3 0,-2 0-296,5 0 0,-5 4 148,2-1 0,-4 3-535,0 1 0,-2 5 341,-2 3 1,2 7-77,-2 4 1,2 6-150,2 2 1,0 4-56,-1-5 1,5 5 111,-1-5 0,5 1 115,0-4 1,3-5-229,3-3 0,4-8 78,4-3 0,6-4 192,2-4 1,0-7-31,4-8 0,-3-3 114,7-1 0,-7 1-92,-1-1 0,-1 0 137,1 0 0,-3 0-41,-4 0 0,-1 2 288,0 2 1,-4 2 264,-3 6-197,-3 0-35,-1 4 1,-1 2-45,-3 5 0,1 9 82,-4 2 1,-1 7-87,-3-3 1,4 6-124,3-2 1,-1 1-311,2-1 1,-1 1-580,4-4 1,1-1-548,3-4 1,1 1 591,2-1 1,7-5-490,-2-2 1,3-3 553,0-1 1,2-5-109,2-2 0,2-3 406,-2-2 1,2-3 300,-2 0 0,1-4-2,-5 4 0,4-5-54,-3 5 1,-1 1 518,-4 7 0,-3-2-303,-1 5 1,-4-1 1880,1 1-1380,2 3 1,-5 1 337,3 7 1,-2 0-254,-2 0 0,0 1 543,0 3-718,0 1 1,0-1-209,0 1 0,1-5-250,3 1 1,-2-4 150,6 3 1,-2-3-443,2 4 0,2-4 251,-3 3 1,0-3-809,0 4 0,-3-6-763,4 2-573,-6 2 663,9-4-232,-10 3 823,4-5 1,-5-5 344,0-3 0,4-3 529,-1-5 0,1-3 0,-4-7 0,0-4 0,0-4 0</inkml:trace>
  <inkml:trace contextRef="#ctx0" brushRef="#br0" timeOffset="10">20329 4557 8113,'-1'-10'0,"-3"2"3862,3-2-2828,-9 9 1,7 1 189,-5 7 0,6 4-567,-2 0 1,3 0-588,1 1-714,0-1 0,4 1-1894,-1-1 2538,6-5 0,3 5 0,6-5 0</inkml:trace>
  <inkml:trace contextRef="#ctx0" brushRef="#br0" timeOffset="11">20854 4214 8113,'0'-16'0,"0"-1"0,0-2 0,0 3 4324,0 4-3164,0 6 1,-1 2 282,-3 8 0,1 13-482,-9 9 0,3 11-62,-6 5 0,-1 11-664,0 4 0,1 3-780,4-3 0,1 0 160,2 0 0,3 3 323,5-3 0,5-8-1824,3-11 1,8-5 78,7-6 1,1-3-2127,6-12 3933,-4-3 0,6-8 0,-3-2 0,4-5 0,4 0 0</inkml:trace>
  <inkml:trace contextRef="#ctx0" brushRef="#br0" timeOffset="12">21186 4648 8113,'-5'-16'625,"3"3"0,-8-7 885,3 5 1,2-4-1073,1 3 0,1 0-378,-1 1 1,2 2 207,-6-2-218,1 7 0,-5-1 0,1 5 0,-1 2 57,1 6 1,-1 3-328,1 8 0,-2 5 243,-2 6 1,-1 2 141,-3 3 0,-2 5 17,6-1 1,-4 1 142,4-1 1,-3-2-33,7-3 1,-2-2-65,9-5 0,0-5-380,4-3 0,3-8 155,4-3 0,2-4-22,10-4 0,4-3 94,4-8 1,3-7-171,-3-5 0,0-3 83,-5 3 1,1 1 306,0 3 1,-1 0 24,-3 0 0,-3 2-142,-4 2 1,-1 2 875,1 6-260,-6-1 893,-1 6-276,-5 1-656,0 20 1,0-5-695,0 13 1,0 1-629,0 3 1,0 3-515,0-3 0,0 1 696,0-2 0,4-1 384,0 1 0,10-2 0,-2-1 0</inkml:trace>
  <inkml:trace contextRef="#ctx0" brushRef="#br0" timeOffset="13">21665 4066 8268,'0'-12'0,"-3"1"0,-1 0 0,-5 0 0,1 4 0,-2 2 0,-1 15 0,-1 5 0,1 10 0,-1 6 0,2 7 0,3 4 0,-2 2 2909,5 2 0,-4 5-1573,5 2 0,-5 3-1155,4 1 1,0-1 2,4-3 0,0-2-771,0-5 1,0-2-81,0-2 1,0-9-987,0-10 506,0 0-179,5-11 855,-3 0 0,4-12 41,-2-8 1,-2-7 301,6-4 0,-5-3 86,0-1 1,2-3 95,-1-1 0,0 0 303,-4 5 1,0 0 379,0 3 1,0 2-140,0 6 1,-1 0 1678,-3-1-1616,3 1 1,-6 1 778,4 2-694,1-2-495,-3 9 1,6-4-186,3 5 1,3 0 54,4 0 1,6 1-532,2 3 1,2-3 75,2 3 1,0 1-259,0-1 0,-4 4-5,0 0 1,-5 2 239,1 2 0,-4 4 1,-3 3 0,-3 3 146,-5 1 1,-5-1-29,-3 1 0,-7 4 51,-4 0 0,-4-1-123,-3-3 1,1 0-36,-1 0 0,2-6-235,1-1 0,4-5-295,0-3 1,5-3 339,-1-5 1,7-10 88,4-6 1,3-9 445,1-5 0,1-14 0,3-5 0,4-2 0,7-2 0,3-2-183,-7 25 0,0-1 1,14-27 182,-12 27 0,0 1 0,13-24 0,4 0 0,-5 6 33,2-1 1,-3 5 210,-1 3 0,-1 9 2855,-3 1-1736,-3 11 1,-8 9 68,-1 7 1,-4 9-697,1 6 1,-8 16 40,-4 11 1,-2 15-384,-1 8 1,3 1-546,4-29 0,0-1 0,-2 32 196,2-32 0,1 0 0,-3 32-226,6-3 0,0-4-1041,0 0 1,7-10 971,4-9 0,6-8-1697,6-3 1,-1-9 548,1-7 1,-4-4 301,0-7 0,-3-6 1096,3-1 0,0-3 0,3-2 0</inkml:trace>
  <inkml:trace contextRef="#ctx0" brushRef="#br0" timeOffset="14">22088 4625 8222,'-10'2'3099,"2"2"-772,3-3-470,5 4 1,1-5-742,3 0 1,3 0-508,4 0 1,5-5-69,3-3 1,-1-2-287,1-1 0,0-5-180,4 1 0,1-4-137,3 4 1,-7-5-424,3 1 1,-8-3 58,1-1 0,-4 2-707,0 2 0,-6-2 11,-2 6 1,-4 0 387,-4 3 1,-4 2-83,-7 3 0,-4 2 242,-8 5 0,2 1-34,-5 3 0,0-2 697,0 6 1,2 3 571,5 4 1,2 2 640,2-2 1,2 7-697,6 4 0,4 6 1431,4-1 1,1 3-930,2 4 1,10 1-641,6 3 1,9 0-565,5-8 1,5 2-496,3-10 1,2-4-299,6-7 0,0-7-3630,-1-4 4519,6-3 0,-4-5 0,3-2 0,-3-4 0,-2-4 0</inkml:trace>
  <inkml:trace contextRef="#ctx0" brushRef="#br0" timeOffset="15">23458 4203 8122,'-5'-23'384,"-1"0"1,-4 5 1221,2 3-1355,-2 8 1,9 3 62,-3 8 1,3 4 232,1 12 0,-1 1-251,-3 13 0,-3 3 487,-4 9 1,0 5-464,-1 2 0,1 7-29,-1 0 1,2 1-204,2-4 1,3-5-180,5-2 1,0-6-7,0-6 1,2-6-316,1-13 0,0-4-1210,5-7 1180,-6 2 1,7-14-72,-5 1 1,1-8-127,-1-4 0,-2-6-105,6-6 0,-6-6 166,2-1 0,-1-2-75,1-6 1,-3 2 617,3-2 1,-3 4-145,-1 7 0,0 0 878,0 4 1,-1 2-560,-3 6 1,1 6 3513,-4 5-2302,4 6 1,-3-3-106,2 5 1,3 1-430,-3 3 0,4-2 181,4 6 0,0-2-541,7 2 1,-2 1-152,6-6 1,2 6-713,-2-1 1,4-2 313,-4 2 1,4 0-720,-4 3 1,4 2 15,-3 2 0,-5-1-424,-3 5 0,-6 0 424,2 4 0,-8 3 102,-3 1 0,-5 5 117,-3-2 0,-3-1-107,-5 2 1,0-6-845,1 2 1526,-1-8 0,0-3 0,0-4 0</inkml:trace>
  <inkml:trace contextRef="#ctx0" brushRef="#br0" timeOffset="16">23790 4408 8284,'-12'0'2689,"5"-1"-1906,-1-3 0,4 3 886,-3-3 1,3 3-788,-4 1 0,1 4-207,-5 0 0,2 5-219,2-2 1,-1 3-343,6 2 0,-5 3 24,4 0 0,-3 0-215,3-3 1,0 1 111,4 2 1,0-3-146,0 4 0,1-5 11,3-3 0,-1 2-275,4-3 0,1 0 33,3 0 1,1-3 54,-1 4 1,1-6 61,-1 2 0,0-3 160,1-1 1,-1 0 4,1 0 1,-1-1-6,1-3 0,-5 3 8,1-3 0,-1-1-113,5 1 0,-1-4 87,1 0 0,-1-1-300,0 1 0,1-2 99,-1 3 1,1-3 74,-1-2 1,1 1 22,-1-1 0,0 5 250,1-1 1,-5 4 101,1-3 0,0 4 258,3-1 1,-3 3 1270,-1 1-1226,1 0 1,3 5 550,1 3 0,-2 2-379,-2 1 1,2 4 100,-3 1 1,3 3-284,2-4 0,-1 4-80,1-4 1,-1-3-174,1-5 1,0-4-190,3 1 1,3-4-121,5-4 0,1-9-413,3-10 0,-2-5-1876,6-6 1,-7-1 1090,-1-4 0,-3 4 1300,-9-3 0,3 2 0,-7 2 0</inkml:trace>
  <inkml:trace contextRef="#ctx0" brushRef="#br0" timeOffset="17">10393 8143 8199,'-17'-5'1078,"1"0"-539,-3-3 803,2 3-907,11 5 1,1 2-144,5 1 0,5 0-224,3 4 1,3 1-268,4 3 0,3 1 27,5-1 1,0 5 133,0-1 1,5 4 181,2-4 0,3 5-48,1-1 1,6 3 106,2 1 1,3-4-247,5 0 0,3 0 131,-23-8 0,1 1 1,0-2-1,1-1-182,2 1 0,1-1 1,1-2-1,0 0 243,0 1 0,1-1 0,2 0 0,0-1 25,1-1 1,0 1-1,-2 0 1,0 0-45,2-1 0,0 1 0,-3-1 0,0 0-13,1-1 0,0 0 0,0 1 1,0 0-12,2-1 0,0-1 0,-2 1 0,-1-1 0,-1 1 1,0-1-1,-1 1 1,0-1-42,0 0 0,-1 1 0,-2 1 0,0-1-194,1-2 0,-1 0 1,23 6-77,-2-4 1,-10 4 142,-5 0 0,-6-3-1004,-2-1 1,-9 1-85,-2-1-31,-5 0 0,-7-6 412,1-1 0,-6-4 337,2-4 0,-3-6-98,-1-2 0,4-2 728,0-2 0,0-4-198,-4 1 0,0-1 0,0 4 0,0 0 0,0 0 0,0 6 0,0 1 0,-5 4 0,-7 0 0,-5 1 0</inkml:trace>
  <inkml:trace contextRef="#ctx0" brushRef="#br0" timeOffset="18">12335 8303 8147,'-12'-11'0,"1"-1"2138,4 6-550,2-4-922,5 8 0,2-1-239,1 6 1,5 2-142,7 3 0,-1 6-173,5-3 0,0 5-177,4-1 0,4 3-256,-1 4 0,6-2 298,-1-1 1,3-4-157,4 4 1,4-1 26,7 1 1,1-3-414,7-4 1,2-5 562,-24-3 1,-1 0 0,-1-3 0,0 0 133,1 1 1,1 0 0,25 3-52,-27-3 1,-1 0-1,21 2 218,-7-4 0,-7 5 102,-8 2 1,-13 4-102,-11 0 0,-7 6 141,-7 2 0,-12 7-179,-16 5 0,-10 7-246,17-18 0,-1 2 0,-3 2 0,0 1-464,-3 2 0,-2-1 1,-2 2-1,-1 0-227,-2 1 0,0-1 0,1 0 0,0 0-338,3-1 1,0 0 1011,1-4 0,0-1 0,3 1 0,0-1 0,-1-2 0,1-1 0,0 0 0,0-1 0,-1-2 0,1 1 0</inkml:trace>
  <inkml:trace contextRef="#ctx0" brushRef="#br0" timeOffset="19">14367 8748 8167,'6'-22'0,"-5"0"0,3 3 0,-3-1 480,-1 4 0,0 1-17,0 4 1,0-1 167,0 1-433,0-1 193,0 1-1030,0 5 425,0 1-164,-5 5 1,2 1 184,-4 3 0,3 2-32,-4 5 0,2 5 175,-2-1 1,-2 5 174,2-1 1,-2 3 80,-1 1 1,-4 0-76,-1-1 0,-3 5 721,4 0 0,-5 3-324,1-3 1,-3 3 448,-1-3 0,4 0-239,0-5 1,2 0-67,-2-3 0,3-3 128,9-4-527,2-6 1,6-1-250,3-5 1,7 0 145,8 0 1,7-1-85,0-3 1,10-2 94,-2-6 0,3 2-671,-3 3 1,4-2-62,0 5 0,3-4-318,-7 5 0,2-1-26,-10 4 0,0 5 360,-7 2 0,-3 4-100,-4 0 0,-5 2 171,1 2 1,-6-1 61,2 5 0,-11-1 110,-5 1 1,-7 2-104,0-2 0,-8 4 91,-3 4 0,1-7-216,-2 3 1,6-6 171,-2 2 0,-1-9 348,2 1 0,4-7 0,1-4 0,3-6 0</inkml:trace>
  <inkml:trace contextRef="#ctx0" brushRef="#br0" timeOffset="20">14824 8429 8167,'0'-17'882,"0"1"1003,0-3-1045,0 7 109,0 7 1,0 6-370,0 3 0,0 4 614,0 7 0,0 9-537,0 10 1,-1 7-483,-3 8 1,-1 0 67,-2 4 0,-4 4-608,4 4 1,2-28 0,1 0 95,0-1 0,0 1 0,-1 29-503,5-1 1,0-9-66,0-6 1,1-7 273,3-9 1,3-8-461,4-11 1,-3-4 387,-1-7 1,1-2 83,3-1 1,-3-5 177,0-7 0,-1-3 19,5-5 0,-1-1 372,0-3 0,2-2-983,2-5 965,-2 5 0,3-4 0,-4 4 0</inkml:trace>
  <inkml:trace contextRef="#ctx0" brushRef="#br0" timeOffset="21">15018 8851 8167,'-6'0'6146,"1"0"-4817,5 0 417,0 5 0,1 2-817,3 4 0,2 4-298,6 0 1,-1 5-200,1-5 1,0 4-185,4-4 1,-2 1-104,5 0 0,-4-7-147,4 2 1,-4-7-525,4 0 1,0-4 393,4-4 1,-4-4-1066,0-7 0,-5-4 513,1-8 0,-3-2-643,-5-5 0,-2 2 397,-5-2 1,-1 2 28,-3-6 1,-6-1-79,-5 1 0,-9 1-1555,1 6 2394,-7 9 1,0 5 0,-4 6-1</inkml:trace>
  <inkml:trace contextRef="#ctx0" brushRef="#br0" timeOffset="22">15532 8794 8167,'-17'-4'0,"1"0"0,7-1 2386,2 2 1,3 1 100,-4-2-50,6 3-1789,-3 1 1,5 1-557,0 3 1,4-1-138,-1 4 0,5-3-190,-4 4 1,5-4-16,-2 3 1,0 1 241,0 3 1,0 1-924,0-1 543,3 1 0,-4-1-88,1 0 1,2 1 177,-5-1 1,1-1 70,-1-2-62,-3 2 150,9-3 1,-7 3-79,4-3 0,-3-2-161,4-5 1,-4 0-6,3 0 1,-3-5 111,4-2 1,-5 0 92,5 0 1,-4-1-85,3-3 0,-4-1 258,1 1 0,2 3 164,2 1 1,-2-1-144,2-3 0,-1-1 215,5 1 0,-1-1-72,1 1 0,-1 3 144,0 1 1,5 4-78,-1-1 1,1 3 20,0 1 0,-4 0-13,3 0 0,-2 1 320,-1 3 0,-1 2-177,0 6 0,1 1 265,-1 2 0,-3-4-83,-1 1 1,0-1 189,0-3-868,4-3 1,-5 0 149,5-5 1,1-1-819,-1-3 0,1-6 223,-1-6 1,0-4-188,1 1 1,-1-3-809,1 0 0,-2-1 708,-2 0 0,0 4 850,-4 0 0,5 0 0,-3-4 0</inkml:trace>
  <inkml:trace contextRef="#ctx0" brushRef="#br0" timeOffset="23">17234 8714 7903,'-15'-4'0,"0"1"1628,-6-6-1025,9 7 1,-5-3 74,6 5 467,-1 0-665,1 0 1,-4 0-41,-1 0 0,1 2-77,4 1 0,3 5-91,1 7-109,-1 3 0,0 5-10,1 0 0,4 1 13,-1 2 1,3 0-168,1 4 1,0-1 78,0 2 1,1-3-302,3-5 0,-1-1 107,4 1 1,1-6-243,3-6 1,5-4 146,-1-7 0,5-3 2,-1-5 1,4-9-51,4-14 1,2-8-126,5-7 0,0-2-196,-16 20 1,-1-1-1,13-27 420,-14 24 1,-1-1-1,-3 1 1,1 0-79,1-3 1,-1 1-1,-3 2 1,-1-1-15,-1 1 1,-1 0 0,0-18 282,-3 4 0,-2 13 650,-2 7 1,-2 11-258,-2 3 600,3 8-770,-9-1 0,9 7 801,-3 1 1,3 0 35,1 5 1,0-3-91,0 6 1,0-1-452,0 9 1,0 4-85,0 4 1,0 4-289,0 0 1,0 7-355,0 4 1,0-2-58,0 2 0,0-1 261,0 1 0,-4 3-904,0 1 1,0-4 340,4 4 1,0-8-795,0 0 1,0-1 526,0 1 0,-4-9 265,1-2 0,-1-8-460,4-8 644,5-5 0,1-7-56,6-10 0,0-2 63,4-6 0,0-4-8,3-4 1,1 2 136,-4 6 0,0-3-73,-1 3 0,-2 2 152,2-2 0,-3 5 151,-5-2 1,3 4 437,-2 0 1,-2 1-311,2-1 1,-2 1 1068,2 0 0,1-1-570,-5 1 1,3-1 2321,-3 1-2204,5 5 1,-3 1 750,6 5-911,-1 0 0,1 1 70,-1 3 1,0 6 12,1 5 0,-1 5-271,1-1 1,-1-1-413,1 1 0,-1-1 91,0 1 1,1-3-606,-1-4 1,1-2 402,-1-2 1,0-3-643,1-5 0,-1-2 310,1-1 1,-1-9-178,1-7 0,-1-4-78,0-3 1,-3-4 39,0-4 1,-6 0-579,2 0 1,-3-1 556,-1 1 0,-9 1-234,-2 3 0,-8 6 373,0 5 0,-8 10-188,-3 1 1,-2 7 302,2 5 0,-2 3 427,5 8 0,6 3 0,-1 5 0,4 0 0</inkml:trace>
  <inkml:trace contextRef="#ctx0" brushRef="#br0" timeOffset="24">18182 8634 7903,'-16'-11'0,"3"1"0,-2 2 5369,2-2-4004,1 9 1,5-5 1984,-1 6-2540,6 6 0,-3 0-642,5 5 1,0 1-163,0-1 0,1 1-295,3-1 1,-2 0-214,6 1 0,-1-1 394,5 1 1,-4-1-331,-1 1 1,1-5 104,3 1 1,-3-1-441,-1 5 605,1-1 1,3-1 172,1-2 0,-5 2-183,1-2 0,-4-2 46,4 2 1,-5-4-262,5 3 0,-4-4 92,3 0 0,-3 3-303,4-3 0,-4 1 151,3-4 0,-3 0-381,4 0 314,-1 0 181,5-5 334,-1-1 0,0-2 296,1 1 0,-4 3 900,-1-4 1,1 6-79,3-2 203,1-3 0,0 5-552,4-6 1,-3 6-275,7-2 1,-5-1-155,4 1 0,-4 0-223,4 4 0,-4 0-82,4 0 0,-3-4-264,3 1 1,-5-1-458,1 4 0,-3-1 356,0-3 1,-1-1-700,1-3 1,-5-2 374,1 2 1,-6-2-737,2-1 1,-2-5 175,-2 1 1218,0-5 0,0-3 0,0-6 0</inkml:trace>
  <inkml:trace contextRef="#ctx0" brushRef="#br0" timeOffset="25">18148 8760 7950,'-10'-12'0,"2"2"915,-7 3 1,3 0 3424,5 3 433,2 3-3680,5-4 0,1 6-251,3 3 0,-2-1-352,6 4 0,-4 5-420,3 3 0,-3 1 44,4 0 0,-2-2-536,2 5 1,2-2 238,-3 3 1,0 1 98,0-2 1,-3-1-437,4 1 1,-2-5 89,2 1 1,2-2 5,-2-2 1,-2 1 90,2-1 0,-5-1 64,5-2 1,0-3 113,3-5 0,-2 0 21,2 0 0,-2-6-212,6-6 1,-2-1 56,-2-6 0,1 0-114,-1-3 1,1-1 112,-1 0 1,-3 4-2,-1 0 1,-3 4 54,4-4 1,-6 5 272,2-2 0,-3 4 74,-1 0 0,0 5 109,0-1 1,0 4 314,0-3-23,0 4 1,2-6 47,2 5 0,2 1-205,5 3 0,1 0 736,-1 0 1,1 0-473,-1 0 1,0 5 192,1 2 1,3 5-304,0 3 1,0-1 153,-3 5 0,-1 0-326,1 4 0,-5 0-136,1-1 1,0 1-787,3 0 0,0-5 437,1-3 0,-1-3-250,1-5 1,0-3 175,4-8 1,0-9-1279,3-9 0,1-6 590,-4-7 0,0 0-748,-1-3 0,-6 1 172,3-5 1,-5 4-422,1-4 1,1 5 1906,-5-1 0,-1 8 0,-3 2 0</inkml:trace>
  <inkml:trace contextRef="#ctx0" brushRef="#br0" timeOffset="26">18981 8657 7950,'-11'-5'3081,"0"4"0,0-6 2364,4 4-2778,2 1-1953,5-3 1,0 6-78,0 3-440,0 3 1,0 8-400,0 0 0,0 0 212,0-3 0,0 4-387,0 3 0,0-1 28,0 1 0,0-4-411,0 4 0,0-3 130,0 3 0,0-5-869,0 1 218,0-3 853,0-5 0,1-2-153,3-5 1,2-5 165,6-3 0,-1-7-135,0-4 0,1-3 148,-1-1 0,1 1-15,-1-1 1,1 4 180,-1 0 1,0 4 340,1-5 0,-2 7 173,-2-3 0,2 4 502,-3 0 1,4 2 1414,0 2-1612,0-2 0,1 9 1366,-1-3 0,-1 4-974,-2 4 1,2 0 566,-2 7 0,-2-1-756,2 9 0,-2-3-396,2 3 1,-2 4-497,-2 3-1,-3 2-426,3-1 0,-3-3-2033,-1 2 1,4-3 1371,0-4 1,1 2-3128,-1-6 4321,-3 0 0,4-3 0,-5-1 0</inkml:trace>
  <inkml:trace contextRef="#ctx0" brushRef="#br0" timeOffset="27">17451 8029 7898,'-4'-12'228,"0"1"562,-4 5 614,6-4-513,-3 3 603,5 1-522,0-4-112,0 8 1,-4 10-378,1 7 0,-1 8-306,4-4 1,-1 3-179,-3 1 0,2 1-527,-1 2 1,1 3 416,2 6 0,0-5-1482,0 1 0,0-5 645,0 5 1,0-2 947,0 1 0,5-2 0,2-5 0</inkml:trace>
  <inkml:trace contextRef="#ctx0" brushRef="#br0" timeOffset="28">3403 12232 8546,'0'-12'0,"0"1"0,0-1 0,0 1-416,0 5 280,0-4 0,5 4 43,3-1 0,-2 1 68,2 2 1,0 2-19,3-1 0,1 1 34,-1 2 0,0 0 30,1 0 0,3 0 68,0 0 1,0 0-76,-3 0 1,3 0 174,0 0 0,4 4-46,-3 0 1,3 0-12,-4-4 0,5 0-48,-1 0 0,-1 0-14,1 0 1,-1 0-15,1 0 0,2 0-17,-2 0 0,3 0 9,1 0 1,-2 0 15,-2 0 1,7 0-129,-3 0 1,2 0 103,-2 0 0,4-4-92,-1 0 0,6-3 125,-2 3 0,-2 0-1,-1 4 1,1-4 9,-2 0 1,5 1 101,-4 3 1,1 3-119,-2 1 0,-2 4 23,3-4 1,1 4-85,-2 0 0,1-2 81,-4 2 1,0-4-139,0 3 0,3-3 3,1 4 0,0-4 21,-5 3 1,5-3 41,0 4 0,-1-4-10,-3 3 1,1-1 2,3 2 0,-3 1 7,3-5 1,-3 1-23,-1-1 1,3-3 15,1 3 1,5-3-1,-2-1 1,-1-5-26,2-3 1,-5-2-9,5-1 0,-4-2 33,3-2 1,-1 2-9,2-2 0,-3 2 151,-6 2 0,5-1-138,0 1 1,-1 1 17,-3 2 0,4-1-2,0 6 0,0-1-54,0 4 1,-3 0 39,3 0 1,-2 0-4,2 0 1,-2 5 3,6 2 0,-5 0-13,5 0 1,-5 0 76,5 0 0,-1 0-69,5-4 0,-1-1 11,0 2 0,0-3-18,1-1 0,0 0-3,3 0 0,-2 0 9,2 0 0,-3 0-4,0 0 1,0-4-69,3 0 1,-2-1-20,2 1 0,-3 3 60,0-3 1,-1-1 1,0 1 1,0 1 163,1 3 0,-5 0-97,1 0 1,-1 0 119,4 0 0,-1 3-13,-2 1 1,1 5-33,-6-1 0,6 2-59,-2 1 0,-2-3 2,-1-1 1,1 1-4,-2 3 0,6-3-19,-1 0 0,-2-2-10,1 2 0,-3 2 15,3-3 0,1 0-48,3 0 1,-3-3-11,-1 4 1,1-4-8,3 3 1,0-4 30,0 1 0,1-3-10,-1-1 0,0 0-20,0 0 0,6-1 22,2-3 0,-2-1 203,2-3 0,-1-1-111,1 5 1,2-3 186,-2 3 0,-3 0-4,-1 4 0,-2 0-95,-2 0 0,3 0-116,-3 0 1,3 4 2,-7 0 0,0 5 19,0-2 0,-1 0-152,2 0 1,-3-3 26,-6 4 1,5-5 90,0 5 0,3-5-209,-3 0 1,-1-1 99,-3-2 0,4 0-10,0 0 1,-1-2 9,-3-1 1,0 0-10,0-5 0,-2 1-48,-2-5 0,2 1-158,-6 0 1,0 3-1680,-3 0 1944,-6 1 0,-1-5 0,-5 1 0</inkml:trace>
  <inkml:trace contextRef="#ctx0" brushRef="#br0" timeOffset="29">3872 13557 7948,'0'-7'-1498,"0"1"2121,0 2 1,1 3-283,3-3 0,2 1-193,6 0 1,-1 1-56,0-1 0,2 1-57,2 2 1,-1 0-112,5 0 0,-4 4 68,5 0 1,-3 1-16,2-1 1,3-3 3,-3 3 0,3-3-37,0-1 1,1 0-82,0 0 0,1-1 126,3-3 1,-3 2-43,3-6 1,2 0 37,1-3 1,-1-1-3,2 1 0,-2 3 37,1 1 0,6 0 112,-6 0 0,6-2-73,-6 5 0,3 0 159,2 4 0,-1 0-129,0 0 1,1 0-26,-1 0 0,0 0-74,0 0 0,4 0 71,0 0 0,0 0-2,-3 0 0,4 0 1,3 0 0,-3 0-14,-1 0 1,2 0 49,-2 0 0,1 0 153,-1 0 0,-2 4-182,2 0 0,1 4 27,-1-5 1,3 2-183,1-1 1,-4-2 168,7 1 1,-5-1-268,2-2 0,0 0 60,3 0 1,-3-2 43,0-1 1,-4 0 12,4-5 0,0 2 18,3-2 0,-3 0 175,0 4 0,-4-4-103,4 4 1,-4 1 195,4 3 0,-5 0 24,1 0 1,-2 0-106,-2 0 1,5 1-36,3 3 1,-3 1 7,-1 2 0,2 2 87,-2-5 1,5 4-3,-1-5 0,1 5 49,-1-4 0,2 3-69,-2-3 0,0 0 125,4-4 1,-7 0-59,7 0 0,-3 0-21,3 0 1,1 0-85,2 0 1,2 0-347,2 0 0,-1-4 224,-2 0 0,2 1 76,5 3 0,-5-2-287,-3-1 0,-1 1 62,2-2 0,-3 3-28,2 1 0,-3 0-34,-4 0 0,1 0-182,-5 0 1,2 0-138,-2 0 1,-7 1-1148,4 3 1662,-9 3 0,-2 3 0,-5 0 0,2 1 0,0 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506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3335 7070 7930,'1'-11'1122,"3"4"1,-1 2-1083,4 5 1,1 0 177,3 0 1,7-4-28,5 0 0,1 0-125,6 4 1,5-5-164,3-2 0,9-4-304,-2 0 0,4-6 71,-4-2 1,1-2 183,0-2 1,2-2-61,-3 2 0,2-3 127,-9 7 0,2 2-54,-2-2 1,-1 6 128,5 1-1,-4 2 46,4 7 1,-4-5 4,3 4 1,0 0 2,1 4 0,-1 0-38,-3 0 1,0 2 124,7 1 1,-7-1-80,4 1 1,-5 4 243,-3 0 1,2 4-67,2 0 0,-6 0-136,2 1 1,-2-1-85,2 1 0,2-1 107,2 1 1,-3-2-474,3-3 1,3-2 168,1-5 1,3 0-147,5 0 1,-3-1 227,2-3 0,-2 2 227,-1-6 1,0 6 12,-1-2 0,0 3 248,-3 1 0,2 0-138,-2 0 0,4 0-42,3 0 0,-1 0-177,6 0 1,-1 0 115,4 0 0,0 0-340,0 0 1,0-4-146,0 0 1,0-5 226,1 1 1,-1 3 234,0 2 0,-5 1 259,-3 2 1,-2 2-218,-1 1 1,-3 4 144,3 4 1,-7 2-366,7 2 0,-7-1 138,3 5 1,-3-4-125,7 4 1,-7-5 42,7 1 1,1-3-97,2-5 1,11-1-158,1-6 1,1 0 575,3 0 1,0 0-157,-31 0 1,0 0-1,3 0 1,0 0-50,1 0 1,0 0 0,-3-2 0,0 0-130,-1 0 0,0 0 0,27-2 82,0 4 0,-1 0-192,1 0 1,-7 0 80,3 0 1,-8 0-66,-4 0 0,1 0-249,-4 0 0,-3-1-321,-1-3 1,-2 3 19,-2-3 1,-1 3 95,-3 1 1,-2 0-316,-5 0 1,-4 4 870,0-1 0,-4 5 0,5-4 0,-1 0 0</inkml:trace>
  <inkml:trace contextRef="#ctx0" brushRef="#br0" timeOffset="1">3381 8531 8086,'-7'0'1715,"2"0"-1558,5 0-127,0 5 1,5 1-194,3 1 0,2 3 14,1-2 0,2-2 118,2 2 1,-1-6-152,5 2 1,-3-1 23,3 1 1,0-3-47,3 3 1,1-4 200,0-4 1,0 1 104,0-4 1,3-1-72,1-3 1,1-1 126,-1 1 0,-2-1-50,6 1 1,-6 0-55,2-1 0,0 5 46,0-1 1,1 2-36,-1-2 0,-3 3 84,2 5 0,-1 0-40,-3 0 0,3 0 84,1 0 0,-2 5-132,3 3 0,-3 2 12,-1 1 0,-3 1-129,3-1 0,-6-1 136,5-2 0,-1 2-29,2-3 1,-4 2-28,0-1 1,0 1-7,3-5 0,1 1-45,0-1 0,1-3-16,3 3 1,1-4-152,2-4 1,5 1 129,-1-4 1,1-1-6,7-3 0,-5-5 38,1 1 0,1 0 212,-1 4 0,2-1-84,-2 1 1,-6 1 61,2 2 1,-6 2-48,2 2 0,1 3 153,3-3 0,0 2-133,0 2 1,1 0-152,-1 0 1,-2 0 54,2 0 0,-6 0-189,6 0 0,-6 4-65,3 0 1,-1 1 73,4-1 0,-3-2 60,-1 6 1,-1-5 36,2 0 0,3-1 1,0-2 1,1 0 49,3 0 0,1 0-43,-1 0 0,5-5 4,-1-3 0,-1-2 9,1-2 1,-4 2 50,4 3 1,-6-2-48,2 5 1,-2-4 165,-2 5 0,0-1-54,1 4 1,-1 0 39,0 0 0,1 0-133,-1 0 0,-2 1 57,2 3 1,-2-3-128,6 3 0,-3-2 110,-1 2 0,1-2 121,-1 1 0,3 0-94,-3 1 0,3-3 177,-7 3 1,3 2 14,1 2 0,1-2-95,-1 2 0,4-5-103,0 5 0,1-5-80,0 0 0,0 3-42,3-3 0,1 1 88,-5-4 1,5 0-318,-1 0 1,6-4 90,2 1 0,-1-6-236,-3 1 0,3-2 344,1-2 1,-1 2 46,-3 3 0,0-3 19,-1 2 0,-3-2 125,0-2 1,-1 5-99,1-1 0,1 6-6,-5-2 1,0 2 243,-4 2 0,0 0-51,1 0 1,-2 6 173,-3 1 1,3 5-30,-2 3 1,0-2-40,0 2 1,2 1-30,-3-1 0,2 1-285,-2-5 0,3 1-53,-2-1 1,3-1 54,4-2 1,-1-3-50,5-5 0,0 4 91,3-1 0,1 0-208,0-7 0,1-2 184,2-6 0,2 1 53,2 0 1,-1-5-186,-2 1 0,-3-4 152,2 4 0,2-5-514,-1 0 1,-6 4 45,-6 1 450,-8 7 0,-2-5 0,-5 6 0,0 2 0,0 2 0</inkml:trace>
  <inkml:trace contextRef="#ctx0" brushRef="#br1" timeOffset="2">10690 12175 12868,'0'-8'-1442,"0"0"345,0 1 871,0-5 1,0 5 305,0-1 1,0 4-89,0-3 1,1 4 220,3-1 247,-3 3-313,9-4 184,-3 4 0,4-4-3,1 5 1,-1 0-76,0 0 0,2-2 41,2-1 1,-1 1-11,5-1 0,-3 1-103,3 2 0,0 0-75,4 0 0,-1 0-3,1 0 0,0-1-81,0-3 0,0 3 26,0-3 1,-1 3 37,1 1 1,0 0-169,0 0 0,0 0 117,0 0 0,1 0-102,2 0 1,-2 0 88,3 0 1,1 1-30,-1 3 1,3-3 25,-3 3 1,5-3 9,-2-1 1,3 0 57,1 0 0,0 0 24,1 0 1,-1 0-9,0 0 0,2 0-34,2 0 1,-3 0-9,3 0 1,3 0-31,1 0 0,-1 0-9,0 0 1,-2 0-24,2 0 1,1 0-32,4 0 1,-2 2-7,-2 1 1,1-1 43,-5 1 1,8 0 44,-4 1 1,4-3-50,-8 3 0,5-3 35,-1-1 1,2 0-13,2 0 0,0 0 62,-1 0 0,-2 0-91,3 0 0,-4-1 10,4-3 0,-2 2-101,-6-6 0,1 5-291,0 0 1,-10 1-1520,-3 2 1856,-7 5 1,-7 7 0,-1 6 0</inkml:trace>
  <inkml:trace contextRef="#ctx0" brushRef="#br0" timeOffset="3">17337 12426 8380,'-17'-39'0,"6"4"126,0 1 1,3 5 154,4 6 1,3 1-352,-3 3 1,3 3 121,1 4 1,-2 1-690,-1 0 0,0 3 216,-4 0 0,3 1-261,-4-5 682,1 6 0,-10-9 0,-1 2 0</inkml:trace>
  <inkml:trace contextRef="#ctx0" brushRef="#br0" timeOffset="4">16389 12140 8332,'4'-11'-401,"0"0"1,4 3 273,0 0 0,3 2 326,5-2 0,1-1 423,6 6 0,5-1-462,3 4 0,7 0-14,4 0 1,6 0-206,1 0 1,11 1-186,1 3 1,-28-3 0,1-1 219,2 2 1,0 0 0,3 1 0,1-1 25,2 0 0,0 0 0,2 0 0,1 0 17,-2-2 0,1 0 0,4 0 0,-1 0-315,3 0 1,-1 0 0,6 0 0,1 0 301,1 0 1,0 0-1,2 0 1,0 0-331,0 0 0,0 0 1,2 0-1,0 0 344,3 0 0,1 0 0,-19-1 0,0 1 0,1-1 18,-1 0 1,1 0 0,1 0 0,1 0-1,1 1 1,-1-1-19,-2 0 1,0 0-1,0 0 1,2-1-1,0 0 1,0 0-33,2 1 0,-1 0 0,1 0 1,1-1-1,0 1 0,0 0 5,0 1 0,0 0 1,1 0-1,0-1 0,0-1 1,0 1-316,-3 0 0,-1 0 1,1-1-1,1 1 1,1-1-1,0 1 295,-2 1 1,1 0 0,0 0 0,2 0-1,0 0 1,0 0-63,-2 0 1,-1 0-1,1 0 1,-1 0 0,1 0-1,-1 0-242,-3 0 1,0 0 0,0 0 330,0 0 0,1 0 0,0 0 0,1 0 0,0 0 0,0 0 0,0 0 0,-1 0 0</inkml:trace>
  <inkml:trace contextRef="#ctx0" brushRef="#br0" timeOffset="5">10564 13362 8429,'17'-10'0,"-2"3"-239,8-9 0,4 4 460,11 0 1,12 2 272,11 3 0,-26 2 1,1 1-627,2 1 1,0 2 0,4-1 0,0 1 265,2 3 1,0 0-1,3-1 1,1 1-146,1 1 1,1 1 0,1-2-1,-1 0-242,2 2 0,-1 0 1,3-3-1,0 0 227,1 1 0,0 0 1,5-1-1,1-1 65,4 0 0,-1 0 0,-1 0 0,-1-1-312,-18 0 1,1 0 0,-1-1 0,0 0 0,-1 0 0,1 0 253,1-2 1,1 0 0,0 0-1,2 1 1,0-1 0,1 0-67,-1 0 1,0 0 0,0 1 0,2-1 0,-1 0 0,1 0 20,-3 0 0,0 1 0,0-1 0,1 0 0,1 0 0,-1 0-125,1 0 1,-1 0 0,0 1 188,3 0 0,0 2 0,-1-1 0,0-1 0,-2 0 0,2 1 0,0 0 0,1 1 0</inkml:trace>
  <inkml:trace contextRef="#ctx0" brushRef="#br0" timeOffset="6">14036 13385 8335,'-6'-5'0,"0"-1"0,2-6 344,2 1 0,-3 0-84,5-1 1,2 5-174,1-1 1,5 2 49,7-2 1,3 2-354,5 2 0,1 3 108,3-3 1,2 2-88,5 2 1,5 0 196,3 0 1,3 0-91,0 0 0,9 0-183,-1 0 1,9 4 267,-5 0 1,-25-2 0,1 0 105,32-2 1,-30 0 0,1 0-53,0 0 1,0 0 0,0 0-1,0 0 8,-1 0 1,-1 0-1,3 0 1,0 0-164,0 0 1,2 0 0,2-1 0,0 1 184,1-2 0,0 0 0,0 1 0,0 1-221,-2-2 1,0 0 0,0 1-1,0 0 221,-1 1 0,2 0 0,2 1 1,0 0-164,-1 1 1,0 0-1,1-1 1,0 0 46,-5 3 1,0 0 0,-1-1 0,0 1-96,-1 2 0,0 0 0,0 0 0,0 0-41,-1 2 0,-1 0 171,-1-2 0,0 0 0,23 12 0,-3-3 0,-4 4 0,-2 3 0,-1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02:46:43.06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7321 11078 8538,'-12'0'0,"-3"0"-437,0 0 0,3-1 252,5-3-373,4 3 367,-2-9 1,14 5 72,3-3 0,7-2 89,0 2 1,2-2 28,2-1 0,5-1 0,1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51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7035 9594 8235,'12'0'234,"-1"0"711,1 0-635,-1 5 1,2-3-51,2 6 0,3-1-132,4 5 0,6-1-168,3 1 0,7-1-229,4 0 0,2-3 241,2 0 1,6-6-325,5 2 1,1-3 349,7-1 0,-5 0 32,1 0 1,-3-3 39,-1-1 1,5-1 116,-29 3 1,-1 0-1,30-1-275,-1-4 1,3 4 173,-32 1 0,0 0 0,2 1 0,0 1-23,0 0 1,0 0-1,0 0 1,1 0 9,-1 0 1,0 0 0,1 0 0,0 1-106,1 1 0,0 0 1,0-1-1,-1 1-35,3 1 0,0 1 0,-1-2 0,-1-1-52,2 1 0,0 0 1,0-2-1,0 1 68,2-1 1,0 0-1,0 0 1,1 0-32,1 0 1,0 0 0,-1-1 0,-1 1 50,2-2 0,0 0 0,-3 1 1,-1-1-3,0-1 0,0-1 0,1 2 0,0 0 195,3-2 0,0 0 1,-4 3-1,0 0-66,0-1 0,0 0 0,-1 1 0,1-1 80,-2 0 1,0 1-1,3 0 1,0 0-64,-1 0 0,0-2 0,-3 1 0,-1-1-28,1 2 1,-1-1 0,28-7-49,-29 5 0,-1 0 0,29-2-120,-28 2 1,-1 0 0,18 0-327,0-3 1,-11 4 408,-1-1 0,-4-1 0,-3 1 0,-4 2 0,-3 1 0</inkml:trace>
  <inkml:trace contextRef="#ctx0" brushRef="#br0" timeOffset="1">12860 10850 8278,'0'-7'785,"0"-3"-594,0 9 1,0-5 2,0 2 87,0 3-330,0-4 1,5 5-144,3 0 207,2 0 1,1 0-78,1 0 1,-1 3 33,0 1 0,2 0 16,2-4 0,-2 0 32,2 0 0,4 0-10,4 0 0,1 0-5,7 0 1,-1-5-3,4-3 1,4-3 67,1-4 0,2 3-43,-3 1 1,1 1 148,-5 6 1,-5 0-98,-2 4 1,1 1 2,-2 3 1,-3 4 2,-4 7 1,-5-1 21,1 5 1,2-4-51,-2 4 0,0-5-11,-3 1 1,3-2-98,0-1 0,4-1 59,-4 0 1,6-1-103,-2-2 1,6-3 123,2-5 0,3 0-136,-3 0 0,5 0 54,-2 0 0,-1-1-105,2-3 0,-5 3 117,5-3 1,-6-1-5,2 1 0,-3 0 74,-1 4 1,1 0-69,3 0 0,-3 0 167,2 0 0,2 0-152,-1 0 1,8 0 89,0 0 0,1-1-26,-1-3 0,3 2 13,0-6 0,4 1-17,-4-5 1,4 4 5,-4 1 1,0 3-109,-4-4 1,-1 6 79,-2-2 0,-4 3-80,-4 1 0,0 5 59,0 3 0,-4 0-7,0 0 0,0 2-66,4-2 0,5 1-11,2-2 1,3-2 20,2-5 1,4 0-109,3 0 1,2 0 63,2 0 1,0-5-94,-1-2 1,1-3 368,0-2 0,-1 4 124,1 1 1,-5 4 159,-3 0 1,-3 1-210,-1 2 1,2 2-89,2 1 0,-2 2-334,2 3 1,1 1 127,-1-5 0,6 0-111,2-4 0,1 0-87,6 0 1,-3-2 304,3-2 1,0-1-133,5-2 0,-1-2 868,0 5 1,-4-4-28,0 5 0,-3-1 249,3 4 1,-6 0-508,-1 0 1,-2 0-79,-6 0 0,0-1-598,-3-3 1,-2 2 339,-3-1 0,2-2-1401,-6 1 1,-3-5 222,-4 1 1,-6 2 1010,-2-2 0,6 1 0,-4-5 0</inkml:trace>
  <inkml:trace contextRef="#ctx0" brushRef="#br0" timeOffset="2">2924 12277 8532,'-23'-6'0,"4"-4"-670,0 2 494,5 3 0,-3-4 338,6 6 0,0-5 1167,-1 4-869,6 0 44,1-1-506,5 4 0,1-3 149,3 8 0,-2-1-242,6 4 0,0-3 8,3 4 1,2-1-5,2 5 1,-1-5 92,5 1 0,0-4 40,4 3 0,5-3 145,2 4 1,3-6-81,1 2 1,2-3 109,2-1 0,8 0-39,7 0 1,8 0-244,4 0 1,-32 0 0,1 0 158,0 0 0,0 0 0,1 0 0,0 0-4,1 0 1,0 0 0,1 0-1,0-1-26,1-1 1,0 0 0,-1 2 0,0-1-10,-3-1 0,0 0 0,1 1 0,-1 1-45,0 0 0,0 0 0,4-1 0,1 1 50,-1-2 0,0 0 0,0 1 0,0 1-82,-4-2 1,0 0-1,3-1 1,0 1 44,1 0 1,0 0 0,1-1-1,1 1 0,0 0 0,0 0 0,-1 1 1,0 1-22,-1-2 0,1 0 0,0 1 0,0 1 0,-1 0 0,0 0 0,3 0 0,1 0-21,0 0 1,0 0 0,0-1 0,-1 0-5,-1-1 1,0 1 0,2 0 0,0 0-47,0-1 1,0 0-1,3 2 1,1-1 42,-2 1 0,0 0 0,0 0 0,1-1-271,-4-1 1,1 0 0,1 1 0,1 0 285,1-3 1,1 0 0,1 1 0,1 0 11,0-1 0,-1 0 0,1-1 0,-1 0 17,-1 1 0,0 0 0,0 0 1,0-1 3,2 2 1,0-1 0,0-1-1,0 0 9,2 1 0,-1 0 0,0 0 0,-1-1 78,-3 1 1,1 0-1,0 0 1,1 0-14,0 1 1,1 2 0,0-2 0,0 1-35,2 0 0,-1 0 0,0 1 0,-1 1-69,-3-2 1,1 0-1,0-1 1,1 1 51,0 0 0,1 0 0,-1 0 1,1 0-119,0 2 1,-1 0 0,-1 0 0,-1 0 29,-2 0 1,-2 0 0,0 2 0,1 0-48,1 0 1,1 0-1,-1 0 1,1 1 71,-1-1 0,1 0 0,-1-2 0,0 1 7,-1 1 0,0 0 0,-1 0 1,-1 1 38,2-1 0,0 0 0,0 1 0,0 1-242,-2-2 1,0 0 0,1 1-1,0-1 304,-3 0 1,0 0-1,2-1 1,-1-1-17,1 2 0,0 0 0,1 0 1,1 1 63,-2-1 0,-1 0 1,3 0-1,-1 1-70,-3-1 1,0 0-1,1-2 1,1 1 86,0 1 1,0 0-1,1-1 1,1 0-125,0 1 0,0 0 0,0-1 0,0 1 4,-2 1 0,0 1 0,0-2 0,0 0-35,0 2 1,0 0 0,-1-3 0,1 0 55,-2 1 0,0 0 0,0 1 0,1-1-173,-3 0 1,0 0 0,2 0 0,1 0 21,-3-2 0,0 0 0,2 0 0,0 0-120,-2 0 0,0 0 1,1 0-1,-1 0 252,-2 0 1,0 0-1,0-2 1,1-1 127,-1-1 0,0 0 1,30-2 12,-3-2 1,-4 0 295,-4-3 0,-2 3 274,-6 1 0,-5 0-359,-6 0 0,-5 1 169,-6 2 1,-9 2-765,-3-1 0,-7 6-202,0 5 1,-4 3 407,-4 5 0,-12 7 0,-8 6 0</inkml:trace>
  <inkml:trace contextRef="#ctx0" brushRef="#br0" timeOffset="3">11626 12357 8367,'0'-11'217,"0"0"1,0-1 45,0 1 1,6 4-97,1 4 1,8-3-73,4 3 0,4-1-156,4 4 0,2 4-97,5-1 0,6 6 138,2-1 1,3-2 10,5 2 0,2-4-63,5 3 1,4-4 136,0 1 1,1-2-384,-1 2 1,2-3 365,-29 1 0,1 0 0,1-1 0,0-1-16,0 0 1,0 0-1,2 0 1,1 0-2,-3 0 0,0 0 1,3 0-1,1 0-43,-1 0 0,2 0 0,-2 0 0,1 0 52,2 0 0,0 0 1,-1 0-1,-1 0-6,0 0 0,0 0 0,3 0 1,-1 0 25,2 0 1,0 0 0,0 2 0,1 0-254,-1 0 1,-1 0 0,2 0-1,0 0 264,-1-2 1,0 0 0,4 0 0,0 0 8,4 0 1,-1 0 0,-2-2-1,0 0-41,0 0 0,1 0 0,0-2 0,0 1 6,1 1 1,1 0-1,0-2 1,0 0-21,3 2 0,0 0 0,-4-2 1,0-1-247,0 1 0,1 1 0,-4 0 1,0-1 317,2 1 0,-1-1 0,-1 2 1,1 0-32,2-2 1,0 0-1,-5 3 1,0 0-1,1-1 0,1 0 0,-3 0 0,0-1-20,1 1 0,-1 0 1,1 0-1,0-1-118,0 1 0,-1 0 0,-2 2 0,0-1 109,-1-1 0,0 0 0,-1 1 0,-1 1-3,0 0 1,0 0-1,-1 0 1,0-1-22,1-1 0,0 0 0,-4 1 0,0 1 33,2-2 0,0 0 0,-3-1 0,0 1 20,-3 0 1,1 0-1,30-3 229,-2 1 0,-8 2-149,1-6 0,-7 5 321,-6 0 0,-5-2-811,-6 1 1,-9 0 1208,-2 4-865,-10 5 0,-4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51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4968 7184 8339,'-11'6'0,"-1"-1"0,1-4 520,-1 3-375,1-3 1,5 6 95,2-3 1,9-2 21,6 6 0,6-4-332,6 3 0,1-4 72,2 1 1,4-3-115,4-1 1,1 0 14,3 0 0,-2 0-6,2 0 1,-2-1 144,-2-3 0,5 1 46,3-4 1,-3 4-26,-1-1 1,-2 2 11,-2-2 0,6 3 90,1-3 1,0 3-90,1 1 1,-4 0-127,4 0 1,4 0 10,3 0 0,2 0-293,-2 0 0,0 0 365,4 0 0,4-4-31,4 0 1,-4-4 363,-4 5 1,-4-5-120,0 4 0,-3 0 22,-4 4 0,1 2-44,-5 1 0,0 4 119,-4 4 1,4 1-222,0-1 1,0 0-214,-3 1 1,0-2-1,3-2 1,2 0-331,1-4 0,4 0 145,-3-4 1,6-1-194,1-3 1,5-4 241,-5-7 1,1 2 82,-5-2 1,1 3 163,0 0 1,-3 1 143,-5-1 1,0 6 257,-8 2 0,-2 3-184,-1 1 1,1 0 234,-1 0 0,3 0-400,-3 0 0,3 4-274,-3-1 1,7 1-110,-3-4 1,4 0 258,-4 0 0,0-4-1,0 1 1,2-2 45,-3 1 0,-2 3 188,-1-3 0,-2-1-137,2 1 1,-3-1 277,2 1 0,-1 3-165,-3-3 0,1 1-51,0 0 1,4 0-182,-1-5 0,1 6 168,-4-2 1,1-1-165,3 1 0,-2-3 84,6 3 1,-6-4 40,2 4 0,-3 1-3,-2 3 0,1 0 16,0 0 0,-4 0-49,0 0 0,-4 3 14,5 1 0,-3 5-215,2-1 1,3 1 140,-3-2 0,4 3-236,3-2 0,0-2 32,4 2 1,-3-6 141,3 2 0,-3-3 72,3-1 1,1 4 170,3 0 1,-3 0-104,-1-4 1,1 0 151,3 0 0,-5 0 60,-2 0 0,1 4 13,-2-1 1,6 3-74,-2-3 1,3-1-158,2 1 0,-1 0-5,0 1 0,2-3 124,2 3 0,-3-3-19,3-1 0,-2 0-3,-2 0 1,0 0 91,1 0 0,-2 0 235,-3 0 0,2 0-70,-5 0 0,-1 0 165,-3 0 0,-4 0-80,0 0 0,-5-4 104,1 1-891,-2-1-1151,-2 4-1919,-4 0 3384,-2 0 0,-10 10 0,-2 3 0</inkml:trace>
  <inkml:trace contextRef="#ctx0" brushRef="#br0" timeOffset="1">10610 7012 8232,'-11'-6'-22,"-1"1"1,1 1 2,-1 0 0,2-1 645,3 1 334,-4 3-882,10-4 24,-4 5 1,10 1-140,3 3 1,6-1 25,1 4 1,5-3 47,-1 4 0,3-4 35,1 3 0,0-4-156,-1 1 1,1 1 87,0-2 1,0 1 51,0-4 1,3 0 88,1 0 1,1 0-73,-1 0 0,2 0-85,5 0 1,0-5 87,1-2 0,0-4-132,3 0 1,3-4 5,4 0 1,1-2-169,0 2 1,3 2 174,1-2 1,3 2-20,-3 2 0,-1 4 201,-3 4 0,-4-2-147,0 1 1,-2 0 424,2 4 1,-4 1-70,-7 3 1,3-1 73,0 4 0,-4 1-200,5 3 0,-7 1-45,2-1 0,1 0-1,3 1 1,0 3-118,0 0 0,1 1-160,-1-5 0,5 0 72,3 1 0,3-2-417,0-2 0,6-3 129,2-5 1,-1 0-77,2 0 1,-6-5 251,1-3 1,-2-2 55,-1-2 1,0 5 28,-1-1 0,-5 4 173,-6-3 0,0 4 229,-3-1 1,-1 4-156,4 4 1,-6-1 115,7 4 1,-4 1-80,4 3 0,4-3-131,3 0 0,-2-2-28,2 2 1,0 0-116,4-4 1,-1 4-28,1-4 0,0 1 64,0-1 1,-2-3 30,-2 3 0,3-2-10,1 2 0,0-3 3,3 3 0,-6-3 65,-1-1 0,2 0 13,5 0 0,-5-3 25,6-1 0,-6-1 22,6 1 1,3-1 148,4-3 1,0-2-315,4 2 1,-1-2 388,1-1 1,-3-1 7,3 1 0,-4 3 13,-4 1 1,2 4-178,-5-1 1,0-1 257,0 2 0,-3-1-378,2 4 1,-1 0-228,2 0 1,-2 4-1072,5-1 0,-6 2 668,-1-1 1,-2-1-1323,-5 4 1,2-4 1863,-2 1 0,1 1 0,-3-1 0,-3-2 0,-1-1 0,-2-1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519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11181 11604 14823,'-6'-12'-2894,"-1"1"1141,4-1 1496,1 1 0,-3-1-71,5 1 878,0 5-418,0 1-107,0 5 1,-4 1 145,1 3 1,-3 2 158,3 5 1,-4 1 133,-4-1 0,2 1-81,-2-1 0,2 4 42,-6 1 1,-2 4-167,2-1 0,-6 3 29,2 0 1,-2 1 21,-2 0 0,4 4-413,0-1 0,1 0 261,-1-7 0,4 1-90,7-5-143,-2 1 0,10-6-79,0-3 0,3-2 139,8-5 0,-1-1 94,9-3 0,2 2 11,5-6 1,3 1 31,6-5 1,-2-1 21,-3-2 0,3 3-7,-2-4 1,2 2 72,1-1 1,0 2 37,0-2 1,-4 2 26,-4 2 1,-2 0-193,-1-1 0,-5 5 47,-3-1-96,-7 5 0,-3-3-207,-5 2 1,-6 2-216,-6-6 0,-1 4-82,-6-3 0,-5-1 125,-6-3 0,2-5-549,1 1 0,3-1 679,1 1 0,6-3 1,0-5-1</inkml:trace>
  <inkml:trace contextRef="#ctx0" brushRef="#br0" timeOffset="1">4934 11375 12993,'0'-11'-326,"-4"-1"263,0 1 1,-3-1 1380,3 1 1,0 3 1241,4 1 794,-5 4-785,4-2-1170,-4 5-1268,5 0 1,3 5-24,1 3 0,4 2-342,-4 1 1,3 2-276,-3 2 1,4 3-618,-5 5 1,5 4-302,-4-1 0,3 2-857,-3-1 1,4-3 244,-4 3 0,3 1 942,-3-2 1,4 1 1132,-4-4 1,4 0 0,-1-1 0</inkml:trace>
  <inkml:trace contextRef="#ctx0" brushRef="#br0" timeOffset="2">4785 11729 12993,'-17'-29'-2904,"-4"-4"2321,6 3 0,0 2 1316,3 1 0,6-1-32,2 1 1,-1 1 148,1 3 0,2 1-52,6 3 1,2-2 108,5 2 1,1-2-303,-1 2 0,4-1 45,1 5 0,4-2 183,-1 2 1,6 2-175,2-2 0,0 8-418,-4 3 1,3 3 159,1 1 1,5 0-472,-2 0 1,-2 6-283,-1 5 1,-3 2-420,-1 6 0,2-1 170,-2 1 1,1 4-277,-9 0 0,0-1 124,-3 5 1,-2 1 157,-2-1 1,-3 3 155,-5-3 0,0 3 98,0-3 1,-5 5 319,-3-2 1,-4 2 16,-3-2 0,-6 3 82,-6-2 1,-5 0 81,2 0 1,-3-5 34,-1-7 1,-1 0-336,1-7 1,0 1 46,0-10 0,-1 0-211,1-7 1,5-12-350,2-11 1,3-11 560,1-8 0,0-10 0,12 25 0,0-1 1</inkml:trace>
  <inkml:trace contextRef="#ctx0" brushRef="#br0" timeOffset="3">9788 11569 12993,'-5'-6'-1795,"2"-3"1541,-5 5 1302,6 0-665,-3 4 1,6 2-435,3 2 1,-2-2 152,6 6 0,0-4-352,3 3 1,-1-3-34,-2 4 1,2-5-157,-2 5 0,2-2 47,1 2 0,-3 1-198,-1-5 1,0 5 171,0-2 1,0 3 162,-3 2 1,-3-5 320,3 1 1,-3 3-199,-1 5 1,-5 0 744,-3-1 1,-1-2-188,2 2 1,-3 2 534,2-2 1,-2 4-245,-2-4 0,2 0 299,3-3 1,-2-1-222,5 1 1,-1-5 505,1 1-1280,3-6 2,1 4 0,7-6-583,9 0 0,-4-2 317,4-2 1,1-2-750,2-5 1,3-1 203,1 1 0,0-1 131,-1 1 0,1 0 778,0-1-74,0 1 0,0-1 0,0 1 0</inkml:trace>
  <inkml:trace contextRef="#ctx0" brushRef="#br0" timeOffset="4">10039 11421 12993,'-23'-23'-1957,"-1"5"1680,-3 3 0,2 2 358,-5 2 1,3 3 202,-4 1 1,5 4 321,-5-1 1,2 3-136,-1 1 1,-2 6-92,5 6 1,-3 4 108,3 7 0,1 5 300,3 3 1,1 3-269,3 4 0,-1 4-85,5 7 0,4 2-458,8 2 0,1 3 15,2-3 1,10-1-341,6 2 0,4-7 1,3-2 0,5-8-376,2-6 1,4-7 249,5-1 0,-4-6-114,3-5 0,-1-6 279,1-2 0,-2-4-45,2-4 1,-3-7 179,-1-8 1,-1-8 245,-2-3 1,1-6-60,-6-6 1,1-1-364,-4-10 0,-6 3-12,-1-3 1,-9-2 35,-3-6 1,-4-1 279,-1 30 0,-2 0 1,-12-31 43,-8 6 0,10 27 0,-2 1 0,-15-28 0,-8 5 0,-5 3 0</inkml:trace>
  <inkml:trace contextRef="#ctx0" brushRef="#br0" timeOffset="5">11604 10953 12685,'-12'-7'-799,"2"1"657,2 2 0,2 3 1029,2-3-702,3 3 1208,-4 1-704,5 0 0,5 0-276,3 0 1,2 0-772,1 0 0,1 0 447,-1 0 1,0 0-670,1 0 1,-1 0 332,1 0 0,-1 1-381,1 3 0,-1-3 295,0 3 0,-3-3-780,0-1 231,-6 5 616,8 2 0,-8 4 19,1 0 1,-6 1 487,-5-1 1,-3 5 498,-5-1 0,2 5-234,-5-1 1,2 3 460,-2 1 0,-3-2-149,3-2 1,2 3-13,2-3 0,2-3 108,2-1 0,1-2 461,2-1-1099,3-1 0,7-5-261,1-2 1,4-3-58,4-1 0,4 0 210,1 0 1,4-5-227,-1-2 0,1-2-71,-1 1 1,3-2-54,-3 2 0,-1 0-247,1 0 1,-4-1 205,4 5 114,-5-5 21,2 8-445,-4-4 0,-6 6-120,-2 3 1,-4 4-348,-4 7 0,2-1 165,-6 5 1,0 0-1,-3 4 0,-4 1-190,-1 3 1041,1 2 1,-1 0 0,-2-1-1</inkml:trace>
  <inkml:trace contextRef="#ctx0" brushRef="#br0" timeOffset="6">11992 10770 12685,'-5'-34'-960,"2"4"686,-4 4 1,-2 3 156,-6 4 1,-1 2 49,-7 6 0,3 1 497,-6 2 0,-5 3-30,-3 5 0,-2 5 152,-6 3 1,2 3-143,-2 4 1,-2 3 27,2 5 1,-3 5 208,0 2 1,4 7-60,3 1 1,2 9-57,2-1 1,5 7-294,2 1 0,6 1-244,5 3 0,6-1-12,10 0 1,2 0-296,1 0 1,5-6-21,7-6 0,4-1-232,8-10 1,2 3-97,5-7 0,6-7 2,2-4 0,2-6 99,2-6 1,1-2 315,2-5 0,-2-5-119,3-2 1,-7-10 376,-1-6 1,-4-5 151,4-6 0,-6-5 17,2-3 1,-3-4-186,-5-3 0,-2-5-39,-16 24 0,-1-1 0,5-28-273,-9 27 1,-2-1 0,-1 0 0,-2 0-310,-1-3 1,-2 0 621,-3 1 0,-2 0 0,0-4 0,-1 1 0,-4 0 0,-1 1 0,1-2 0,0-1 0,-1-1 0,1 0 0</inkml:trace>
  <inkml:trace contextRef="#ctx0" brushRef="#br0" timeOffset="7">14527 11238 12685,'-10'-7'-990,"3"-1"0,-4 5 669,4 0 0,0 1 258,0 2 0,3 0 406,-4 0 1,1 2-30,-5 1 0,5 4 243,-1 4 0,1 1 36,-5-1 0,1 2 106,-1 2 1,1 1 13,-1 3 1,5 3 82,-1-3 1,2 3-250,-2 0 0,3 0-243,5-3 0,0-1-449,0-3 0,0-2 72,0 2 1,5-2-346,3-2 1,6-5-78,1-2 0,5-3-94,-1-1 1,4 0 159,4 0 1,-3-1-67,3-3 1,-3-2-60,-1-5 1,-1-1 270,1 1 0,0-2-215,0-2 1,-4 2 340,0-2 1,-5 1 409,1-1 0,-7 2-227,-4-2 1,2-3 0,0 0-1</inkml:trace>
  <inkml:trace contextRef="#ctx0" brushRef="#br0" timeOffset="8">14516 11375 12685,'-23'0'0,"2"0"670,1 0 1,4 4 1059,5 0-299,-1 5 0,2-7-505,2 6 1,3-4-389,5 3 0,4 1-1052,0 3 0,5 5-269,-2-1 1,4 5-643,0-1 0,0 3 285,1 0 1,2 5-2367,-3 0 3356,3-1 1,-8 2 0,6 2 0</inkml:trace>
  <inkml:trace contextRef="#ctx0" brushRef="#br0" timeOffset="9">13979 11329 12685,'-11'-40'-171,"4"1"1,2 4 298,5 1 1,10 1 785,6 3 1,5-2-147,6 5 0,2-3-14,5 3 1,4 0-362,0 5 1,6 4-73,-2 3 0,3 7-146,5 4 1,-5 4-204,1 4 0,-5 7-161,-7 8 0,-1 9-63,-3 7 1,-3 0-518,-8 7 0,-2 1 368,-6 7 0,-1 3-16,-2 8 1,1-7-156,-6 4 0,0-3 313,-7 6 0,-3-2 142,-9 2 1,2-4-92,-5-4 1,-1-6 279,-7-5 1,2-5 166,-5 1 1,-1-8 229,-3-3 1,-2-8-277,-2-4 0,-4-6 72,-7-1 1,1-7-162,-6-1 1,1-10-418,-4-9 1,0-9 291,28 11 1,1-1 0,2-1 0,1-3-196,1-4 1,2-2 0,4-1 0,2-3-121,3-5 1,3-2 0,1-2 0,2-2 78,2-6 1,2 0 0,1 2 0,2 0-1849,2-3 0,3 1 2105,5 4 0,3 1 0,1 0 0,1 0 0,2 4 0,0 0 0,-2 2 0,0-1 0</inkml:trace>
  <inkml:trace contextRef="#ctx0" brushRef="#br0" timeOffset="10">16435 11387 12685,'0'-12'-447,"0"6"1216,-5-4-517,3 3-216,-8-4 1,8 5 76,-6 2-240,5 2 1,-5 4 421,4 2 0,-4 2-224,4 5 0,-3 2 47,3 2 0,-4 3 120,4 5 0,-3 0 281,3 0 0,-1-1-205,1 1 0,3 0 403,-3 0 0,3 1-4,1 3 0,0-3-31,0 2 0,0-1-127,0-3 0,4-3-183,-1 0 0,5-5-170,-4 2 1,3-4-89,-3 0 0,1-2 43,-1-2 1,-1 0-52,4-4 0,1 4-260,3-4 1,-3-1 26,0-3 1,0 0-44,8 0 1,-4-1 89,4-3 0,-4 2-63,0-6 0,-1 4-121,1-3 0,-1 3 219,0-4 0,-3 6-13,0-2 0,-5 3 108,5 1-293,-5 0 0,0 4-200,-6-1 1,-4 8-124,-4 0 0,-1 2 123,1 6 0,-6-4-86,-2 4 0,-2 0-60,-2 4 0,0-4 276,0 0 0,1-4-195,-1 4 1,4-5 201,0 1 0,1-7-28,-1-4 0,4-4-503,7-4 694,3-2 1,0-16 0,-2-2 0</inkml:trace>
  <inkml:trace contextRef="#ctx0" brushRef="#br0" timeOffset="11">16366 11546 12685,'-6'-6'451,"-4"-4"1,8 7-36,-1-4 0,3 4 1102,3 0 1,4-3-1110,4 3 1,4-1-256,1 4 0,4-4-1689,-1 0 1,4-1 280,3 1 1277,4 3 1,4-9 0,0 4 0</inkml:trace>
  <inkml:trace contextRef="#ctx0" brushRef="#br0" timeOffset="12">16800 11067 12685,'-34'-23'-574,"5"5"0,-8 3 672,3 7 0,-8 3 231,0 5 1,-3 7 296,0 4 1,-6 9-438,-2 7 0,24-10 0,-1 2 78,2-3 1,-1 2-1,-1 3 1,1 1-130,1 0 0,2 2 0,0 0 0,0 2 125,-1 2 1,1 1 0,1 4 0,2 0 143,-3 1 1,2 1-1,3 3 1,0 0-198,2 0 1,0 0 0,2 1-1,0 0-159,1-1 0,2 0 0,0 0 1,2-1-56,4-5 1,1 0-1,-3 31 151,10-18 1,5 2-541,2-9 0,10 3-93,6-7 0,5 0-57,6-11 1,5 1 144,3-8 1,6-6 111,2-6 1,4-3 121,0-1 1,-2-1-136,1-3 0,4-8 145,4-7 0,-4-2-412,-3-2 1,-2-9 487,1-2 1,-26 13 0,0 0 136,-2 0 0,0 0 0,-1-1 0,0 0-113,18-24 0,1-1-80,-5-2 0,-5-3 94,-6-6 0,-9 1-374,-7 0 0,-5-6 38,-5 29 1,-2-1-1,-3 1 1,-2 0 54,0-2 1,-3-1-1,-4 0 1,-3 1 320,-1 0 0,0 0 0,-2-3 0,0 1 0,-1 2 0,-1 0 0,-3 0 0,-2 1 0,-2 0 0</inkml:trace>
  <inkml:trace contextRef="#ctx0" brushRef="#br1" timeOffset="13">12552 13225 8156,'-7'-11'0,"-2"3"378,5 1 703,1-1-1018,3 2 0,1 1 76,3 5 1,2 0-167,6 0 0,-1 1 2,0 3 0,1-2 15,-1 6 1,1-2 45,-1 2 0,0 2-151,1-2 0,-4 2-150,-1 1 0,-3 1 117,4-1 1,-5 4-161,5 1 0,-5 0 73,0-1 1,-1-2 70,-2 2 0,-2-2 101,-1-2 1,-4 4-11,-4 1 1,-2-1 50,-2-4 1,2 0 222,-2-4 1,-2 2 20,2-5 1,0 1 240,4-1 0,-1-3 150,1 3 1,-1-3 168,1-1-312,5 0-392,0 0 0,8 0-277,2 0 1,2 0 31,5 0 1,4 0 111,1 0 0,4 4-584,-1 0 0,3 1 257,0-1 1,1-3-330,0 3 1,0 1 183,0-2 0,0 1 527,0-4 0,-6 0 0,-1 0 0,-4 0 0,5 0 0,0 0 0</inkml:trace>
  <inkml:trace contextRef="#ctx0" brushRef="#br1" timeOffset="14">12894 12963 8156,'-11'-35'0,"-2"5"-13,-2 0 1,2 0 179,-2 0 1,-3 6 120,-1 5 1,-2 5-17,-2-1 0,-4 6-176,0 1 1,-4 5 5,0 0 1,-2 1-76,-1 2 0,-4 7 13,0 4 0,-5 7-169,1 9 0,1 7-57,-1 8 0,0 3 165,19-20 1,1 0-1,-19 24-124,22-20 1,0 0 0,-13 26 177,16-23 0,2 1 0,1 3 0,2 0 167,-1 2 0,1 1 0,3-1 0,3 1-19,2-3 0,2 0 0,3-1 0,2 0-21,0 1 0,3 0 1,1-1-1,2-2-243,2-2 0,2-1 0,17 24 50,7-12 1,4-4-121,7-7 1,-1-5 95,6-7 1,-5-4-132,5-7 0,-1-8 62,4-8 0,3-13-34,-3-10 1,-27 12 0,-1-2-12,-1-5 1,-2-1-1,0-2 1,0-1-247,1-3 1,-1-2-1,-2-3 1,-1-1 205,0 2 1,0-2 0,-4-2 0,-3 0-178,-2 1 0,-1 0 0,-3-2 0,-2-1 388,-2-2 0,-1-1 0,-1-1 0,-2 0 0,-1-3 0,-2 1 0,1-3 0,0 0 0</inkml:trace>
  <inkml:trace contextRef="#ctx0" brushRef="#br1" timeOffset="15">14071 13911 8185,'-11'-8'142,"4"0"718,-3 6-163,8-3 572,-3 5-798,5 0 0,2 5-436,1 2 0,0 4 4,4 0 1,1 0-186,4 1 0,-5-1-12,1 1 0,-2 3-223,2 0 1,2 0-193,-3-3 1,-1-1 261,-3 1 1,0-1-15,1 1 1,-3-1-8,3 0 0,-4-1 134,-4-2 0,1 2 89,-4-2 1,-1 1 184,-3-2 0,-1 2-39,1-5 1,1 5 182,2-1 1,-2-2 113,2 2 0,3-5-109,2 5 0,-3-4-29,3 3 0,-1-3 110,4 4 2,0-6 0,0 8 117,0-2 115,5-3-423,1 5 1,6-3-2,-1 4 0,-3 1-110,-1-1 0,0 0 90,0 1 0,3-3-182,-2 2 1,1-6 96,-1 7 1,0-4-33,-4 4 0,5-5 11,-1 1-8,-3-5 0,0 7 1,-5-8 0,0 6 0,-3-4-355,-4 3 0,-2-3 164,-10 4 1,0-4-502,-4 3 1,0 1 273,0 3 0,0-3 435,1-1 0,-1 1 0,0 3 0</inkml:trace>
  <inkml:trace contextRef="#ctx0" brushRef="#br1" timeOffset="16">13819 14744 8302,'-7'8'222,"-1"0"1,5-5-95,0 5 1,6 0 354,5 3 1,7-3-16,4-1 0,8-4-117,3 1 1,3 1 57,2-2 0,0 1-99,3-4 0,-1-5-87,5-2 1,0-9 5,4-3 0,-2-2-98,-2-2 1,-2-1 213,-1-3 0,-4-1-97,3-2 0,-7-2-1405,-5 5 0,-7-6 617,-4-1 1,-2-1 126,-1-7 0,-6 0 168,-2-4 0,-4-6-282,-4-5 0,-2-5 419,0 28 0,0-1 0,0 2 0,-1-1-50,0 2 0,-1-1 0,0 1 0,-2 0-228,-12-25 0,-5 3-52,0 12 1,-8 14-77,1 13 1,-8 8 101,0 7 0,-3 10 1960,0 5 1,-1 12-1113,0 7 1,1 5-284,-1 7 0,23-19 0,2 0 59,-1 2 0,2 0 1,-1 3-1,2 0-3,2 1 0,0-1 0,2 0 0,1-1-167,0 2 1,1-1 0,1 2 0,1 1 41,1 1 1,1 0 0,1-2 0,1-1-674,0 28 1,1-4 361,6-3 1,4 0-1023,0-4 0,5-6 1249,-1-6 0,4-1 0,2-1 0,-2-2 0,-2-5 0,-3-4 0</inkml:trace>
  <inkml:trace contextRef="#ctx0" brushRef="#br1" timeOffset="17">10587 9125 8005,'-5'-29'0,"3"-3"729,-6 6 1,5-1 88,0 4 1,1 2 465,2 2 1,0 6 581,0 5 764,0 6-1897,0 12 0,-1 9-312,-3 15 0,3 7-250,-3 5 0,-1 8-306,1 7 0,0-28 1,1 1-32,1 0 0,0 1 0,-1-1 0,1 2-88,0 1 1,0 2 0,1 0 0,1 2 204,-2 1 0,0-1 0,1 0 0,1-2-673,0 0 0,0-2 0,0-3 1,0-2-169,0 33 0,3-4-752,1-8 1,5-4 870,-1-15 0,-2-5-437,2-2 0,-6-4 1208,2-4 0,-8-8 0,-2-6 0</inkml:trace>
  <inkml:trace contextRef="#ctx0" brushRef="#br1" timeOffset="18">10222 9902 8005,'-18'-5'953,"1"4"1390,6-5-1346,5 1 1,3 4-431,11-3 0,1 7-331,10 1 0,0 5 5,4-2 0,1 3-239,2 2 0,-2-1 81,3 1 1,-3 3-32,-1 0 1,1 9 111,3-1 0,-8 9 131,0 2 1,-6 4 201,-6 4 0,-2 1-128,-5-5 1,-1-6 316,-3-9-428,3-6 0,-4-18-501,5-10 1,10-18 233,5-21 1,-2 19-1,1-1 9,2-7 0,2-2 0,4-6 0,0-1 0,4-5 0,1 1 0</inkml:trace>
  <inkml:trace contextRef="#ctx0" brushRef="#br1" timeOffset="19">16423 9171 7946,'0'-11'0,"-5"-1"0,4 1 877,-3-1 0,3 5 205,1-1 1306,0 0-1738,0 2 1,0 2 737,0 8 0,4 4-649,-1 7 1,1 8 139,-4 7 1,0 6-368,0 6 0,0 2-221,0 13 0,-4 4-544,3-25 1,-1 0 0,-3 0 0,1 1 291,0 2 0,0 2 0,-1-1 1,0 1-333,-1 3 0,1-1 1,1 0-1,1-1 226,1-1 0,0-2 0,2-4 0,-1-2-1493,1 24 1,0-15 504,0-16 1,5-10-304,3-5 0,-2-7 379,2 0 1,-6-4-111,2-4 0,1-3 234,-1-4 1,0-6 1104,-4-2-250,0-2 0,-5-2 0,-2 0 0</inkml:trace>
  <inkml:trace contextRef="#ctx0" brushRef="#br1" timeOffset="20">16206 9845 7946,'-5'-12'0,"-5"1"0,-5 0 0,5 3 3260,6 0-173,3 6-1271,-5-3 0,5 10-764,-3 2 1,7 10 268,1 6 0,1 5-1086,-1 6 1,1 4-50,2 0 0,3 5-246,-2-1 0,-2 2 96,2 2 0,0-5-296,3-3 1,0-4 267,1-3 1,-1-1-154,1-7 1,0-8-32,4-11 1,3-5 13,7-7 0,4-11 75,4-15 0,0-15 91,-17 22 0,0-3 0,3-4 1,0-1-1200,0-1 1,2-1-1,1-3 1,2-1 714,0-1 0,-1 0 0,1 1 0,-2 0-1819,-1 3 0,-2 0 2299,-2 1 0,-1 0 0,-3 4 0,0 0 0,-3 2 0,0 1 0,12-23 0,0 5 0</inkml:trace>
  <inkml:trace contextRef="#ctx0" brushRef="#br1" timeOffset="21">4831 9205 7946,'-11'-23'1373,"-1"6"0,2-4-622,2 6 1,3 0 1593,5 3-1045,0 1 1765,0 0-2274,0 4 0,0 9-195,0 9 1,0 11-340,0 8 0,0 14-373,0 10 0,0 4-153,0-24 0,0 1 1,0 0-1,0 1 292,0 3 0,0 2 0,0-1 0,-1 0-490,-1 0 0,0-1 0,2 1 0,-1-1 175,-1-1 1,0 0 0,2-2 0,0-1-1644,4 26 1,-1-6 981,4-13 1,1-9-442,3-10 0,1-7-631,-1-8 313,0-3 1712,1-10 0,-1-12 0,1-7 0</inkml:trace>
  <inkml:trace contextRef="#ctx0" brushRef="#br1" timeOffset="22">4614 9845 7946,'-28'-7'0,"4"-3"2312,-3 3-1493,8 2 0,8-2 2202,7 3-1521,3 3-707,1-4 0,5 5-301,3 0 1,3 1-55,4 3 0,-1 4-167,5 7 1,0 2-247,4 2 0,4 6-75,-1-2 1,1 2 125,-4-2 0,0 1 150,0 3 1,3-3-38,1 3 1,-1-3 306,-3-2 1,-4-2-1,0-1 1,-5-6-2,2 3 0,-4-9-89,0-3 1,0-10 18,4-9 0,-2-10-564,5-13 0,1-9-332,7-10 1,-13 24-1,1-1-1794,1-3 1,2-2 0,2-4 0,1 0 2264,1-4 0,1-2 0,2-1 0,0-2 0,1-5 0,1-1 0</inkml:trace>
  <inkml:trace contextRef="#ctx0" brushRef="#br1" timeOffset="23">6818 8280 7946,'-11'-24'1852,"1"-1"-1436,2 9 1,2 1 2242,2 4-1212,3 4-749,1 2 0,1 7-123,3 1 0,-3 6 45,-1 10 1,0 3-478,0 12 1,0 0 45,0 12 1,0-3-447,0 7 0,-1 2 51,-3 1 0,1 4-218,-4 4 0,3 1 85,0-29 0,0-1 0,-3 26-340,-5-4 1,5-11 171,-1-1 1,6-16-413,-2-7 233,2-10 0,2-6 238,0-11 1,0-5-68,0-9 1,0-8 128,0-4 1,4-10-26,0-10 1,4-1 10,-4-2 1,-1-1 294,-3 1 1,0 5 74,0 3 1,-1 7 421,-3 4 0,2 7-125,-6 5 0,4 3 1405,-3 4 1050,4 2-1906,-2 11 1,10 1-111,3 5 1,2-4 2,1 0 1,6 1-670,2 3 1,4 0-724,3 0 1,0-4 519,4 0 0,-4 0-275,0 4 1,2 1 195,-1 3 1,-6 3-645,-5 4 1,-5 2 211,-3 2 1,-3 8 478,-5 7 1,-7 3-27,-4 1 0,-6 2 326,-5 2 0,-6 1 236,-3 3 0,-1-2 366,2-6 0,-2-1 430,6-3 1,-1 1-511,4-8 0,5-3 496,3-9-713,8-4 0,3-2-309,8-5 0,2 0 80,5 0 0,6 0-482,2 0 0,4 0-14,3 0 1,0 0-506,4 0 0,1 0-430,3 0 1,4-5 544,0-3 1,4 2-248,-4-2 1,-1 0 382,-7-3 0,3-4 18,-2 0 1,-5-2 169,-3 2 0,-1 1 381,-7-5 0,0 0 0,-3-4 0</inkml:trace>
  <inkml:trace contextRef="#ctx0" brushRef="#br1" timeOffset="24">7252 8234 7946,'-18'-16'676,"-3"3"1,9-3 942,1 4 0,5 5-209,6-1 0,5 2-736,2-2 0,4-1-430,0 5 0,7-1-9,5 2 0,-1 0-594,5-5 1,2 6 166,2-2 0,-2-1-14,1 1 1,1 0-164,3 4 0,-5 0-551,-2 0 0,-2 0 43,2 0 1,-8 2-861,0 1 996,-5-1 1,-8 8 288,-2-2 1,-3-2-270,-1 1 1,-6 0 720,-5 0 0,-1 4 0,-14 0 0,1 7 0</inkml:trace>
  <inkml:trace contextRef="#ctx0" brushRef="#br1" timeOffset="25">7424 8234 7946,'-12'12'-1009,"1"-1"1,-1 2 2798,1 2 1,3 0-404,1 8 1,3 3-83,-4 8 0,4 7-507,-3 4 0,3 7-649,-4 9 0,6-1-224,0-28 0,0 1 0,1 25 100,1-1 0,0-6-1028,0-9 1,5-8 774,2-7 1,4-10-1634,0-5 1,2-11 775,2-9 0,-2-12-691,2-7 1776,-2-4 0,-2-9 0,0 0 0</inkml:trace>
  <inkml:trace contextRef="#ctx0" brushRef="#br1" timeOffset="26">7561 8200 7946,'-8'-6'566,"0"2"0,6 1 2204,-2 0-1460,3 1 1,2-3-663,3 5 0,2-1-225,6-3 1,4 2-142,3-6 1,7 4-495,0-3 1,6-1 243,-2-3 1,3-1-817,2 1 1,-1 1 158,0 2 1,-1-1-294,-2 5 0,-3-3 42,-6 3 0,0 0 325,-3 4 1,-3 0-281,-4 0 1,-1-4-128,1 1 958,-6-1 0,-1-1 0,-5-2 0</inkml:trace>
  <inkml:trace contextRef="#ctx0" brushRef="#br1" timeOffset="27">7915 8040 7966,'-10'8'0,"2"0"0,-1 4 2166,5 7 0,0 4-451,4 4 0,0 3 94,0 8 0,0 12-1437,0 7 0,0-22 1,0 1-578,0 2 1,0 0-1,0 3 1,0 2-269,0 2 0,0 1 0,0 1 0,0-1 315,1-2 0,-2-1 1,0-2-1,-1-2-2161,-2 22 1,0-11 355,4-16 1963,0-5 0,4-6 0,0 0 0,-1 0 0</inkml:trace>
  <inkml:trace contextRef="#ctx0" brushRef="#br1" timeOffset="28">12449 8257 7966,'-17'-11'2751,"3"-3"-1512,-5 2 707,5-1-1378,3 11 1,11 2 308,7 8 1,0 7-353,0 4 0,0 8 235,0 3 0,0 11-367,-3 8 1,-3 6-546,1-21 1,0 0 0,-4 2 0,-1 1 190,-3 4 1,0 2 0,1 1 0,-1 2-122,-2 1 0,0 1 1,2-3-1,0-1-179,0-4 0,0 0 1,1-4-1,0 0 146,-2 25 0,2-13-1396,5-18 1031,0-7 1,1-16-325,3-4 0,-2-8 155,6-6 1,-4-7 27,3-8 0,1-6 134,3-10 1,1-6 166,-1-13 0,-5 28 0,-1 0-4,1-5 1,0 0 0,-1-1 0,0 0 102,-1-4 1,0-1 0,1-1-1,0 1 181,-1 0 1,-1 0-1,0 3 1,0 2-75,0-22 0,-1 13 1730,-2 18-677,-5 2 1,3 22 2309,-2 2-2276,3 8 1,2 6 61,3-3 0,3 2-438,4-5 1,2 4 312,2-5 1,3 6-855,5-1 1,-4-2 110,0 2 1,0-4-470,3 3 0,-2 1-17,-1 3 0,-9 1-200,1-1 1,-7 2 38,0 2 1,-3 7-358,-1 4 0,-10 6 128,-5-2 1,-11 5 199,-4 3 0,-8 2-256,-4 6 0,-4-4 586,21-21 1,1 0 0,-23 19 253,22-18 1,0-2-1,-19 18-116,6-7 0,7-8 1920,16-8-1249,5-7 0,12-5 71,6-6 1,6 0-48,13-5 0,3 5-186,8-5 1,3 2-372,4-2 0,1-1 69,0 5 1,-2-3-418,-2 3 0,5-4-282,-5 5 0,0-1-579,-8 4 0,-3 0 572,-1 0 0,-5-2-851,2-1 0,-3 1-72,-1-1 1,-4-3 712,0 3 0,-1-10 750,1 2 0,-3-8 0,-4 1 0</inkml:trace>
  <inkml:trace contextRef="#ctx0" brushRef="#br1" timeOffset="29">13031 8200 7966,'-23'0'0,"6"0"2126,0 0 377,11 0 1,7 0-1572,10 0 1,7 0-279,9 0 0,2-1-757,5-3 0,6-2 146,2-6 0,-2 5-921,2-1 0,0 2 568,4-2 1,-1-1-832,1 5 0,-5 1 273,-3 3 1,-12 0 105,-3 0 0,-9 5 165,-3 2 0,-4 5-437,-7 3 1034,0-2 0,-10 8 0,-3-3 0</inkml:trace>
  <inkml:trace contextRef="#ctx0" brushRef="#br1" timeOffset="30">13305 8246 7966,'-11'0'914,"-1"0"1144,1 0-975,5 0 1,1 2-486,5 6 0,0 7 759,0 16 1,1 5-818,3 14 0,-3 8-805,1-24 1,0 1 0,-1 5-1,-1 1 198,0 6 1,0 1 0,-2 0 0,0 1-446,1 2 0,-2 1 0,0-4 0,-1-1 162,2-5 1,0-1-1,0-5 1,0-3 182,2 20 1,1-17-1757,3-13 1,4-11 746,7-12 1,-2-2-681,2-6 1856,-2-10 0,3-11 0,2-5 0</inkml:trace>
  <inkml:trace contextRef="#ctx0" brushRef="#br1" timeOffset="31">13614 8200 7966,'-12'0'2626,"1"0"1,6 0-1138,5 0 0,6 0-398,9 0 0,3 0-553,5 0 0,1-4-386,3 1 1,2-3 98,5 3 0,2 0-618,2-4 1,2 0-76,6 0 0,0-4-292,-1 4 0,0-2 194,-3 1 0,-4-1-645,-8 6 1,-2-5-134,-5 4 1,-1 0 690,-3 4 0,-3 0-1315,-4 0 1942,-6 0 0,-1 0 0,-5 0 0</inkml:trace>
  <inkml:trace contextRef="#ctx0" brushRef="#br1" timeOffset="32">14105 8097 7843,'-18'12'2536,"2"4"-1495,4 3 1,4 14 279,1 9 0,-1 13-362,3-23 0,-1 0 1,0 5-1,0 0-854,1 3 0,-1 0 0,1 2 0,0 1-115,1 3 1,0-1-1,-1 0 1,0-1 30,1-2 1,0 0 0,1-1-1,0-1-583,-1-5 1,0-1-1,2 27 357,-2-12 1,4-10-4443,4-8 4647,2-8 0,7-9 0,2-3 0,3-2 0</inkml:trace>
  <inkml:trace contextRef="#ctx0" brushRef="#br1" timeOffset="33">5048 9205 8379,'-15'0'534,"0"0"182,-6-5 1,14 3-24,-1-6 1,7 4-169,5-3 0,3 3-106,8-4 1,8 1-156,8-5 1,3 1 283,4-1 0,3 1-134,4-1 1,2 1-250,3 0 0,2-2 33,5-2 1,-24 8-1,0 0-147,1-3 1,0 1-1,2 1 1,-1 0-49,0-1 0,-1-1 0,1 2 1,0-1-113,1-1 1,0 1 0,-3-2 0,-1 1-365,0 3 1,1-1-1,25-8 159,-5 0 0,-2 4-282,-5-4 0,-12 9 225,-7 3 1,-5 3 370,-6 1 0,-2 0 0,-7 0 0</inkml:trace>
  <inkml:trace contextRef="#ctx0" brushRef="#br1" timeOffset="34">8326 8646 8073,'-12'-18'-946,"2"-4"709,3 3 1,-4 3 462,4 0 0,-3 5 81,-2 3 396,1-2 1,-1 9 673,1-3-641,0 3 1,4 2-289,3 3 1,3-1-45,1 4 0,5 2 298,3 6 1,12-1-235,7 5 0,7-3 95,8 3 1,5-2-541,10 2 1,-26-8 0,0-1 9,1-3 1,1 1 0,1 1-1,0 1 18,2-2 0,1-1 1,1 3-1,1-1-66,1-1 1,0-1 0,-1 3-1,0 1 63,-5-2 1,0 1-1,-2 0 1,-2 1-17,27 12 0,-7-1-118,-12-3 1,-5 1 44,-10-5 0,-5 4-957,-3-3 0,1-2 126,-1-7 872,1 3 0,-5-8 0,1 3 0</inkml:trace>
  <inkml:trace contextRef="#ctx0" brushRef="#br1" timeOffset="35">10918 9251 8151,'-16'0'775,"3"0"-410,-2 0 1,2 0 678,2 0-653,4 0 1,4 0 61,6 0 1,6-1-112,10-3 1,11-3 164,11-4 1,9-2-200,3-2 1,-21 6 0,1-1-289,1-3 0,0-1 0,7 0 0,0-1 74,0-2 1,1 0 0,3 0 0,1 0-389,1 0 0,1-1 0,0 0 0,0-2 125,2 1 1,-1 0 0,-1 0-1,-2 0 137,-3 2 1,-2 0 0,-5 2 0,-1 1-815,18-13 0,-8 4 489,-15 4 1,-3 4-902,-8 7 1258,-8-2 0,-1 14 0,-3-3 0</inkml:trace>
  <inkml:trace contextRef="#ctx0" brushRef="#br1" timeOffset="36">14196 8680 8126,'-21'-1'243,"2"-3"0,-2 1 164,6-4 1,-4 0 943,4 0 509,5-3-1284,-1 8 1,11-3-22,0 5 1,11 0-175,8 0 1,9 5 93,6 3 0,6-2-148,10 2 1,2 1-223,5 6 0,1-1 135,3 5 0,-27-10 0,1 1-50,3 1 0,0 1 1,2 1-1,0 2-388,2 0 0,0 0 0,-2 1 1,1 1 200,1 0 0,0 0 1,-4 1-1,0 0-48,-1 1 0,-2 0 1,-4-1-1,-2 0-36,-2 1 1,-1 0-1,21 11-224,-5-3 1,-3 1 147,-5-2 1,-1-3-450,-2-4 0,-4-5-218,-8 1 0,1 2 824,-5-2 0,3 2 0,-7-2 0,-2 3 0</inkml:trace>
  <inkml:trace contextRef="#ctx0" brushRef="#br1" timeOffset="37">23321 9822 8271,'-16'0'0,"3"-4"-220,-2 0 1,6-1-233,1 1 1,6 2 451,-2-6 0,3 1 0,1-5 0</inkml:trace>
  <inkml:trace contextRef="#ctx0" brushRef="#br1" timeOffset="38">23299 9194 8378,'0'-23'888,"-6"5"-443,5-3 0,-4 8 889,5-2-829,0 7 1,0 4 110,0 8 1,4 4 45,0 7 1,0 5 67,-4 11 0,0 2-245,0 12 1,-4 4-189,0 8 1,-5 0-678,1 0 0,2 5 440,2-30 0,0 1 0,1 2 0,0 1-217,0 0 1,-1 0 0,-2-1-1,1-1-56,1-2 1,1 0 0,-2 24-541,1 1 1,3-5 385,1-2 0,0-11-119,0-12 0,0-4-940,0-4 393,0-3-306,5-9 1173,-4-2 0,5-7-383,-2-1 0,-3-1 127,3-8 0,-3 2-519,-1-9 941,0 0 0,0-9 0,0-1 0</inkml:trace>
  <inkml:trace contextRef="#ctx0" brushRef="#br1" timeOffset="39">23116 9868 8378,'-22'-19'356,"3"0"1,3 8 1543,4 0-389,1 2 280,5 3-1094,0 1 0,6 6-224,0 3 1,0 6 29,0 5 1,0 7-89,0 1 0,4 1-83,0 6 1,0 1-52,-4 3 0,5-4-243,3 1 1,2-2-36,1 1 1,4-2-30,1-5 0,5-1 81,2-3 0,1-4-180,7-7 1,-5-3 49,5-5 1,-1-7 69,4-4 0,1-12-148,-1-11 0,0-6-194,0-5 1,1-7-206,-18 24 1,0-1 0,0-2 0,0-1-293,0-2 1,1 0 0,-1 0-1,0-1-103,0 1 0,0 0 1,1 0-1,0-1 947,0 1 0,2 0 0,-1 0 0,0-1 0,1 1 0,0 0 0,-1 0 0,0-1 0,0 1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559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7880 9776 8325,'0'-11'-307,"0"-1"923,0 1 0,0 0-316,0-1 1,5 6-111,3 2 1,2-1-103,2 1 0,-1 0-208,1 4 0,3 0-69,0 0 1,4 0 146,-4 0 1,6 4 42,-2 0 0,1 5 129,-1-2 0,2 0 71,-1 0 0,1-3-82,2 4 1,5-6 31,2 2 0,2-1-53,-2 0 1,7-1 56,-2 2 0,6-3-66,1-1 1,3-1 42,0-3 0,2 2-188,3-1 1,1 0 101,2-1 0,1 3-14,-4-3 1,5 3 12,-2 1 0,6-1-17,2-3 0,0 3-326,-4-3 0,2-2 368,2-2 0,2-2-46,-29 4 1,1 0-1,-3 2 1,0 1-2,1-1 1,-1 0 0,0 0 0,1 0-1,1-1 1,0-1 0,2 0-1,-1 1 17,0-1 0,-1 0 0,2 1 0,-1 0 6,-2 1 0,-1 0 0,0 0 0,0 0-9,3 1 1,-1 2 0,27-3 16,4 4 1,-2-4-40,-2 0 0,-28 2 1,0 1-64,32 1 0,-32 0 0,0 0-42,31 0 0,0 0 73,-3 0 0,0 3-101,-27-1 0,0 0 1,28 2 47,-27-4 0,-1 0 0,28 0 24,3 0 0,-33-2 1,0 0 56,3 0 0,-1 0 0,-2 0 1,1 1 18,31 1 1,-3-4 33,-28 2 0,-1 0 1,0 0-1,1 0-33,1 2 0,0 0 0,30 0 116,-3 0 1,-2 0-66,2 0 1,-1 0-58,5 0 0,-7 0-47,-1 0 0,0 1-5,-4 3 1,1-1 8,3 4 1,-6-4-137,6 1 1,-4 1-51,0-1 0,4 1 150,1-2 0,-5-1 28,4 2 1,-6-3-10,2-1 0,0 0 35,4 0 1,-5 0-8,-2 0 1,1 0 7,-2 0 1,2 0 37,-2 0 1,-2 0 89,3 0 0,-3 0-37,-2 0 1,2 4-68,3-1 1,-7 2-39,3-1 1,-7-1 0,3 4 1,1-4-155,7 1 0,-3 1 61,2-1 0,-2-1 41,-1-3 1,1 0 24,2 0 0,-2 0-54,3 0 1,0 0 89,0 0 1,4-1 150,0-3 1,0 3 117,0-3 1,-4-1 21,-4 1 1,5 1-5,2 3 1,-2 0-126,-2 0 1,-2 0-39,-1 0 0,3 0-38,1 0 0,-1 1-13,-3 3 0,0-3 1,-1 3 0,1-3-178,0-1 1,-1 4 138,1 0 1,0-1-7,0-3 0,-1 0 6,1 0 0,-4 0-47,0 0 1,-2 0 296,2 0 0,5 0-226,-5 0 0,5 0-2,-5 0 1,-2-1 9,2-3 0,4 2-35,3-6 0,-3 2-60,-4-2 1,0-2 62,4 3 1,-1 0-535,1 0 0,-9 4 502,-3-1 0,-7-1 0,-1 4 0,-2 6 0,-1 6 0</inkml:trace>
  <inkml:trace contextRef="#ctx0" brushRef="#br1" timeOffset="1">17657 9708 19247,'-5'-23'-4843,"0"0"4622,-3 0 451,-2 5 1,8 6 63,-1 4-108,1 6 1,6 2-172,0 7 1,4 3-91,-5 2 0,5-1-450,-4 1 1,3 3 619,-3 0 1,5 4 196,-1-4 0,2 4-222,1-3 1,1 3 27,-1-4 1,2 0 167,2-3 0,-2-2-38,2-3 0,3 2 254,1-5 0,2 0 63,2-4 1,4-5 9,0-3 1,4-3-354,0-5 1,2 2 135,1-5 1,-5 5-127,-2-1 1,-3-1-45,-1 1 1,0 3 44,-1 5 1,-4 4-119,-3-1 1,-2 3-52,-1 1 1,0 0-266,3 0 1,-2 1-27,2 3 0,2 1 62,-2 3 1,5 2-49,-1-3 0,2 0 170,-2 0 1,2-3-159,-2 4 1,4-6 89,4 2 0,-3-1 63,3 0 1,1-1 42,-2 2 0,6-3 87,-2-1 1,-2 0 69,-1 0 1,-3 0 43,-1 0 0,0 0-44,0 0 1,-4 0-71,0 0 1,-4 0-477,4 0 0,0 0 392,4 0 1,-4-4 96,0 0 1,1 0-144,7 4 1,-3-3 44,3-1 1,0-1-7,0 1 1,1 3-21,-1-3 0,1-1 37,2 1 1,-1-4-49,-2 5 0,-2-5 62,6 4 1,-2-3 23,1 3 0,-2 0-61,-5 4 0,-4-4 209,0 0 0,-1 0-97,1 4 1,-1 2-89,-3 2 1,-2-2-122,2 6 1,3-6 35,1 2 0,-1 1-63,1-1 0,0 0 119,3-4 1,1 0-132,0 0 0,1 0 63,3 0 0,-3-2 33,3-1 0,2-4 128,1-4 0,-2 1 41,-1 2 0,1-2 41,-2 2 0,1-1 28,-4 2 0,-4-2 3,0 5 1,-1 0-137,1 4 1,-3-3 48,-4-1 1,-1 0-18,1 4 1,3 4-113,0 0 0,0 3 22,-3-3 1,3 1 39,0-1 1,4-2-2,-4 6 0,6-5 30,-2 0 0,2 0 131,2 1 1,0-3-146,0 3 0,5-3 15,2-1 0,-1 0 133,2 0 0,-1 4-82,5 0 1,3-1 77,0-3 0,4 0 9,-4 0 0,3 0-10,-2 0 1,2 0-12,-3 0 0,4 2-254,-4 2 0,2-3 108,-2 3 0,-1 1-125,5-1 0,-6 3 103,2-3 0,-2 1-64,-2-1 0,4-3-23,0 3 1,-3-3-131,-5-1 0,-5 0 23,2 0 1,-4 0-585,-4 0-1713,-8 0 2363,-6 5 1,-10 7 0,-1 5-1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56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5482 7161 8203,'11'-17'-855,"1"6"441,-1 0 1,6 8 333,2-5 1,4 6 527,3-2 1,2 3-221,3 1 1,3 0-123,0 0 1,4 1-73,4 3 1,-3-3-34,-4 3 0,3 1 33,0-1 1,0 3 18,-4-3 0,0 4 51,1-4 1,-1 3-59,0-3 1,4 1-1,0-1 1,0-3-51,-3 3 1,3-3 43,0-1 1,8 0-82,-5 0 1,6-4 38,-5 1 1,4-1-10,3 4 1,-5 0 30,1 0 1,-5 0-7,1 0 1,-2 4 146,2-1 0,-4 5-143,1-4 0,-2 4 98,-2-5 1,5 2-71,3-1 1,-1-3-56,1 3 1,0-2 63,3-2 0,2-2-110,3-2 1,-7 2-90,3-6 1,1 6 135,2-2 1,1 1 30,-5 0 0,0 1-21,-3-1 0,2 1 71,-2 2 0,0 0-57,3 0 1,-1 0-29,5 0 0,-1 0-31,2 0 1,2 0-9,5 0 0,0-4 48,0 1 1,0-6-272,0 1 1,5-3 288,-29 3 0,-1 1 0,30-2-32,-1-3 0,-4 5 149,-3-1 0,2-1-77,-3 5 0,-2 1 13,-2 3 1,-2 3-148,-1 1 1,3 5 93,1-1 0,-1 6-44,-3 1 0,0 0-146,-1-4 0,2 1 38,3-1 1,-3 1 109,2-1 0,2-5-1,-2-2 0,7-2-30,1-2 0,-3 0-101,3 0 1,-3-6 164,3-1 1,2-2 101,2 1 0,-3-2-287,3 3 1,-1 2-529,0 1 707,-1 2 0,6 2 0,-6 0 0,1 3 0,3 5 0,-30-2 0,0 0 0</inkml:trace>
  <inkml:trace contextRef="#ctx0" brushRef="#br0" timeOffset="1">13854 7229 8167,'22'0'0,"5"0"0,0 0 0,4-3-16,0-1 1,-1 0 56,5 4 0,-2-4-49,8 0 1,-3 1 58,4 3 0,0-4-139,4 0 0,0 0 36,-1 4 1,1-4-68,0 1 1,1-5 94,2 4 1,-1-5 69,6 2 1,-6 0-87,1 0 1,-2 3 135,-1-4 0,-3 6 4,3-2 0,-7 3 8,7 1 1,-7 0 143,3 0 1,0 1-253,4 3 0,-1-3 97,1 3 0,1 1-218,2-1 0,1-1 85,7-3 1,-2 0-49,5 0 0,-5 0 19,-2 0 1,2 0-30,6 0 1,-4-3-196,0-1 0,0-4 283,-4 4 1,3 1 135,1 3 1,-1 0-136,-3 0 0,3 0 34,-2 0 1,1 0-5,3 0 1,-1 0-77,0 0 1,0 0 15,0 0 0,5 0 3,3 0 1,-32 0 0,0 0 12,32 0 1,-32-1-1,0 0-9,27-2 0,-27 2 0,0 0 124,0-1 0,-1 0 0,30 1-56,-1 1 1,-2 0 171,-2 0 1,-3 1-103,3 3 0,-6 1-56,6 3 1,-2 2-5,2-2 0,1 2 7,3 1 0,-2 1-16,2-1 1,2-3-82,-31-4 0,1-1 0,1 1 0,0 0 22,2 2 0,1-1 0,0-1 0,0 0-204,3 0 0,0 0 1,1-3-1,0 0 284,0 1 1,1 0-1,4-1 1,0-1-53,3 0 0,1 0 0,-2 0 0,0 0-158,0 0 1,-1 0-1,2 0 1,0 0 257,0 0 1,1 0 0,1-1 0,1-2 39,1 2 1,0-1-1,-1-2 1,0 0-76,2 2 0,-1 0 1,1-2-1,0-1 61,-1 1 0,0 1 1,2 0-1,0-1-19,-4 0 0,0 1 1,-1 1-1,-1 1-27,-4-1 0,-2 0 1,0 2-1,-1-1-188,-2 1 1,0 0-1,-4 1 1,-1-1-468,26 4 1,-12 4 564,-18 7 0,-3 3 0,-8 7 0,-5 6 0,-5 4 0</inkml:trace>
  <inkml:trace contextRef="#ctx0" brushRef="#br0" timeOffset="2">3426 10644 8579,'0'-11'-453,"4"3"-11,0 1 0,0 3 278,-4-4 399,5 6 63,-4-3-156,9 5 0,-7 0-122,4 0 1,-4 5 8,1 2 0,1 0-3,-1 0 0,1 0 51,-2 0 1,-1 3-14,2-2 1,1 2 66,-2 2 1,2 3-57,-1 0 0,-1 1 37,4 0 1,-4 1-35,1 6 1,2 0 0,2 0 1,2 4-61,1-1 1,2 1 1,2-4 0,3-4-82,5 0 0,1-6 118,3-2 1,-2-5-105,5-6 1,1 0 80,3 0 0,-3-5-46,-1-2 1,-3-4 81,3 0 0,-1 0 10,2-1 1,-3 1 3,-5-1 0,-1 6 131,1 2 1,4-1-119,0 1 1,3 1-18,-3 3 0,4 0-16,0 0 1,3 0 23,4 0 0,-2 0 31,2 0 1,1-4 11,-1 0 0,4 0-7,-4 4 1,0 0-31,-4 0 0,-1 0 19,-2 0 1,1 4 18,-6 0 1,-3 5 6,-4-2 1,-1 5-184,1 3 1,3-2 148,-3 2 1,2-4-270,2-3 0,1 1 140,3-6 0,2 1-172,5-4 1,0 0 10,1 0 0,3-5 110,0-2 0,4-2 57,-4 1 1,-1-2 26,-7 2 1,2 2 259,-6-2 1,1 6-94,-4-2 0,0 3 102,0 1 0,-2 4-31,-2-1 0,7 6-177,-4-1 1,4 2-4,-3 1 1,5 0-160,2-4 0,3 2 105,1-5 0,4 0-56,0-4 0,6 0-99,-3 0 1,4-2-61,1-1 1,-1-2 207,1-3 1,-4-1 33,0 5 0,-6 0 132,3 4 1,-4-3-95,-1-1 1,-3 0 159,-1 4 1,-1 0-186,2 0 1,2 0 15,-3 0 1,5 0-39,3 0 1,-3 0 52,3 0 1,-1 0-246,1 0 1,-1 0 52,5 0 0,-4 0-75,4 0 0,-4 0 130,4 0 1,-4 0-17,4 0 0,-6 0 84,3 0 0,0 0 6,-1 0 0,0 0 141,-4 0 1,1 0 29,-1 0 1,-1-4-38,-3 0 1,3 1-112,-2 3 1,0 0 172,0 0 1,2 0-81,-3 0 0,7 1-36,1 3 0,2-3-74,-2 3 0,-2-2-8,6 2 1,0-3-76,4 3 0,-4-3 110,0-1 0,-1 0-93,5 0 1,1-1 68,3-3 0,-7 2 10,2-6 1,-3 4 61,0-3 0,3 3 15,-4-4 0,3 6-85,-3-2 1,4 3 0,-3 1 1,0-4-123,3 0 1,-2 0-51,7 4 1,-3 0-32,-1 0 1,-1-1 105,1-3 0,0 3-22,-1-3 0,1 3 74,0 1 0,-4 0-19,-1 0 0,-4 0 64,1 0 1,2 0 182,-2 0 1,1 0-61,-1 0 1,1 0-60,3 0 1,-1 0-43,-3 0 0,1 1 19,3 3 0,-1-3-134,-3 3 0,-3-3 56,4-1 1,0 0-22,-1 0 1,4 2-98,-4 1 0,0-1 114,-4 1 1,4-1 26,0-2 0,0 0-33,-3 0 1,3 0 64,0 0 1,4 0-8,-4 0 1,1-2 10,-1-1 0,3 0 3,4-4 0,1 3 7,0-4 1,-2 2-33,-2-2 1,3-2 7,-4 2 0,8 0-29,0 0 0,-1-1 23,-6 5 1,3-3-22,-3 3 0,1-1-32,-1 1 0,-3 3-9,-5-3 0,2 3 22,2 1 0,-3 0-6,3 0 0,-2 0 41,-2 0 0,4 0-25,0 0 0,5-4 17,-1 0 1,-2 0-17,-2 4 0,-3-1 29,-1-3 0,3 3-10,-2-3 1,1 3 3,-5 1 0,-2 0 87,1 0 0,0 0-137,0 0 1,2 4-16,-6-1 0,5 1 37,-4-4 0,4 0-64,0 0 1,-3 0 51,-2 0 1,2 0-15,-1 0 0,3 0 2,-3 0 0,1 1 12,-1 3 1,-3-3 30,2 3 0,-2 1 13,-1-1 0,-1 1-2,-3-1 1,2-1 5,-2 4 1,3 0 18,1 0 0,0-2-42,0-5 1,-1 0 16,1 0 1,4 0-8,0 0 0,0 0 10,0 0 0,-1 0 57,4 0 1,-3-4 5,3 1 0,-5-5-33,2 4 0,-2 0 12,2 4 1,-3 0-75,3 0 1,-3 0 47,-1 0 1,0 0-79,0 0 0,3 0 71,1 0 0,-1 4-89,-3 0 1,1 4 6,3-5 1,1 3-7,2-3 0,2-1 39,-5 1 0,5-1 3,-2-2 0,2 0 111,-2 0 1,3 0-107,-2 0 1,-1 3 163,4 1 0,-6 0-134,7-4 1,-5 1 13,0 3 0,3-1-5,-2 4 0,2-3 0,1 4 1,0-1-70,1 5 0,-1-5 68,0 1 0,0 0-66,1 3 1,0-3 42,3-1 0,-1 0 26,5 0 1,-5 2-28,1-5 1,1 0 181,-1-4 0,2 4-45,-2-1 0,-3 1 62,3-4 1,-2 0-96,-2 0 0,-2 0 19,2 0 0,-6 0-26,6 0 0,-6 0 24,3 0 0,-1 0-155,4 0 1,-4-4 71,-4 1 0,2-1-302,-1 4 1,1-4-165,-2 0 0,-3 0-170,0 4 1,-1-4-78,-7 1 0,4-1 681,-4 4 0,0 0 0,-3 0 0</inkml:trace>
  <inkml:trace contextRef="#ctx0" brushRef="#br0" timeOffset="3">4763 15532 7937,'-23'-22'0,"0"5"1825,0 6 1,0 4-804,0 7 1,0 2-525,1 1 0,-1 9-44,0 7 1,0 2-148,0 2 1,2 1-359,2 3 0,3-2 108,9 6 0,-2-1-323,5 5 0,0 1 229,4-1 1,5 1 79,3-5 1,2-2-188,2 1 1,0-4-106,3 1 1,-2-3-383,2-2 0,2 0-219,-2-3 1,2 1 227,-2-4 1,-1-6 415,5-6 0,-1-4 693,1-4 1,6-4 431,-2-7 1,2 0-920,-2-8 0,0 1 0,0-8 0,0-1 0,-1-3 0,1 0 0,0 0 0,0-2-944,0-2 1,0 2-1180,-1-2 1,-4 3 1650,-3 1 0,-3 4 472,-4 4 0,0 7 283,-4 3 90,0 4 1,-9 5 865,-3 4 1,2 1-544,-2 2 1,6 5 454,-2 3 0,-1 2-507,1 2 0,0 4 782,4 3 0,4 8-420,0 3 0,6 3-80,2 2 0,0 3-446,7 0 1,2-2 20,5-5 1,3 1-76,6-6 1,3-5-161,0-10 1,4-5-238,-4-6 1,1-11 81,-1-8 1,-6-5-895,2-10 0,-11-1-104,0-10 0,-8 0-810,0-8 0,-7 1 367,-4-1 1,-13-2-499,-6 5 1,-11 2 634,-4 6 1,-3 9 1192,-2 11 0,2 1 0,1 12 0,-3 11 0,-2 8 0</inkml:trace>
  <inkml:trace contextRef="#ctx0" brushRef="#br0" timeOffset="4">5870 15464 7946,'-17'-6'0,"0"-3"1560,6 5 0,3-4 192,0 4-99,1 1-610,-5 3-116,6 0-1183,-4 0 1,9 1 216,-3 3 1,3 3-210,1 9 1,3 1 221,1 6 0,0 0-141,-4 0 0,0 1 14,0 3 1,0 0 101,0 4 1,0 1 19,0-6 0,0 1 73,0-4 1,0 0-153,0-1-374,0-4 183,5-6 1,1-9 116,6-6 0,-1-6 197,1-10 1,3 0-133,0-8 0,0-1 294,-3 1 0,3-3 21,0 3 1,-1 1 100,-6 3 1,2-4-31,-2 1 0,2-1-92,1 4 0,1 0 308,-1 0 0,0 4-129,1 0 1,0 5 463,4-1 0,-2 6-285,5 2 0,-2 4 114,3-1 1,0 4-204,-5 4 1,0 8-8,-3 7 0,-2 6-374,-3 2 1,0 4 92,-3 0 0,-3 2-1469,3 1 1,-3 0 296,-1 1 1016,5-6 0,1 4 0,6-4 0</inkml:trace>
  <inkml:trace contextRef="#ctx0" brushRef="#br0" timeOffset="5">6670 15589 7905,'0'-22'220,"0"0"-184,0 3 1,5-6 30,2 2 0,4-4-48,0 1 0,4-2 505,1-3 0,-1-1-301,-4 6 0,1-2-319,-1 1 0,-5 8 103,-2 0 1,-3 5-80,-1 3 0,-5 4-18,-2 4 1,-9 1 91,-3 2 1,-2 2 105,-2 1 1,-5 8 47,-2 4 1,2 4 225,1-4 0,-1 5-67,2-1 1,-1 2 224,4-2 0,7 1-145,4-5 0,2 0 208,6-3-508,0-1 0,9-1 122,3-2 0,3-3-176,5-5 0,1 0 93,6 0 1,0 0-273,0 0 1,0 0 17,0 0 0,-4 0 10,0 0 1,-4 0 469,4 0 1,-5 5-74,1 3 1,-3 3 138,-5 5 0,-2 3-76,-5 7 0,0 5 493,0 7 1,0 6-328,0 6 1,-3 8-359,-1-1 1,0 7 10,4-4 0,0-27 0,0 0-236,0 32 0,0-3-529,0-1 1,0-6 492,0-2 1,0-1-1058,0 1 0,0-8 565,0-11 0,-1-6-196,-3-9 0,1-4 256,-4-7 1,4-8-181,-1-8 1,3-8-509,1-7 0,0-7 188,0-12 1035,0-5 0,5-10 0,1-1 0</inkml:trace>
  <inkml:trace contextRef="#ctx0" brushRef="#br0" timeOffset="6">7070 15498 7905,'-12'0'1199,"1"0"1,3 0-226,0 0 0,5 0 880,-5 0-257,5 0 799,-2 0-1796,16-5 0,-3-1-217,11-6 1,1-3-290,2 0 0,1-7-128,0-1 1,4 1-188,-1-5 1,1 3-340,-4 1 0,-2 0 343,-2 0 0,-2 4-344,-6 0 0,-3 4-192,0-4-18,-6 5 0,-2-3 251,-7 6 0,-9 5 16,-3 2 1,-2 3 144,-2 1 0,-1 1 308,-3 3 0,2 2 236,-6 5 0,2 5 307,-1-1 1,2 7 95,5 0 0,1 2 722,3 7 0,3-4-199,4 3 1,6 0-498,2 5 1,4 0-71,4 3 1,4-2-182,7 2 1,8-4-1290,7-3 0,4-3-196,4-6 0,-1-5-808,5-6 1,-4-1 1929,4-6 0,0 0 0,4-4 0</inkml:trace>
  <inkml:trace contextRef="#ctx0" brushRef="#br0" timeOffset="7">7892 15098 7939,'0'-17'381,"0"-5"0,0 6-190,0-3 0,0 2-398,0 6 1,-4-1 0,0 1 0,-1 1 276,1 2 0,2-1-122,-6 5 1,4 0-289,-3 4 1,0 2 152,0 2 0,-5 3 257,1 8 0,0 3 38,-5 5 1,2 0-60,-1 0 1,2 0 516,-2-1 1,-1 1-273,0 0 1,-3 0 761,4 0 1,0 0-397,4-1 0,-1 0 326,1-3 1,4 1 262,4-4-176,1-1-685,2-4 1,5-1-64,3-2 0,2-3-236,2-5 0,4 0-80,3 0 1,-1 0-229,1 0 1,0-1-13,4-3 1,0 3-308,-1-3 1,1-1 84,0 1 1,0 0-302,0 4 1,-4 0-61,0 0 1,-5 1 320,1 3 1,-7 3 217,-5 4 0,-1 4 27,-2 1 0,-5 4 27,-3-1 1,-3-1-1,-5 1 1,-1 0-28,-6 4 0,1-6-43,3-1 1,-1-4 55,5 0 1,-4-1-114,3 0 187,1-4 0,9-7 40,2-8 1,5-8 33,7-7 1,5-6 86,9-9 0,6-8 0,2-6 0</inkml:trace>
  <inkml:trace contextRef="#ctx0" brushRef="#br0" timeOffset="8">8257 14950 7939,'12'-23'0,"-1"0"0,1 0 0,-1 4 0,0 0 0,1 10 1562,-6-1 0,-1 17-615,-5 4 0,0 12-337,0 11 1,-4 11-248,1 8 0,-5 7-485,4 0 0,-3 3 158,3-2 0,0-29 0,0 0 48,2 4 0,0 1 1,-1 26-710,3-2 0,0-9 35,0-10 0,3-4-1366,1-8 1200,5-7 1,-4-13-965,3-10 1720,2-10 0,-9 3 0,4-4 0</inkml:trace>
  <inkml:trace contextRef="#ctx0" brushRef="#br0" timeOffset="9">8200 15224 7855,'-18'0'0,"2"0"3551,10 0-2604,0-5 0,13 2 143,4-4 1,6 3-633,6-4 0,5 1-450,2-5 1,7 5-290,1-1 1,0 0-540,-4-3 0,2 3-610,2 1 1,-4 0 754,0 0 1,-5 2-193,-6 5 0,-1 1-4,-3 3 871,-8 2 0,0 6 0,-5-1 0</inkml:trace>
  <inkml:trace contextRef="#ctx0" brushRef="#br0" timeOffset="10">8623 15235 7855,'-8'-1'1116,"1"-3"1,3 3 2196,-4-3-809,6 3-647,-9 1 1,10 1-1818,-3 3 0,3 2-4,1 6 0,0 1-683,0 2 0,1 3 476,3 4 1,2 1-1164,6 0 0,-4 1 257,-1 3 1,5-3-273,3 3 0,0-8 444,-4-4 905,1-8 0,4 4 0,2-5 0</inkml:trace>
  <inkml:trace contextRef="#ctx0" brushRef="#br0" timeOffset="11">8737 14881 7855,'-18'-17'-1326,"2"-4"1061,4 6 0,5 0 5527,-1 3-2518,6 1-2675,-4 5 1,8 1-25,2 5-45,2 5 0,10 1 0,2 5 0</inkml:trace>
  <inkml:trace contextRef="#ctx0" brushRef="#br0" timeOffset="12">9057 15224 7881,'-23'-11'0,"4"3"1249,0 0 0,5 6-545,-1-2 0,6 8 14,1 3 0,1 5 219,-5 3 1,2 7 481,2 4 1,3 6-607,5-2 1,0 0 128,0 0 0,10-1-601,6 2 0,4-8-145,3-8 0,5-4-179,2-3 0,3-4 71,1-8 1,-1-4-620,-2-7 1,1-3 417,-6-5 0,1-3-854,-4-1 0,-7-5-300,-4 2 0,-2-8-378,-6-4 0,-2 1-213,-6 0 0,-7 0 961,-8-1 0,-6 7 153,-2 4 0,-4 12 406,5 4 0,3 7 338,4 8 0,5 5 0,-8 7 0,5 5 0</inkml:trace>
  <inkml:trace contextRef="#ctx0" brushRef="#br0" timeOffset="13">9514 15224 7952,'-17'-16'0,"4"3"0,1-7 2088,4 4 0,6-4-717,-2 1 0,2 1-269,2-1 1,0 4-757,0-4 1,0 4-372,0-4 1,2 6-71,2 2 0,1-1 184,2 4 1,3 3-588,-2 2 1,-2 1 328,2 2 1,-5 2-229,0 1 1,2 9 189,-1 7 1,0 4 250,-4 3 1,0 0-195,0 4 1,-4 4 85,0 5 0,-1-3-274,2-5 1,1 1 117,-2-6 1,3 5 28,1-5 1,0 0 53,0-7 1,4-3-373,0-4 0,6-6 277,1-2 1,1-4 287,3-4 1,-2-2 101,-2-6 0,1-3 491,-1 0 0,0-2-39,1 2 0,-1 2-278,1-2 1,3-1 652,0 0 1,0 1-392,-3 4 0,3-1 144,0 1 0,5-1-115,0 1 0,-3 5 104,2 2 1,-3 3-759,3 1 0,-2 2-758,2 6 1,-2 1-1672,-6 10 0,-1 0 300,-2 4 2160,-3 4 0,-5-2 0,0 2 0</inkml:trace>
  <inkml:trace contextRef="#ctx0" brushRef="#br0" timeOffset="14">11661 15121 7857,'-10'-28'371,"2"-1"1,-7 0-186,7 2 0,-2 4 565,2 4 0,2-1 284,-2 5-638,1-5 0,-5 8-203,1 1 1,-1 4-122,1 7 1,-4 2 51,0 1 0,-6 9-100,2 7 0,-6 2 183,-2 2 1,-3 5-63,3 3 0,-3 6 289,3 1 1,2-4-64,6-4 0,-3 3-108,3 2 1,6-2-97,2-7 0,7-7-50,0 0 0,4-2-61,4-6 1,8-2-214,7-9 1,8-9-148,8-2 0,0-12 190,7 0 1,-4-7-152,4-1 1,-4 2 101,4-1 0,-6 4 91,-2-1 1,-2 7-61,-10 1 0,3 4-380,-10-4 504,-5 5 0,-5-3-29,-5 6 1,-1 3 301,-3 1 0,1 4-99,-4-1 0,4 2 453,-1-2 18,-2 3-414,5-4 1,-4 10 25,5 2 1,0 9 239,0 3 0,0 2-260,0 2 0,0 4-323,0-1 0,5 2-497,2-1 1,5-3 353,3 3 1,3-8-604,5-4 1,1-2 216,2-2 1,4-6-10,4-5 0,4-10 132,0-9 0,0-8-34,-4-3 0,-1-3 100,-2-1 1,-5-4 66,-7 0 1,-1-6-318,-3 2 1,-7-1 239,0 1 1,-6 8 158,-2 8 0,-5 3 284,-2 4 0,-7 3-31,-2 9 1,0 2 68,1 5 0,2 4-73,-2-1 905,2 6 1,3-2-315,2 4 1,3 0 664,5 1 1,0-1-479,0 1 1,5 4 315,3 3 1,2 0-487,1 4 1,5-5 300,-1 9 0,1-6-125,0 6 0,-2-2 90,5 2 1,0-3-85,3 3 1,-2-5-291,-1-3 1,-4 2 351,4-6 1,-4-5-331,4-6 0,0-4-588,4-4 1,1-9 137,3-9 1,-2-6-976,6-7 0,-6-4-620,2-3 1,0-2-1210,0-2 0,-1-3-3530,-7-1 6297,2 1 0,-7 3 0,3 0 0,-5 3 0,-5 5 0,-5 5 0</inkml:trace>
  <inkml:trace contextRef="#ctx0" brushRef="#br0" timeOffset="15">13088 14927 7863,'-11'-29'0,"-1"1"0,2 10 1334,3 3 1,0 2-601,4 2 1,0 5-336,-5 2 0,0 4 95,-8 4 1,2 7 291,-5 8 0,2 9 208,-3 6 0,-1 5-432,2 7 1,2 4 134,2-1 1,4-4-201,3-7 0,4-8-408,8-3 1,8-6-101,7-5 1,3-8-25,5-11 0,2-6-132,6-10 0,-1-5 201,0-11 0,-1 0-1193,-3-3 0,2 1 587,-5-5 1,-2 5-1425,-6-1 1,-7-1 614,-8 1 1,-4 0-118,-4 3 0,-8 4 1047,-7 4 1,-2 5 359,-2 11 1,0 5-33,0 2 0,5 8 168,3 3 0,8 3-174,3 2 1,2 1 128,2 2 0,6-1 0,1 5 0,8-4 0,4 4 0,8-5 0,2 3 0</inkml:trace>
  <inkml:trace contextRef="#ctx0" brushRef="#br0" timeOffset="16">13442 14973 7863,'12'11'2034,"-1"-4"-949,1-2 0,-2-7-48,-3-1 1,0-4 307,-3-4 1,-3-1-61,3 1-695,-3-6 0,3 5-782,-1-4 0,1 4 184,-4 0-529,0 6 554,0 1-39,0 15 1,0 2-34,0 7 1,-4 6-460,1-2 1,-5 3-11,4 1 0,0-2-90,4 6 1,0-6-598,0 2 0,0-4 563,0-4 1,0-3-736,0-4 1,2-6 651,2-2 0,2-9-125,5-7 856,1-4 0,4-17 0,2-3 0</inkml:trace>
  <inkml:trace contextRef="#ctx0" brushRef="#br0" timeOffset="17">13602 14504 7863,'-11'-1'4183,"-1"-3"-2420,1 3-1785,5-4 1,2 14-136,8 2 0,2 7-796,5-3 953,1 6 0,4-4 0,2 6 0</inkml:trace>
  <inkml:trace contextRef="#ctx0" brushRef="#br0" timeOffset="18">14208 14881 7918,'-12'-22'841,"-4"4"0,3 1-297,-2 6 0,2 5-354,2 2 1,-2 2 37,-2 2 0,-7 2 381,-5 2 0,1 3-140,3 8 1,4-1 9,0 5 0,0 0-150,-4 4 0,5 0 81,3 0 0,2-2-57,2-1 0,1 1-99,2-2 0,3-2-252,5-2 1,5-6 91,3-2 0,3-4-34,4 1 0,3-3-9,5-1 1,0-6-202,0-6 1,3 1-35,1-4 1,0-2-148,-4 2 1,-1-5-155,1 0 0,0 3 186,0-2 1,0 0-480,0-4 1,-1-1 312,1-3 1,0-3-694,0-8 0,0-4 178,0-8 0,-4-4 692,-10 22 0,1-1 1,-1 0-1,-1 0-105,2-5 0,-1 0 0,2 0 0,-1 1 218,-2-1 0,-1 0 1,1 1-1,-1 0 561,-1 2 0,0 2 0,4-23-152,-3 10 1529,-2 11 1,-10 23-4,-2 8 0,-5 16 485,-3 14 0,-4 11-1459,-8 16 1,15-23 0,0 1-243,-1 7 0,0 1 1,0-1-1,2 1-195,-1 5 1,1 0 0,-1-3 0,1 0 27,-1 1 0,1 0 0,2-1 0,0 0 76,1 1 0,1 0 1,3-2-1,0-1-453,2-1 0,1 0 0,2-4 0,3-2 379,7 17 0,6-4-475,6-11 1,-1-11-1130,1-8 1,0-7-421,0-8 0,1 0-1243,3 0 0,-8-5 2888,0-3 0,0-12 0,-2-4 0</inkml:trace>
  <inkml:trace contextRef="#ctx0" brushRef="#br0" timeOffset="19">14973 14893 7948,'5'-23'428,"1"-5"0,2 4-22,-1-3 0,0 3-71,0 1 0,-2 4-114,-5 0 1,0 5 426,0-1 0,-5 2-112,-2 2 0,-3 1 33,-2 2 0,-4 3-164,-3 5 0,-3 0-64,-1 0 0,-3 1-157,-1 3 0,-5 8 65,2 7 0,-7 6 111,-1 2 0,4 8-258,3-1 0,2 5 343,-1-1 0,-1 1-66,8 3 0,-1-3-39,9-5 1,5-3-201,6-1 0,4-6-193,4-1 1,7-6 86,8-10 0,9-2 171,6-5-1,4-1-484,4-3 1,3-7 163,-3-8 0,2-4-390,2-4 1,-2 0 142,-2-4 0,-4-1-98,-7 6 0,-4-5 234,-4 5 1,-6-5-221,-6 5 0,-3-1 207,-4 4 1,-3-1 232,3-3 1,-4 4-137,-4 1 0,-1 4 3,-3 6 0,-1 1 257,6 0 1,-6 4-132,1 3 0,-2 3 299,-2 1 0,1 6-147,0 6 1,-2 4 357,-2 7 0,2 4 14,-2 0 0,2 6-213,2 1 0,-1-4-178,1 5 0,3-4 62,1 3 1,4-3-273,-1-1 1,4-4-196,4 0 1,7-7-255,8-3 0,3-5 182,1-3 1,1-3-214,3-5 0,2-9-202,5-3 1,0-8 255,1-3 0,-1 1-335,0-5 1,-3-1 333,-1 1 1,-3-3-303,3 3 0,-10 2 269,0 6 0,-8 2 21,-4 6 0,1-1 530,-5 1 0,-1 0 0,-3-1 0,0 1 0,-3-1 64,-1 1 0,0 3-145,4 1 2336,0-1-994,0-3 1,-1 3 1962,-3 0-2394,3 6 1,-6-3 914,3 5-665,3 0 0,-5 5-497,2 2 0,3 7-433,-3 2 0,1 4 48,0-1 1,0 3-142,-5 0 1,6 1-108,-2 0 1,2 0-192,-2 0 0,2-2-25,-1-2 0,1 2-1151,2-6 81,0 0 922,0-3 0,2-2-167,1-3 0,3-3 125,1-8 1,3-2 301,-2-5 1,6-6 51,1-2 1,2 1 151,-2-1 1,1 0 158,3-4 1,3-3 485,-3-1 0,3 0 71,0 5 1,1-5-365,0 0 1,-1 2 948,-3 6 1,2-1-593,-2 4 1,-2 2-84,-2 7 1,-2 2-372,-2 5 0,-5 2-245,-2 6 0,-2 5-3,-2 9 1,0 6-152,0 3 1,-2 3-1578,-2 4 0,-1-2 857,-2 2 1,-2-3-1209,5-1 1,0-3 2021,4-1 0,-5-4 0,-1 2 0</inkml:trace>
  <inkml:trace contextRef="#ctx0" brushRef="#br0" timeOffset="20">16412 14699 7858,'-17'-12'925,"5"1"0,-5 1-509,6 2 0,3 3 317,0 5 1,2 5-251,-2 3 0,-2 7 490,3 4 1,-3 8-166,-2 3 1,2 4 90,2 4 0,3-2-357,5 2 0,0-3 89,0 0 0,5-6-215,3-2 1,7-8-156,4-4 0,8-4-51,3-3 0,5-4 16,3-8 0,2-4-463,6-7 1,0-4-350,-1-8 1,6-3 72,-24 11 0,-1 0 0,25-18-244,-26 16 1,0 0 0,19-21-750,-6-3 1,-1-1 35,-10 0 1,-11 6 771,-8 2 1,-7 11 471,-5 4 1,-9 12-1,-9-1 1,-10 10 657,-6 2 1,-5 10 455,1 9 0,-3 2 888,0 2 0,8 4 201,3 0 1,12 4-386,3 0 1,10-2-664,5 1 1,12 0-545,11 0 0,17-3-1473,21-8 1,-24-10 0,2-2 685,5-1 1,0 0 0,2-1-1,0 0 402,1-1 0,1-1 0,1 0 0,1-1 0,-3-1 0,1-2 0,1 1 0,0 0 0</inkml:trace>
  <inkml:trace contextRef="#ctx0" brushRef="#br0" timeOffset="21">18719 14756 7955,'-23'-28'0,"1"9"805,3 0 0,-1 6 1103,5 5 0,3 3-896,5 5 0,-1 7-482,-3 4 0,-1 11-68,1 8 1,-1 13-118,1 7 0,0 7-510,5-25 1,0 1 0,0-1 0,1 2 275,-1 3 0,0 2 0,2-1 0,1 1-92,-1 3 0,0 0 1,3-3-1,0 1-124,-2 2 0,2-1 0,2-6 0,0-1-267,1 1 0,0-2 1,6 23-15,-4-6 1,3-10-303,-3-5 1,0-11-811,-4-9 1011,0-7 1,0-6-393,0-10 0,0-4 361,0-11 0,-4-6-558,0-5 0,-3-12 488,3-11 1,-5-5 424,5 28 1,0-1-1,1-1 1,0 0 162,-1 0 0,0-1 0,1 1 0,0-1 0,-1 0 0,0 1 0,1 2 0,0 0 21,1-1 1,0 1 0,1-23 270,-3 12 1,9 0 1181,7 7 0,4 5-621,7 6 0,1 8 903,3 4 1,3 2-790,8 2 0,-2 5-413,2 2 1,2 3-377,2 1 0,4 6-322,4 5 1,-10 2 4,-2 6 1,-5 0-152,-10 4 1,-3 4 99,-8-1 0,-7 6-182,-5-2 0,-7 0-220,-8 0 1,-8-3 21,-7 3 1,-3-1-40,-1 2 1,-4-4 125,0-8 0,-4-3 204,4-5 1,1-4-9,6-3 0,3-9-137,6-7 1,9-11-664,5-11 1087,6-10 0,7-13 0,1-7 0</inkml:trace>
  <inkml:trace contextRef="#ctx0" brushRef="#br0" timeOffset="22">19176 14082 7954,'22'-18'0,"0"-1"1532,-3 8 1,-2 3-697,-6 12 1,-1 5 245,-2 10 0,-3 2-517,-5 14 1,-5-1 549,-3 12 0,-3-1-835,-4 12 1,6-25-1,0 0-23,-2 4 0,-1 0 1,0 2-1,1 0-328,0-2 1,-1 1-1,1 1 1,-1 0 192,1-2 1,0 0 0,1 1 0,2 0-87,0-5 1,1 0 0,-5 28 64,4-14 0,3-7-419,5-5 1,2-6 235,1-9 1,0-7-563,5-8 0,-1-3 311,5-1 0,-2-5-422,-3-3 1,4-3 308,-4-5 1,7-1-115,1-6 1,1-1 84,-5-3 1,0-1 92,1-2 1,1-3 304,2 2 0,-1 0-87,5 0 1,-4-1 875,4 6 0,-1-2 110,1 1 0,2 3 676,-2-3 1,2 5 666,-2 3 0,1-1-1115,-5 9 0,1-2-367,-5 10 0,-5 0-276,-2 7 1,-3 5-300,-1 10 1,0 2 5,0 14 1,0-2-734,0 8 1,0 3-684,0 5 1,4-2-3716,0 3 4712,10-4 1,-1 5 0,10 1 0</inkml:trace>
  <inkml:trace contextRef="#ctx0" brushRef="#br0" timeOffset="23">20044 14893 7827,'6'-23'279,"4"0"0,0 0 441,5 0 0,2-3-247,-2-1 1,-2-5-50,2 2 0,-3-2 203,-5 2 1,2 2-217,-5 5 0,0 1-225,-4 3 1,-5 3 22,-3 4 1,-6 6-91,-1 2 0,-7 4-7,-1 4 0,-1 4-92,-6 7 0,-1 4 239,-3 8 1,0-2 115,0 6 0,-1-1-86,1 4 0,1 4 68,3 0 0,2-3 72,5-5 0,10-5-100,6 2 0,4-8-298,3-4 1,10-6 2,5-1 1,11-6-10,4 2 0,4-5-121,5-7 1,-3 1-368,6-9 0,-4-1-165,4-2 1,-5-3 262,1-1 0,-6 0-526,-2 1 0,-6-1 270,-1 0 0,-1 1 266,-7 3 1,-4-2 341,-3 2 0,-5 2 275,0 2 0,-1 6 566,-2 1 1042,0 6 1734,0-3-2641,0 20 1,-4-1-304,0 13 0,-4 2-274,5 1 1,-1 3-749,4 2 1,1-5-532,3 1 0,3-2-918,9 1 0,1-2 1811,6-5 0,5 0 0,1 0 0</inkml:trace>
  <inkml:trace contextRef="#ctx0" brushRef="#br0" timeOffset="24">20992 14493 7880,'0'-29'688,"0"0"180,0 2 1,0 2-487,0-6 1,0 6-173,0-2 1,0 4-526,0 4 0,0 3 268,0 4-487,0 1 0,-6 5 195,-1 2 1,-3 4-43,-2 4 1,-3 6 323,0 5 1,-5 7 106,0 0 0,-1 3 115,-2 5 1,-4 0 574,1 5 1,-1-5 32,4 1 0,4-5-271,0 5 0,5-2 578,-1 1 1,2-3-493,2-8 1,5 1 1478,2-4-1332,3-1 1,2-5-25,3-2 0,2-3-285,5-5 1,1 0-101,-1 0 1,2 3-330,2 1 0,3 0 92,5-4 0,0 0-131,-1 0 1,-3 4-88,0 0 0,-5 3-229,2-3 1,-4 5 16,0-1 1,-6 2-182,-2 1 0,-4 2-23,-4 2 0,-2-1-270,-6 5 1,0 0-239,-4 4 0,2-4 484,-5 0 0,0-5-261,-3 1 1,3-2 259,-1-2 1,7 1 63,-3-1 1,4-4-622,0-4-649,1-1 1776,-1-2 0,1-5 0,0-2 0</inkml:trace>
  <inkml:trace contextRef="#ctx0" brushRef="#br0" timeOffset="25">21209 14779 7874,'-6'-7'628,"5"-3"0,-9 4 862,2-6 0,3 5-740,2-1 1,1 4 855,2-3-939,0 4 1,5-6 105,3 5 0,7-3-471,4 3 0,3-1-75,1 1 1,-1 2-315,1-6 0,4 4 134,0-3 0,1 0-507,-2 0 1,0-4-83,4 4 0,-8 1-448,0-2 0,-5 2 312,2-2 1,-9-2 247,2 2 0,-9-3-165,1-4 0,-3 1 191,-1-5 1,-8 3-135,-4-3 0,-7 5 172,0-1 0,-4 2 324,-3 2 1,-2 1 330,-3 2 1,-1 3 547,6 5 0,-5 0 239,5 0 0,-1 6 1171,4 6 0,0 6-581,1 8 1,0 7-930,3 5 0,4 6 578,7-3 0,4 4-782,8 0 0,8 1-631,7 0 0,7-6-672,5-1 1,3-9-730,4-3 1,3-1-216,4-3 1,-4-3 1713,-3-8 0,-1-2 0,-2-2 0,0-5 0,-4-1 0</inkml:trace>
  <inkml:trace contextRef="#ctx0" brushRef="#br0" timeOffset="26">21928 15041 7882,'-11'-23'0,"4"6"0,2 4 4378,5 5 1,0 5-700,0-5-3688,0 5 1,1-5 8,3 4 0,-2-5 0,3 2 0</inkml:trace>
  <inkml:trace contextRef="#ctx0" brushRef="#br0" timeOffset="27">9594 16263 7974,'6'-23'-9,"4"1"0,-4 0 83,1 3 112,-2-3 1,-1 8 69,-1-5 1,1 0 306,-4-3 0,4 3-144,0 0 1,0 1 124,-4-1 1,-5-3-123,-3 3 0,-2 6 560,-2 2 1,-4 3-177,-3 1 0,-8 4 27,-3 11 0,-3 6-458,-2 12 1,5 6-185,0 10 1,4 6-620,12-18 1,2 1 0,0 1 0,2 0 365,2 2 0,1 0 0,1 0 0,2 1-604,3-1 0,2 0 0,1-1 0,2-1 80,0 1 1,3-1 0,20 21-634,11-4 1,13-13 565,-21-23 1,1-3 652,32 2 0,-24-6 0,0-3 0,-3 0 0,0-2 0,0 1 0,0 0 0</inkml:trace>
  <inkml:trace contextRef="#ctx0" brushRef="#br0" timeOffset="28">10701 15978 7926,'-22'-12'0,"-1"2"960,0 3 0,-4 2-480,1 5 0,-6 10 362,1 5 1,-2 6-133,-1 6 1,0 6-1,0 5 0,4 9-586,4-1 1,5 8 111,2 3 1,11-4-378,0 0 0,12-6 194,7-5 0,7-3-1205,9-5 1,3-10 638,8-5 0,3-6-411,4-5 1,6-4-163,2-8 1,-6-4 1085,-1-7 0,-2-3 0,1-5 0,-5 0 0,0 1 0</inkml:trace>
  <inkml:trace contextRef="#ctx0" brushRef="#br0" timeOffset="29">11181 15852 7929,'-5'-6'2053,"-1"-4"-1178,-1 3 0,1-3 1436,2 3-1218,3 1-111,-4 6-928,5 0 23,-5 0 1,3 2-140,-1 2 0,0 3 126,-1 8 1,2 3-179,-6 5 0,-1 5-21,-6 2 1,1 8-50,-5 4 1,-4 9-316,-3 6 0,10-26 0,1 0 258,1 3 0,1 1 0,0-3 0,0 1-305,1-1 0,1 0 0,-11 28-100,3 1 0,8-13 188,7-6 1,4-15 54,4-8 0,4-7-340,7-4 0,4-9 262,7-11 0,0-5-14,4-10 1,-1-7 494,2-8 0,-2-3 159,-2 0 1,-3-5-160,2 1 0,-3-5 0,-4 5 0,-2 3 264,-6 4 0,-4 7 14,-4 1 0,-1 1 232,-2 6 0,0-4-156,0 5 0,-4-1 809,0 4 1,-1 0-205,1 1 1,3 4 1016,-3 3-91,3-3-189,1 5-1274,5-3 0,1 12-131,6 8 1,-1 3-435,1 12 1,-1 5 180,0 7 1,1 7-30,-1 4 1,1 7-142,-1 5 1,-3-2-589,-1 1 1,0-1 124,0 1 0,-2 6-274,-5-6 1,0-1 94,0-10 0,0 1 284,0-5 0,0-1-320,0-7 0,0-7 319,0-8 1,0-2-1200,0-2 1690,0-4 0,0 3 0,0-4 0</inkml:trace>
  <inkml:trace contextRef="#ctx0" brushRef="#br0" timeOffset="30">11113 16309 7934,'-28'0'-540,"0"0"-68,-3 0 1,8 0 6622,8 0-2902,-3 0-1099,6 0 1,5 1-1054,11 3 1,10-3-790,5 3 0,8-3-388,3-1 1,5 0-414,3 0 1,-2-3 248,6-1 1,-5-5-350,1 1 0,-2 2 729,-2-2 0,0 1 0,0-5 0</inkml:trace>
  <inkml:trace contextRef="#ctx0" brushRef="#br0" timeOffset="31">12266 16172 8446,'-11'0'1258,"-1"0"-558,1 0 1,1 1-253,2 3 1,3 4-42,5 7 0,0 4-108,0 8 0,0 6-515,0 5 1,1 10 52,3 1 0,-1 11-744,0-28 0,1 1 882,-3 3 0,1 0 0,2-1 0,1 0-192,-3 1 0,-1 0 150,1-1 1,0 0 0,-1-1-1,-1-1-312,2 0 1,0-1 0,0 28 16,1-11 0,-1-10-12,-2-12 1,0-8-337,0-4 347,0-7 0,0-6-53,0-9 0,0-7 416,0-13 0,0-7 0,0-8 0,-4-7 0,0-5 0,0-2 0,4-1 0</inkml:trace>
  <inkml:trace contextRef="#ctx0" brushRef="#br0" timeOffset="32">12209 16252 7988,'-5'-23'-26,"4"4"13,-3 0 0,2 1 923,2-1 0,0 3-338,0 4 1,6 1 334,1-1 1,7 5-368,1-1 1,4 6-18,-3-2 0,5 4-152,2 4 1,0 2-806,4 5 0,0 2 344,0 2 0,0 2 263,-4 2 1,-6 2 51,-1-2 1,-9 3 13,-3 1 1,-3 1-222,-1 3 1,-9-2-652,-2 5 1,-9-3-695,-3 4 0,-1-5 138,-7 5 0,5-2 622,-5 1 1,6-6 566,-2-5 0,-2-5 0,0 3 0</inkml:trace>
  <inkml:trace contextRef="#ctx0" brushRef="#br0" timeOffset="33">12734 15704 7929,'0'-12'-317,"-5"1"0,0-1 1468,-3 1 2486,3 0-1959,0-1-926,4 6 0,-4 6-578,5 7 1,0 9 72,0 3 0,0 7-213,0 5 0,0 3 74,0 4 1,0-1-29,0 5 0,0 0-109,0 3 0,-1 1-249,-3 0 0,3-2 28,-3-2 1,3 1-220,1-5 1,0-1-20,0-7 1,0-2 147,0-5 1,-4-5-307,0-3 435,0-7 1,4-4 1,0-8 0,4-2 70,0-6 0,1-3 138,-1 0 1,-2-4 10,6 3 1,-6-3 304,2 4 1,2-4-117,2 4 0,-3-4 157,-1 4 1,2-4 251,2 3 1,-2-3-211,2 4 0,0-1 496,3 0 0,0 4-359,1-4 0,-1 4 5,1 0 0,-1 6-7,0 2 0,1 3 17,-1 1 1,1 6-536,-1 6 0,-1 5 69,-2 10 1,1-2-606,-5 6 1,3-1 406,-3 5 0,1-2-2068,-1-3 0,2 2 99,6-6 2083,-1 1 0,1-9 0,-1-2 0</inkml:trace>
  <inkml:trace contextRef="#ctx0" brushRef="#br0" timeOffset="34">13557 16172 7845,'-12'-23'0,"-4"0"0,4 4 299,1 0 0,-1 4 479,5-4 1,0 5-334,0-1 1,0 2-182,0 2 1,-3-1-191,2 1 0,2 4 100,-2 4 1,1 1-112,-5 2 0,4 5 92,1 3 1,-1 3 49,-3 5 0,-1 1-104,1 6 1,0 4 111,-1 0 0,1 1-32,-1-2 0,5 0 88,-1 4 1,6-5-201,-2 2 1,2-7 95,2-1 0,0-5-357,0 2 0,6-9 88,1-3 0,7-3-57,1-1 0,6-5 95,-2-2 0,-2-7-35,2-2 1,-1-3 96,1 4 1,-2-1-35,-6 0 1,3 2-102,-2-5 0,4 2 118,-8-2 1,4-2-107,-4 6 1,-3-5 98,-1 1 0,1 1 268,-1-1 1,0 5 371,-4-1 179,0 2-252,5 2 45,-4 4-295,4 2 1,-5 12 60,0 4 0,4 5-260,0 7 0,1 1 119,-2 3 1,0-3-792,5 3 0,-5-3-40,5-1 0,1-2-373,6-2 0,-1 2 213,5-6 0,-4-5-369,4-6 1,0-3 359,4-1 1,3-6 354,-3-6 1,2 0-389,-6-7 824,-3 0 0,1-9 0,-6-1 0</inkml:trace>
  <inkml:trace contextRef="#ctx0" brushRef="#br0" timeOffset="35">14036 15841 7845,'0'-17'466,"-1"5"-187,-3-4-279,3 4 0,-4 0-26,5 1-266,0-1-483,0 6 422,0 1 233,0 5 1,0 5 233,0 3 0,-5 2-76,-3 1 0,2 4 475,-2 1 0,1 0-110,-5-1 1,1 3 73,-1 5 1,1-4 133,-1 0 1,1 0 375,0 4 1,-1-4 116,1 0 1,-1-4-536,1 4 1,0-5 149,-1 1 1,4 2-268,1-2 0,4-3-377,0-5 1,1-3 3,2 4 0,0-5-54,0 5-51,5-5 1,2 2-188,4-5 1,1 0-202,-1 0 1,0 3 145,1 1 0,-1 1-277,1-1 1,-5 1 156,1 3 1,-2 2-369,2-2 0,-2 2 104,-2 1 0,-3-2-54,3 3 1,-3-7 259,-1 6 0,0-2 34,0 2 1,-4 1-971,1-1 956,-6 1 1,2-2 425,-4-3 0,0 3 0,-1-3 0</inkml:trace>
  <inkml:trace contextRef="#ctx0" brushRef="#br0" timeOffset="36">14128 16035 7845,'-12'0'401,"1"0"0,1 1 1587,2 3-898,3-3-493,5 4 0,1-5-203,3 0 1,4 0-137,7 0 1,-1 0-168,5 0 0,-1 0 71,1 0 1,2 0-113,-2 0 0,2-1-13,-2-3 1,2 2-191,-2-6 1,-1 4-20,1-3 1,-5 0-126,1 0 0,-1-3-57,1 2 1,-6-2 124,3-2 0,-5 1-326,1 0 0,1-5 221,-5 1 1,-1 0-12,-3 3 0,-1 1-74,-3 0 0,-2-1 149,-5 1 1,-2 3 242,-2 1 1,-2 4 198,-2-1 1,-2 3 911,1 1 0,3 5-569,-2 3 0,3-1 825,-3 5 0,4-2-584,-4 9 1,5 0 396,-1 4 0,6 0-498,1-1 0,2 6-275,-1 3 0,1-2-368,6 1 0,6-4-298,1 0 1,5-1-1324,3-3 1,1-4 358,3-3 1250,3-2 0,1-2 0,6 1 0</inkml:trace>
  <inkml:trace contextRef="#ctx0" brushRef="#br0" timeOffset="37">14836 15555 7849,'0'-16'0,"-4"3"4579,0-2-3409,0 7 1,4 8 38,0 8 0,5 11-241,3 4 1,7 8 917,4 4-1482,3-1 0,1 10-594,-1-2 348,1 3 1,4 0-136,0 1 0,-5 0-69,-2-1 0,-12 5-714,0-1 1,-7 1-336,-5-4 1,-12-1-1017,-11 1 0,-11 0 2111,-7-1 0,19-20 0,-2 0 0,-2 0 0,-2-1 0,-1 1 0,-1-2 0,-3 1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59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16115 7024 7925,'0'-12'0,"0"1"890,0 0 2,0-1-513,0 1 0,0 6 54,0 5-217,0 5 0,6 6-69,6 1 0,0-5-95,7 1 0,4-2-146,4 2 0,6-3 112,1-5 0,5 0 169,7 0 1,5-1-8,2-3 1,3-1-133,1-3 1,0-2 189,0 2 1,0 2 5,1-2 1,-8 6-92,-4-2 1,-5 3-111,-7 1 1,0 4 62,0-1 1,-6 6-291,-5-1 1,-1 1-73,-7-2 1,5 2 152,-1-5 0,-1 0-49,1-4 0,0 0 287,4 0 1,1 0-226,3 0 0,-3-5-8,2-3 0,-1 2-2,-3-2 0,1 4 6,0-3 0,-1 4 46,-3-1 1,-2 3 49,-1 1 0,-4 0-134,4 0 190,1 0 0,-3 5-17,5 3 0,-5 2 88,2 1 0,-4-3-87,0 0 1,3-1 112,0 5 0,5-5-5,-1 1 1,3-6-59,1 2 0,0-2 139,0-2 0,3 0-49,1 0 1,5 0 32,-2 0 0,-1 0-96,2 0 0,-5 0-1,5 0 0,-5 0-50,5 0 1,-4 0-99,3 0 0,-1 0-1,2 0 0,-2 1 108,-3 3 0,4-3-197,4 3 1,1 1 22,4-1 1,-3-1-6,6-3 0,4 0-57,3 0 0,6 0 124,-2 0 1,3-3-215,1-1 1,0-5 236,0 1 0,-1-1 55,-2 2 1,-4-2 114,-4 5 1,-2-4-139,-2 5 1,0-1 10,-8 4 1,3 0-215,-6 0 1,2 0-30,1 0 1,4 0-57,0 0 1,1 0 182,-1 0 0,3 0 11,5 0 1,3-5 140,1-3 1,-1 2-112,-3-2 1,0 4 98,-1-3 0,3 3-48,-2-4 1,-3 6 40,-8-2 1,1 3 255,-1 1 1,1 0-268,-5 0 0,-3 0-30,-2 0 0,0 4-9,0-1 1,2 1 211,3-4 0,1 0-72,-6 0 0,6-1 187,-2-3 1,7 2-258,1-6 0,5 0-259,-1-3 1,3-1 30,0 1 1,1 0 0,0-1 0</inkml:trace>
  <inkml:trace contextRef="#ctx0" brushRef="#br0" timeOffset="1">16412 5973 8069,'-5'-11'0,"-2"-2"389,-4-2 1,3 6 147,1-3 0,4 7-150,-1-2 1,2 4 124,-2-1 0,1 4-120,-4 4 1,3 4 25,-4 7 0,2 4-113,-2 8 0,-2 3 174,3 8 0,2 0-19,1 8 0,-1 2-447,1 9 0,0 4-19,4 0 1,0-28 0,0 0 74,0 32 0,0-32 0,0 1-295,0 1 0,0-1 0,1 28 149,3-5 1,3-9-571,4-6 0,2-9 268,2 1 0,-2-8-36,2-3 1,-2-7-69,-2-8 0,-3 1-889,-1-6 561,1 1 1,-1-4 300,1 0 0,-5-5-9,0-3 1,-1-2 518,-2-1 0,0-1 0,0-4 0,0-2 0</inkml:trace>
  <inkml:trace contextRef="#ctx0" brushRef="#br0" timeOffset="2">16720 5813 8068,'-16'0'0,"2"0"470,-5 0 1,3 0-53,-3 0 0,5 0 4,-1 0-92,8 0-273,2 0 1,5-1-97,0-3 1,6 3 98,5-3 1,1-1 56,3 1 1,3-1 73,1 1 0,6 2-206,2-6 0,4 4 18,0-3 0,7 0 76,4 0 0,-2-3-46,2 2 0,5-2-201,7-2 0,7 1 158,-29 5 1,0 1-1,2-1 1,0 0-117,0 0 1,0 1-1,0-1 1,1 2 148,-1 0 1,0 0-1,2-1 1,-1 1 0,0 2 0,-1 0 0,-1 0 0,0 0 17,24 2 1,4 4-35,0 0 1,-29 0 0,0 1 3,29 3 1,-4-2-196,-3 2 1,0-2 79,7 2 0,1 0 79,-30-5 0,1-2 1,1 1-1,-1 0 30,32-2 1,-30 0-1,0 0 47,3 0 1,0 0-1,-2 0 1,0-1-261,4-1 1,0 0 0,-1-1 0,0 0 203,1-3 0,0 0 1,-2 0-1,1 1-4,1-1 1,0 0 0,-4 1 0,0-1 1,2 0 1,0 0-1,-2 2 1,-1 1-2,0-1 0,-1 0 0,-1 2 0,0 0-82,2-1 0,-2-1 0,25 1 20,2-1 1,-4 3-136,1 1 0,1-1 6,-1-3 1,-5 3-11,-3-3 1,-2 2 41,-1-2 1,-1 2 345,1-1 0,-5 0-224,-3-1 0,-3 3-8,0-3 1,-5 3 189,1 1 0,-7 0-56,-2 0 1,-4 0 349,-6 0 1,-1 4-563,1 0 597,-6-1-455,-1-3 273,-5 0-17,-5 0-249,-1 0 1,-2 0 59,0 0 1,4 0 1,-3 0-119,4 0 38,-7 0-14,4 0 1,-4 2 194,2 1 58,-2 4 1,5 4-145,-3 1 1,-1 4 148,6 3 0,-5 8 341,4 3 1,-5 10-48,2 5 1,-4 12-429,6-23 0,-1 1 0,-1 4 0,-1 1 70,0 3 1,1 1 0,-3 1 0,1 0-400,1 1 0,0 0 0,0-1 0,1 0 127,1-1 0,1-1 1,-1 0-1,2-1 104,-1-1 1,2-2 0,0-4 0,1-1-380,2 27 1,1-13 285,3-10 1,4-8-166,7-3 0,-1-9-222,5-7 0,-4-4-6,4-7 0,0-7 474,4-4 0,-5-6 0,-2-5 0</inkml:trace>
  <inkml:trace contextRef="#ctx0" brushRef="#br0" timeOffset="3">12083 11855 8245,'-1'-12'0,"-3"1"41,3 5 87,-4-4 1,6 8-157,3-2 76,-3 3 0,8 2-125,-5 3 1,1 1 102,-1 3 1,-3 2 27,3-2 1,-2 2-34,2 1 0,-3 2 24,3 2 1,-2-2-24,-2 2 1,3-2-15,1-2 0,1 1-28,-1-1 7,-3 0 0,9 0-15,-2-4 1,-2 2-42,2-5 1,1 0 82,6-4 1,-1-2-89,5-1 1,1-4 67,7-4 0,-3-4 1,3-1 1,-2-3 68,2 4 1,-4-1 170,0 0 1,-2 8-114,-6-4 1,4 7 162,-3-3 0,-1 6 113,-4-2-278,1 8 1,-1 2-169,1 6 1,-5-1 99,1 1 1,-1-1-151,5 0 0,-1 1 112,1-1 0,-1-1-35,0-2 1,1 1-35,-1-5 1,2-1-3,2-3 0,-2 0-21,2 0 1,-1 0 65,1 0 1,-1-1-44,5-3 1,-3 2 38,3-6 1,-4 2 47,4-2 0,-4-2 17,4 3 1,-4 0 8,4 0 1,-3 3-54,3-4 0,-2 6 6,2-2 1,2 1 50,-6-1 1,1 3 93,0-3 1,-4 4-69,4 4 0,-4-1-38,0 4 0,-1 1-68,1 3 1,-1 1 64,0-1 0,1 1-163,-1-1 0,1 0 33,-1 1 1,6-4-80,2-1 0,-2-4 64,2 0 1,0-1-190,4-2 0,1-2 217,3-1 1,-2-4-28,6-4 1,-6-1 172,2 1 1,-3 0 28,-1-1 0,-2 2 166,-2 2 1,-2 0-149,-6 4 0,1 0 100,-1 4 0,-1 5-133,-2 3 0,1-2 26,-5 2 1,5-1-138,-2 5 0,3-1 107,2 0 1,3 0-267,0-4 1,2 2-40,-2-5 0,3 0-52,5-4 0,-2 0 144,-2 0 1,7 0 28,-4 0 1,4-5 170,-3-3 1,-1-2-155,1-2 0,0 2 165,0 3 1,-5-2 29,-3 5 1,1 0 159,0 4 1,-1 0-147,-4 0 1,1 0 64,-1 0 1,4 1-163,1 3 1,4-2-12,-1 1 1,3-1-153,0-2 0,6 0 116,3 0 0,0-2-96,0-1 1,2-4 109,-3-4 0,2 1 92,-1 2 1,2-2-27,-3 2 0,-2-1 137,-1 2 1,-5 2-86,-3 5 0,-2 0 17,-6 0 1,1 6-228,-1 5 1,-1 1 178,-2 3 1,6-2-256,-3-2 1,3-1 123,-2-2 0,4-2-63,3-2 1,7-3 62,0 3 0,2-6-90,-1-2 0,2-6 135,5-2 0,4 1 192,0-4 1,-3-2 209,-5 2 1,-1 0-152,2 3 1,1 5 58,-6-1 0,5 6-104,-5-2 0,2 2-296,-1 2 0,1 0 17,2 0 0,2 4-199,-5 0 0,3 1-115,-3-1 1,2-2 387,-6 6 0,2 0 0,-7 3 0</inkml:trace>
  <inkml:trace contextRef="#ctx0" brushRef="#br0" timeOffset="4">16412 11935 8584,'-7'0'-2256,"2"-5"2338,0 3-22,4-3 0,-4 4 394,5-3-224,0 3 207,0-4 720,0 5-996,5 0 1,-2 1-17,4 3 1,1-3-1,3 3 1,2 1-4,2-1 1,3 0-16,5-4 0,0 4 8,-1-1 0,8 1 43,4-4 1,1 0-45,7 0 0,5-5-66,7-2 1,3-4 101,4 0 1,-7 0-2,3-1 0,-3 1-66,-1-1 1,1 1-9,-4-1 1,-1 1-99,-3 0 1,-4 0 91,0 4 0,-4-2-208,4 5 0,-5-3 127,1 3 0,-7 0-135,0 4 0,-6 0 10,2 0 0,-4 0-97,-4 0 1,1 0 147,-5 0 0,0 0 84,-3 0 1,-1 0-913,1 0 613,-1 5 0,1-2-411,-1 4 0,0-4-27,1 0 719,-1 4 0,1-1 0,-1 6 0</inkml:trace>
  <inkml:trace contextRef="#ctx0" brushRef="#br0" timeOffset="5">8771 13191 8286,'19'-1'-211,"0"-3"1,0 3 208,4-3 0,4-1-93,-1 1 0,6 0 165,-1 4 0,2 0-49,1 0 1,0 4 21,0 0 1,1 3-173,-1-3 1,4 5 34,0-1 1,5-3 116,-1-1 0,-1 1 24,1-1 0,-1 1-35,5-2 1,5-1-96,2 2 1,-1-3 128,2-1 0,0-1 21,7-3 0,1 1-29,-29-1 0,-1 1 1,31-1-321,-2-4 1,1 6 303,-29 0 1,-1 0 0,3-1 0,0 1 7,-3 0 1,1 0 0,2 0 0,-1 0-45,31 2 0,-31 0 0,-1 0 39,2 0 0,-1 0 0,2 0 1,0 0-49,0 0 0,1 0 0,-1 0 0,0 0 30,-2 0 0,1 0 1,1-2-1,0 0 1,0 0 0,0 0 0,4 0 0,0 1 4,-2 1 1,0 0-1,1-2 1,-2 0-1,-2 0 0,-1 0 0,2 0 1,0-1 30,0 1 0,1 0 1,1 1-1,0 0-30,-2-3 0,0 0 0,0 2 1,-1 0 60,-2-2 1,-1 1 0,1 1 0,1 0-41,-1-2 0,-1 0 0,30 0-12,-1-3 0,-3 4-84,-1-1 0,-3 3-303,-1 1 0,-10 0 365,-1 0 0,-6 0 0,-3 3 0,1 4 0,3 6 0</inkml:trace>
  <inkml:trace contextRef="#ctx0" brushRef="#br0" timeOffset="6">7800 14436 8497,'0'-11'-688,"-3"3"276,-1 0 1182,0 1 1,4-1 344,0 0-1109,5 6-72,1-3 0,6 5 148,-1 0 1,5 0 133,-1 0 1,5-4-19,-1 0 0,8 0 19,3 4 0,4-1-38,5-3 1,1 3-69,6-3 1,1-1 52,2 1 1,3-3-392,5 3 1,4-5 246,0 1 1,-28 4 0,-1-2-50,29-5 1,-29 5 0,1 1 64,27-7 1,-25 6 0,-1-1-116,-1 0 1,-1-1 0,29-5-55,-8-2 0,-1 3 106,1 0 0,-1 2-254,-10 2 1,-5 3 280,-14 5 0,-4 4 0,-3 0 0,-3-2 0,-4 0 0</inkml:trace>
  <inkml:trace contextRef="#ctx0" brushRef="#br0" timeOffset="7">7458 15772 8446,'0'-23'0,"0"4"0,0 0 0,0 4-60,0-4 462,0 5 190,0-2-225,0 9-363,0 2 1,4 10-89,-1 3 0,8 2 130,0 1 1,2 1-104,6-1 0,1-1 99,7-2 1,-2 1-298,6-5 1,-1 3 44,4-3 1,2 0 36,2-4 1,-1-4 184,5 0 1,-4-3 96,3 3 0,-2-5 88,2 1 0,1 3-52,4 2 0,-2 1 97,-2 2 1,3 2-88,-3 1 1,5 4 4,-2 4 0,5 1-330,-5-1 0,6 0 158,6 1 1,-25-7 0,1 0 27,-1-1 1,1 0 0,3-1-1,1-1-287,-3-2 0,1 0 0,3-1 0,1 0 218,1 0 1,0-1 0,2-2 0,1 0 34,3-3 0,0-1 0,-3 0 0,1-1 12,0 0 0,0-1 0,1-1 1,1 1-241,1 0 0,1 1 1,3-2-1,0 1 318,-4 0 0,1 1 0,1 1 0,1 1-249,-4 3 0,-1 0 0,1 0 0,1 0 319,2 1 0,1 2 0,-1-1 0,0 0-44,0 2 1,1 0 0,-2 0-1,0 0 47,-2 0 1,-1 0 0,3 0 0,0 0-163,-1 0 1,1 0-1,1 0 1,1 1 57,-3 1 0,1 0 0,-1-1 0,0 1-270,-3 1 1,-1 1-1,2-1 1,0 0 116,-1 1 0,0 0 0,-2 3 0,0 0 112,-2-1 0,0-1 0,1 4 0,0-1 0,-2-1 0,-2 0 0,-1 0 0,-1 0 0,-2 1 0,-2 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60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14470 12049 8106,'0'-11'-22,"0"-1"1,2 5-572,1-1 593,4 5 0,4-2 0,0 5 0</inkml:trace>
  <inkml:trace contextRef="#ctx0" brushRef="#br0" timeOffset="1">2455 9605 8460,'-10'-5'-1177,"3"-3"914,-3 3 270,8-5 0,-3 7-61,5-4 53,0 4-221,0-2 1,1 5 23,3 0 57,-2 0 121,8 0 0,-8 0-17,6 0-36,-1 0 0,5 4 73,-1 0 0,1 0 0,-1-4 0</inkml:trace>
  <inkml:trace contextRef="#ctx0" brushRef="#br0" timeOffset="2">3038 9525 8326,'22'0'-417,"-3"0"1,2-4 170,-2 0 1,4-3 1,4 3 1,-2 0 256,5 4 0,-4 0 20,1 0 0,-2 1-129,2 3 1,-3 3-143,2 4 1,-2-3 237,-1-1 0,0 1 0,5 3 0,1 1 0</inkml:trace>
  <inkml:trace contextRef="#ctx0" brushRef="#br0" timeOffset="3">3872 9536 8326,'23'0'0,"-1"0"-497,1 0 0,0 0 336,0 0 0,0 0 233,0 0 1,-1 2-59,1 1 1,1 0-193,3 5 1,-2-6-47,6 2 0,-2-3 77,1-1 0,6 0-16,-6 0 0,6 0 163,-6 0 0,2-1-2,-1-3 1,2 2 78,-3-6 0,-1 2 99,2-2 0,-6-1-112,2 5 1,1-3 82,-2 3 1,1 0-81,-4 4 0,0 0 13,0 0 0,3 0-137,1 0 0,-1 0 123,-3 0 0,-1 4-193,-3 0 1,5 1 86,-5-1 0,5-3-31,-5 3 1,-1-3 43,1-1 1,4 0 1,3 0 1,1 0-37,-4 0 0,4 0 2,-1 0 0,6 0-117,-2 0 1,-2-5 142,-1-3 1,1 2 27,-1-2 0,3 5 5,-3-5 0,-1 4 57,-3-3 0,-4 4-19,0-1 1,-1-1 154,1 1 0,3 0-95,-3 4 1,2-1 16,2-3 1,0 3-188,0-3 0,0 2 135,-1-2 1,1 3-238,0-3 1,2-1 50,-2 1 0,3-1-17,-7 1 0,1 3 116,-1-3 1,3 3 10,-3 1 0,-3 0 73,-1 0 0,2 0-23,-2 0 0,4 0 13,-4 0 1,4 0-33,-3 0 0,4-4 38,-1 0 1,3 0-28,0 4 0,-3-1-43,0-3 0,1 3 23,2-3 0,1-1-9,0 1 1,-1-3 60,-3 3 0,2 0 101,-2 4 1,-1-1-92,1-3 1,-5 3-31,1-3 0,3 3-115,1 1 0,-1 3 138,1 1-64,0 5 0,4-2 0,0 4 0</inkml:trace>
  <inkml:trace contextRef="#ctx0" brushRef="#br0" timeOffset="4">6967 9365 8314,'11'0'0,"1"0"-89,-1 0 0,0 0-116,1 0 0,4 0 107,3 0 0,-1 5-389,1 3 487,0 2 0,9 6 0,1 2 0</inkml:trace>
  <inkml:trace contextRef="#ctx0" brushRef="#br0" timeOffset="5">7732 9399 8314,'15'-11'-1,"0"0"0,4 0 0,-3 4 0,4-2 3,-1 5 0,3 0-245,0 4 243,1 0 0,5 5 0,1 2 0</inkml:trace>
  <inkml:trace contextRef="#ctx0" brushRef="#br0" timeOffset="6">8611 9354 8271,'23'-12'0,"4"2"-185,-1 3 1,1-2 135,-4 5 1,-4 0 184,0 4 0,-4 0 5,4 0 1,-5 0-135,1 0 0,-2 4 66,-1 0 0,3 3 90,0-3 1,2 1-282,-2-1 1,-1-3-1,5 3 118,0-3 0,4 4 0,-1 2 0</inkml:trace>
  <inkml:trace contextRef="#ctx0" brushRef="#br0" timeOffset="7">9331 9411 8101,'0'-17'90,"4"5"180,-1-4-270,6 9 0,3 2 0,6 5 0</inkml:trace>
  <inkml:trace contextRef="#ctx0" brushRef="#br0" timeOffset="8">1005 9011 8188,'-28'-6'0,"0"-3"2235,-2 5-1430,2 5 1,1 11 59,1 7 921,-6 2-2793,-2 7 2248,-7 1-746,0 16 0,-2-2-197,24-17 1,0 1-1,-14 23 146,6 3 0,10-10-199,5-1 0,7-6-274,9-6 1,9-6 41,10-5 0,4-10-1175,8-1 1,5-7-1042,6-5 1,1-7 919,6-8 0,-8-3-265,0-1 1,-3-1 255,0-2 1292,3 1 0,-11-6 0,3 4 0,-4 2 0,-2 1 0,0 1 0</inkml:trace>
  <inkml:trace contextRef="#ctx0" brushRef="#br0" timeOffset="9">1279 8908 7915,'-11'-15'460,"-1"0"1,1 1 2255,-1 6-1312,6-2-403,1 4-618,5-1 0,5 2-311,3 5-109,-3 0 255,5 0-572,-4 5 340,6 2 25,-1 4 1,-3 4-2,-1 1 1,1 3 214,3-4-394,-4 5 20,3-2 1,-9 5 53,9 0 293,-8-1-77,8-4-80,-9 4 136,9-4 1,-9 4-10,3 1-122,-2-5 527,-2 4-292,0-10 0,0 9 2,0-6-78,0 0 30,0-9 113,0 5-504,0-10 179,0 4 165,5-5-446,-4-5 210,4-2 1,-1-4-259,0 0 209,-1-1 1,-1 0-113,1-4 1,0 4 187,5-4 1,-6 4 86,2 0-94,2-4 1,1 2 8,4-5 0,0 4 9,1-4 1,3-2-80,0-5 1,6 1 75,-2-1 0,2 2 27,2 1 0,-4 6-22,0 6 0,-4 1 109,4 6 0,-5 0-113,2 4 1,-8 1 310,0 3 1,-4 3 264,4 4-319,-6 0 0,4 1-34,-2-1 1,-3-3 345,3 0-435,-2-6 242,-2 3-557,0-5 0,0-10 140,0-5 1,1-7-931,3-4 0,-2-5 458,6-7 1,-1-3-602,5-4 0,-1 0-146,1 3 1,0-1 648,4 5 1,-4 5-127,3 7 1,-2 7 748,-1 3 0,-1 9 0,0 2 0</inkml:trace>
  <inkml:trace contextRef="#ctx0" brushRef="#br0" timeOffset="10">1382 8817 7915,'-11'-6'0,"-1"-3"2339,1 5 1189,4 0-2717,-3 4 1,5 1 411,-3 3 1,3 8-556,5 7 0,0 2-279,0 2 0,0 1-116,0 3 0,4 2-286,0 5 1,5-3 83,-1-1 1,-2-1-151,1 2 1,1-2-144,4-2 1,-1-5 220,0 1 1,-1-5-305,-2-7 1,2 0 121,-2-4 1,2-2-135,1-5 0,0-1 94,-4-3 1,3-3 141,-2-9-1,1-1-14,-2-6 0,2-5-14,-5-3 1,4-2-104,-4-1 1,3 0 114,-3 0 0,0 1 61,-4 2 0,1-2-66,3 3 1,-3 2 174,3 1 1,-3 1-97,-1 3 1,0-3 166,0 7 0,2 3 21,1 1 1,0 2 10,4 1 1,-3 5 216,4-1 1,-4 6-145,3-2 1,1 6 319,3 2 1,1 9-171,-1-2 0,2 8 188,2 0 1,2 4-157,2 4 1,2 2 133,-2 5 1,-1 1-49,1-1 1,-5 0-39,1 0 1,-1-3-41,1-1 0,-6-4-168,3 0 1,-8-7 200,-1-3 0,0-9-93,1-3-378,-3-3 0,4-3 0,-5-6 0,0-6-196,0-12 1,1-7-622,3-6 0,-1-4-868,4 1 1,0-7 234,0-4 1,2 1 571,-5-2 1,4 6-904,-5-1 1,5 5 874,-4 3 1,5 9-912,-2 1 1,2 15 271,-1 4 1545,2 9 0,-4-2 0</inkml:trace>
  <inkml:trace contextRef="#ctx0" brushRef="#br0" timeOffset="11">2159 8531 7915,'0'-11'0,"0"3"506,0 1 1,0 3 1964,0-4-760,-6 6 1,4-3 22,-6 5-1190,6 0 0,-3 5-172,5 2 0,-4 5-437,0 3 1,0 3 96,4 5 1,-4 5-334,1 2 0,-5 3 215,4 1 0,-5 4-9,2 0 1,-3 6-799,-2-3 0,2 3 246,2-3 0,0-2-389,4-9 1,-1-5-101,1-9-344,3-1 588,-5-14 426,12-16 1,-1-2 22,2-17 0,3 4 33,-2-1 1,-2-2 409,2 3 0,-2-3 0,2-2 0,-3 1 0,0 0 0,1 0 0</inkml:trace>
  <inkml:trace contextRef="#ctx0" brushRef="#br0" timeOffset="12">2136 8497 9398,'-7'6'1813,"2"5"-302,5-4 0,0 0-721,0 0 0,2 1 748,1 3 0,0 6-727,5 2 0,-1 2 122,5 2 1,-1 4-376,0-1 0,1 6-116,-1-1 0,-3 0-65,-1 0 0,1 1-146,3-6 1,0 1-192,-4-4 0,2-6 114,-5-1 0,5-9-336,-2-3 0,0-3 204,0-1 0,1-10-504,3-5 1,2-10 13,2-6 0,-2-7-161,2-4 1,-2-2-671,-2-2 0,1 0 582,-1 1 0,-1 0-112,-2 3 0,-3 4 339,-5 8 0,4 3-945,0 8 0,-1 3-62,-3 4-1428,0 6 1649,0 21 1276,0-5 0,-5 27 0,-1-13 0</inkml:trace>
  <inkml:trace contextRef="#ctx0" brushRef="#br0" timeOffset="13">2615 8360 7955,'0'-11'0,"0"-1"0,0 5 3420,0-1-1587,0 5-378,0-2 1,0 7-678,0 1 0,0 9-344,0 7 1,0 8-197,0 3 1,2 8-43,1 4 1,-1 4-241,2 3 0,-3 3-51,-1 5 1,-4 0-397,0 0 0,0-4 362,4-4 0,-3-8-908,-1-7 1,0-10-234,4-9 223,0-7 0,0-6 139,0-9 1,0-2-87,0-10 1,0-5 115,0-7 0,-4-4 878,0-7 0,-5 0 0,3-9 0</inkml:trace>
  <inkml:trace contextRef="#ctx0" brushRef="#br0" timeOffset="14">2524 8326 7955,'0'6'3533,"1"-1"-1051,3-5 0,-1 4-1258,4 0 1,1 1 288,3-1 0,2-2-423,2 6 1,4-1-38,8 5 0,-3 1-298,3 2 1,2-1-286,1 5 1,-1 0-469,2 4 1,-6 0-3,2-1 0,-7-3 0,-1 0 0,-3 0 0,3 4 0,-9 0 0,1 0 0,-7 0-842,0 0 1,-3 0 204,-1-1 1,-1 5-1388,-3 0 0,-7 3 986,-9-3 1,-2 8-1847,-5 0 1,2-2 2883,-6-3 0,-4 0 0,-6 5 0</inkml:trace>
  <inkml:trace contextRef="#ctx0" brushRef="#br0" timeOffset="15">3255 8634 7955,'-8'0'4037,"1"0"-1899,4 5-975,-7 2 1,9 8-567,-3 0 1,3 5 426,1-1 1,0 4-451,0 4 0,0 2-233,0 5 0,3-3-820,1-1 0,4-4 373,-4 0 0,1-3-1846,-1-4 1,-3-2 65,3-6 1886,2 0 0,0-4 0,6-2 0</inkml:trace>
  <inkml:trace contextRef="#ctx0" brushRef="#br0" timeOffset="16">2535 12175 8258,'0'-7'553,"0"2"0,-1 5-912,-3 0 0,3 1-75,-3 3 1,3-1 433,1 4 0,-5-4 0,-1 2 0</inkml:trace>
  <inkml:trace contextRef="#ctx0" brushRef="#br0" timeOffset="17">2513 12232 8504,'-5'-7'508,"3"2"0,-3 4-183,5-3-721,0 3 1,1-4 25,3 5 0,3 0-158,4 0 0,0-1 271,1-3 0,1 3 257,2-3 0,-3-3 0,5 1 0</inkml:trace>
  <inkml:trace contextRef="#ctx0" brushRef="#br0" timeOffset="18">2889 12163 8412,'18'0'-1,"3"0"1,-6 0 0,4 0-142,-4 0 0,5 0-139,-1 0 0,-1 0 169,1 0 1,-1 0 152,1 0 0,3 0-71,-3 0 0,2 0 19,2 0 1,0 0-11,0 0 1,-3 1-7,3 3 0,-3-2-30,7 1 1,-3-1-525,-1-2 581,5 0 0,1 0 0,5 0 0</inkml:trace>
  <inkml:trace contextRef="#ctx0" brushRef="#br0" timeOffset="19">3598 12163 8411,'22'7'-1054,"1"-4"1,0-1 1091,0-2 1,-1 0 711,-3 0 1,1 0-632,-5 0 1,8 0 22,-4 0 1,5 0-213,-5 0 0,1 1 96,-1 3 0,6-3-26,-6 3 0,10 2 0,-5 0 0</inkml:trace>
  <inkml:trace contextRef="#ctx0" brushRef="#br0" timeOffset="20">4340 12243 8369,'11'0'-10,"1"-4"6,-1 1 1,4-5 607,1 4 1,8-3-269,-1 3 0,3-1-591,1 1 255,2 3 0,10-10 0,2 5 0</inkml:trace>
  <inkml:trace contextRef="#ctx0" brushRef="#br0" timeOffset="21">5413 12129 8276,'17'-5'228,"-4"-1"0,10-6 428,-1 1 0,6 4-430,7 4 1,0 1-351,3 2 0,-2 0-934,2 0 0,0 0 1058,-4 0 0,3 5 0,-8 2 0</inkml:trace>
  <inkml:trace contextRef="#ctx0" brushRef="#br0" timeOffset="22">6704 12152 8276,'11'0'0,"5"0"0,-1 0 0,4 0 726,-4 0 1,5 0-197,0 0 0,1 0-357,2 0 1,4-4-310,-1 0 0,7 0-437,1 4 1,-3 0 572,3 0 0,3-5 0,4-1 0</inkml:trace>
  <inkml:trace contextRef="#ctx0" brushRef="#br0" timeOffset="23">7743 12060 8276,'17'-5'639,"1"-1"-448,4-5 1,1 0 445,0 4 0,5-3-152,3 2 0,5 2-753,2-2 0,2 6-379,-2-2 0,-1 2-658,4 2 1,-8 0 1304,2 0 0,-4 0 0,4 0 0</inkml:trace>
  <inkml:trace contextRef="#ctx0" brushRef="#br0" timeOffset="24">8406 11969 8276,'34'0'-1548,"0"-4"1161,1 0 1,-2-1 1209,-3 2 1,2 0-199,-6-5 0,6 6-156,-1-2 0,-2-1-340,1 1 0,1 0-156,3 4 0,0 0-835,0 0 1,1 0 234,-1 0 627,0 5 0,6 2 0,0 4 0</inkml:trace>
  <inkml:trace contextRef="#ctx0" brushRef="#br0" timeOffset="25">9274 11969 8235,'34'5'0,"-4"-4"13,1 3 0,-4-3 119,3-1 0,4 0 392,4 0 1,0 0-111,-3 0 1,0 0-365,3 0 0,2 0 61,2 0 1,-3 2-801,-5 2 0,4-3 689,0 3 0,10 2 0,-1 0 0</inkml:trace>
  <inkml:trace contextRef="#ctx0" brushRef="#br0" timeOffset="26">10656 11980 8235,'26'-3'276,"1"-1"1,3 0 63,-3 4 0,5 0 477,-2 0 0,3 0-716,2 0 1,-1 5 63,0 3 1,4 2-166,0 1 0,0 1 0,-3-1 0</inkml:trace>
  <inkml:trace contextRef="#ctx0" brushRef="#br0" timeOffset="27">11615 12003 8235,'23'0'355,"-5"0"0,3-3 553,-2-1 0,4 0-466,4 4 1,2-4-251,5 0 0,0 0-1531,1 4 0,-1 2 631,0 2 1,4-3-94,0 3 0,0-3 801,-3-1 0,-1 0 0,0 0 0</inkml:trace>
  <inkml:trace contextRef="#ctx0" brushRef="#br0" timeOffset="28">12266 11980 8235,'29'0'0,"4"-3"1,-2-1 1,0 0 186,0 4 1,1 0 141,-6 0 0,5 1-64,-5 3 0,2-1-557,-1 4 0,-3 1 224,3 3 0,-2 1-626,2-1 0,-2 1 352,5-1 1,-3-3 23,4-1 0,-3-3 154,6 4 0,-6-6 21,6 2 1,-2-3 241,2-1 1,1 0 72,4 0 0,-8-1 159,4-3 1,-4 2-141,4-6 0,-1 6 36,0-2 1,0-1-120,1 1 1,-5 0-28,0 4 1,-3 0 4,4 0 1,-2 0-28,1 0 1,-2 4-106,-5 0 1,5 3-124,2-3 0,0 4-454,0-5 0,-3 5 271,3-4 1,-3 0 350,3-4 0,1 0-32,3 0 1,0 0 34,0 0 1,1 0 31,-1 0 1,-4 0 312,1 0 1,-2 0-58,2 0 0,-4 0 6,-4 0 0,0 1-49,0 3 1,-5-2-6,-3 6 1,-2-4-53,-2 3 0,1-3-96,-1 4 0,0-4-154,1 3 1,-1 1-134,1 3 1,-1-3-949,0-1 1140,1-4 0,4 7 0,2-4 0</inkml:trace>
  <inkml:trace contextRef="#ctx0" brushRef="#br0" timeOffset="29">14562 12186 8549,'-8'-4'3851,"0"0"-2986,6 1 0,-5 1 40,4-1-283,1 1-752,-3-3-1217,5 5 371,0 0 0,0 0 1</inkml:trace>
  <inkml:trace contextRef="#ctx0" brushRef="#br0" timeOffset="30">525 12609 8039,'-16'0'-937,"3"0"1,-2-2 3893,7-1 1,5 0-1434,6-5 0,10 2-908,10-2 1,6-6-226,9 3 1,8-8-729,7 0 1,3-3-252,1 0 1,1-1 417,-27 11 0,-1 1 0,30-12-93,-28 12 0,1-1 1,26-9-627,2 2 1,-2-2-726,-2 6 0,-1 0 658,-3 3 1,-7 6-450,-8 2 1405,-3 3 0,-6 1 0,-2 0 0,-3 0 0,-1 0 0</inkml:trace>
  <inkml:trace contextRef="#ctx0" brushRef="#br0" timeOffset="31">1085 12723 7975,'-10'-8'749,"-5"1"1,-1 3 2875,1-4-1574,2 6-804,7-3 0,2 1-849,8 0 0,8 0-174,7 4 0,3-5-803,5-3 1,4 2 469,7-1 0,-3-1-1143,3-4 0,-2 5 476,-2-1 0,-4 6-61,1-2 1,-7 3 96,-1 1 0,-7 6-95,-8 5 0,-4 8 659,-8 12 0,-4 1-6,-7 9 1,-8 1 784,-7 4 1,-3 0-696,-1-1 0,-1-4 2125,1-3 1,4-4-610,-1-3 1,11-3-134,1-5 1,10-9-433,5-3 0,4-7 281,4 0 0,5-3-643,10-1 0,2-5-99,14-3 0,-4-2-1089,7-1 0,3-5 511,1 1 0,1-5-1468,-1 1 0,1 1 706,-5-1 1,2 4-4337,-2-4 5278,-8 5 0,7-5 0,-11 5 0,0 0 0,-2-1 0</inkml:trace>
  <inkml:trace contextRef="#ctx0" brushRef="#br0" timeOffset="32">514 11832 7994,'-23'-5'0,"-4"4"1899,1-3-1306,-6 8 1,7 3 78,-6 9 1,6 1-307,-2 6 0,3 6 721,1 6 1,0 4-449,1 7 0,8-1-351,2 1 0,10-2-799,2-2 1,11-4 448,12-7 0,1-5-1322,6-7 1,5-3 788,3-9 1,6-3-1118,2-8 0,-4-3 1712,3-9 0,-5-1 0,2-9 0,1-4 0,1-6 0</inkml:trace>
  <inkml:trace contextRef="#ctx0" brushRef="#br0" timeOffset="33">731 11752 7925,'-11'-5'526,"-1"4"0,2-6 187,2 4 1022,-2 1-1207,4-3 1,-2 1 945,1 1-558,4-1-649,-2 9 1,5 1-61,0 6 1,0-5-1,0 1 1,1-1 38,3 5 0,-3 1 27,3 2 1,1-1 125,-1 5 1,0-4-72,-4 4 0,0 1 35,0 7 0,0-2-144,0 6 1,0-4-192,0 3 1,0-5-37,0 2 1,0-4-207,0-4-141,0-3 311,0-4 1,1-7-317,3-5 1,2-6 126,6-10 1,-1-1-74,1-6 1,-1-4 54,0 0 0,1-1 99,-1 2 1,-1 2-26,-2-3 1,2 3-47,-2 1 1,-2 4 185,2 0 1,-5 0-98,5-4 1,-5 4 151,0 0 1,3 5-134,-3-1 1,1 2 457,-4 2 0,4-1 19,0 1 374,0 5-255,1 1-202,1 5 0,5 1-32,1 3 1,-2 3-53,-2 8 0,2 3 67,-3 5 1,4 1-80,0 3 0,0 2 481,1 5 0,-1-1-205,1-2 1,-5 0 155,1-4 0,-1 0-59,5-4 1,-5-6-59,1-1 1,-4-9-253,4-3 1,-5-4-29,5-4 1,0-8-765,3-11 0,0-10 421,1-9 0,3-4-443,0-3 1,1-2 35,-5-2 1,-3 1-1655,-1 2 1,-4 7 398,1-3 0,-3 9-1854,-1 3 275,0 10 3366,0 13 0</inkml:trace>
  <inkml:trace contextRef="#ctx0" brushRef="#br0" timeOffset="34">1439 11455 7932,'-18'0'0,"-3"0"-1511,8 0 1511,2 0-142,0 5 1,10 3 178,-3 7 0,3-1-14,1 5 1,-1 5-152,-3 7 1,1-1 127,-4 4 0,3-1 0,-4 9 0,1 0 0,-5 4 0,5-6 0,-1-2 0,4-3 0,-3-5 0,4-6 0,-1-5 0,3-5 0,1-2 0,0-14 0,0-9 0,1-2 0,3-6 0,-1 0 0,4-4 0,0-3 0,0-1 0,2-3 0,-5 3 0,1 0 0,-1 4 0,-2-1 0,6-2 0,-5 2 0,0-3 0,0 3 0,1 1 0,-3 0 0,3 0 0,1 0 0,-1 1 0,0 4 226,-4 3 100,5 2 389,1 2 1,5 9-294,1 6 1,-1 6 208,1 5 0,0 8-191,4 8 0,-4 2 382,3 1 0,-2 0-172,-1 1 1,-1-5 59,0 0 1,1-5-275,-1-3 1,4-1-173,1-10 1,-1-2-306,-4-9 0,1-6 132,-1-6 0,1-9-844,-1-10 1,0-6 451,1-1 1,-2-5-793,-2 1 0,1-6-240,-6-1 0,1 0-306,-4 8 0,0-3 1639,0 6 0,0 7 0,0 8 0,-5 10 0,-1 8 0</inkml:trace>
  <inkml:trace contextRef="#ctx0" brushRef="#br0" timeOffset="35">1873 11192 7888,'-18'0'0,"0"0"0,3 0 0,6 2-61,-2 2 1,7 2 142,0 5 0,-1 6 751,1 2 1,1 7-357,3 5 1,1 3-237,3 4 0,-2 3-133,6 5 0,-6 3 62,2 1 1,1 3-751,-1-4 1,4-4 513,-4-7 0,3-5-2264,-3-7 1582,0-4 0,-3-16 359,3-2 1,-3-9 388,3-6 0,-3-7 0,-1-9 0,0-2 0,5-10 0,2-2 0</inkml:trace>
  <inkml:trace contextRef="#ctx0" brushRef="#br0" timeOffset="36">1782 11250 7888,'-12'0'-365,"1"5"325,4-4 145,2 4 4293,5-5-2903,0 0 1,5 4-127,3 0 220,7-1-998,3 2 0,5-3 753,0 2-934,0 2 1,1-4-184,2 6 1,-2-4 1,3 3 0,-3-3-754,-1 4 0,0-1 401,0 5 0,-5-1-814,-3 1 0,-3 4 332,0 3 1,-6 3-939,-2 1 0,-4 1 542,-4 2 0,-7 5 202,-8 7 1,-7-2-953,0 2 0,-5-3 1053,5-1 1,-6-3 698,1-1 0,-2-4 0,-1 2 0</inkml:trace>
  <inkml:trace contextRef="#ctx0" brushRef="#br0" timeOffset="37">2296 10987 7888,'-7'0'4915,"2"0"0,5 1-2890,0 3 1,5 7-669,3 8 1,-2 6-687,2 5 0,3 2-531,4 10 1,1 8 20,-5 7 1,-4-25-1,0 0-1586,4 29 0,3-2-137,-6-5 1,-2-5-2892,2-7 4453,-5 3 0,7-10 0,-4 4 0</inkml:trace>
  <inkml:trace contextRef="#ctx0" brushRef="#br0" timeOffset="38">1393 12266 7952,'-16'0'0,"3"0"0,-3-4 1119,4 0 1,5-1-469,-1 2 0,5-4 473,0-4 1,5-1-423,2 1 1,9-2-144,-2-2 1,12 1 5,0-5 0,7 4 114,1-4 1,2 5 201,1-1 1,2 2-328,2 1 0,2 1 86,6 0 1,1 3-434,2 0 1,0 6 252,4-2 1,-5-1-218,2 1 1,-4 0-133,0 4 1,0-1-27,0-3 0,-1 2-303,1-6 1,-5 4-307,-3-3 0,-3-1 304,-1-3 1,-1-1-860,-2 1 1,-3 1 442,-5 2 1,-6-2-593,-1 2 1,-5 2-61,-3-2 1383,-3 6 0,-10-8 1,-2 3-1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64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13579 6978 8125,'0'-16'0,"5"2"30,3-5 1,2 0 329,2-4-181,-1 5 1,4-1-23,1 8 1,3-3-61,-4 6 0,1 3-261,0 1 0,-8 3-36,4 1 1,-8 5 199,-1 3 0,-1 7 0,-2 3 0</inkml:trace>
  <inkml:trace contextRef="#ctx0" brushRef="#br0" timeOffset="1">18479 6464 8000,'-11'-10'0,"3"-6"483,0-11-380,6 5 78,-8 6 0,3 11-233,-4 5 0,3 10 801,1 9 1,0 9-327,0 6 0,-3 3-140,2 9 0,-1-7-150,1 7 0,3-8-31,5 0 1,5-6 64,3-2 0,12-10 139,7-1 0,17-12-178,13-11 1,-20-4 0,1-3-574,9-6 1,2-4 0,5-5-1,3-3 366,-13 5 1,0-1 0,1-2 0,6-2 0,0-2 0,2 0-656,-9 4 0,1 0 1,0-1-1,0-1 734,3-2 0,0-1 0,0-1 0,0 1 0,0 1 0,1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64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17074 7070 8331,'-5'-12'0,"4"-4"0,-3-3 0,3 1 250,1-1-56,0 5 1,1-3-13,3 6 1,2 5 31,6 2 1,0 1-264,4-1 0,3 3 98,7-3 1,1 7-121,7 1 1,3 5 69,9-2 1,4 3-91,4 2 0,3-1-259,4 1 1,1 3 345,-30-8 0,1 1 0,1 0 0,0-1-202,0-1 1,1 0-1,-1 1 1,1 1 204,3-1 0,1 1 1,0 2-1,0-1-6,1-1 0,0-1 0,2 3 0,-1 1-1,-3-2 0,0 1 1,1-1-1,0-1 3,1 2 0,0 0 0,3-2 0,1 1 10,-3 1 0,1-1 0,4 0 1,-1-1-259,-5-2 0,0-1 0,3-1 0,1-1 250,0-1 0,0-1 0,0 0 0,0 0-2,0-1 0,0 0 1,-2 0-1,0 0-42,-4 0 0,0 0 0,-2-2 1,0 0-149,-3 0 1,-1 0 0,1 0-1,-1-1 195,25-1 0,-3 3 0,-8-3 0,0 3 0,-1 1 0</inkml:trace>
  <inkml:trace contextRef="#ctx0" brushRef="#br0" timeOffset="1">3518 8154 8524,'-7'-11'40,"-3"0"139,9-1 1,-3 5 176,8-1 0,6 5-259,5 0 0,9 0-140,-1-1 1,8 3-4,-1-3 0,3 3 92,1 1 1,4-4 81,0 0 1,6 1-24,-2 3 1,1 1 181,-1 3 0,1-3-78,-5 3 1,5 1-28,-1-1 0,2 3-80,2-3 0,-4 0 15,0-4 1,-4 4-115,4-1 0,-6 1 71,2-4 0,-2-4-169,-2 1 1,-5-5 65,-2 4 1,1-5-82,-1 2 1,-6 0-231,-6 0-559,-2 4 3,-1-2 225,-6 5 1,-1 5 670,-5 3 0,-5 7 0,-1 3 0</inkml:trace>
  <inkml:trace contextRef="#ctx0" brushRef="#br0" timeOffset="2">4020 9377 8368,'-4'-12'-477,"1"1"-182,-1-1 0,5 6 825,3 2 1,6 3-43,5 1 0,4 0-62,-4 0 1,7 0-66,1 0 0,0 0 20,3 0 1,0 4-5,0-1 1,4 1 9,4-4 0,-4 0 124,1 0 1,-1 0-80,4 0 0,6 0 39,2 0 0,-2 0-84,2 0 1,0 0-15,4 0 0,2 4-153,5 0 0,-5 0 201,6-4 0,-5 0-3,1 0 0,2 3-7,5 1 0,0 0 34,0-4 0,0 0-45,0 0 1,5 0 15,3 0 0,-31-2 1,-1-1-193,2-1 1,-1 0-1,0 1 1,0 0 167,1-1 1,-1 0 0,3 1 0,0-1 23,1-2 1,0 0-1,-1 1 1,-1-1-2,1 0 1,-1 1-1,-2-1 1,0 0-17,-1 0 0,-1 1 1,2 1-1,-1 0 13,0 0 1,-1 1 0,30 0 13,-1-1 1,-3 3 1,-1 1 0,2 0-108,2 0 1,-8 0 104,0 0 0,-4 0-116,-4 0 1,1 1 73,0 3 0,-6-3-10,-2 3 0,-2-3-133,-2-1 0,2-1-233,2-3 0,-3 3 357,3-3 0,0 3 0,-1 1 0,0 0 0,4 0 0,2 0 0</inkml:trace>
  <inkml:trace contextRef="#ctx0" brushRef="#br0" timeOffset="3">15589 9411 8487,'-11'-7'-498,"1"-3"-62,2 3 0,-1 0 599,6 0 1,-1 3 1219,4-4-984,0 6 0,1-7-144,3 5 1,6 0-135,5 4 0,6-4 98,-2 1 0,3-1-90,5 4 1,4 0 65,7 0 1,-2 0-201,6 0 0,4-1 116,3-3 0,6 1-246,-2-4 1,8 3 304,-28 0 0,-1 0 0,31 0-261,-30 1 1,-1-1 0,32-3 258,-32 4 1,0-1-1,3-1 1,0 1-21,-3 2 0,1 0 0,1 0 0,0-1 53,27-1 0,4 3-37,-4-3 1,-26 3 0,0 1-14,-1 0 1,0 0 0,2 0 0,-1 0-18,0 0 1,-1 0 0,1 0-1,0 0-4,0 0 0,2 0 1,2 0-1,1 0-32,1 0 0,1 0 1,0 0-1,0 0 42,-2 0 1,0 0 0,2 0 0,1 0 7,1 0 0,0 0 1,0 0-1,0 0 0,0 0 1,0 0 0,-1-2 0,-1 0-224,-2 0 1,0 0 0,2 0 0,0 0 213,-1 2 0,1 0 1,4 1-1,0 0 1,-2 1 0,-1 0 0,2-1 0,-1 0-3,-2 3 0,0 0 0,-1-2 0,0 0 3,3 1 0,0 1 1,1-2-1,0-1-42,1 0 1,-1 1 0,2 1 0,-1 0 40,-4-1 1,0-1 0,4 2 0,1-2 26,-2-1 0,1 0 0,4 0 0,1 0-33,-1 0 0,-1 0 0,5 0 0,0 0-227,-2 0 1,-1 0-1,2 0 1,1 0 266,-1 0 1,0 0 0,2 0 0,1-1-21,-1-1 1,0 0 0,1 1-1,0 1-3,-5-2 0,0 0 1,3 1-1,0-1 7,3 1 1,1-1 0,0 1 0,0-1-16,0-2 0,-1 1 0,-1 1 0,0 1 14,-2-1 0,-1 0 1,1-1-1,1 0-32,2-1 0,0 0 1,-2 1-1,0 0 14,-2-1 1,0 0 0,-1 3 0,0 0-2,0-1 0,-1 0 0,0-1 0,1 0-148,-1-1 0,1 0 1,-4 1-1,0 1 146,-2 0 1,-1 0 0,1 0 0,-2-1-46,-1 1 1,-2 0 0,0 0 0,-1 0-87,1 2 1,-2 0 0,-5 0 0,0 0 6,0 0 1,0 0 0,30 0-14,-7 0 1,2 2 125,-5 1 0,0 3 0,-1 4 0,-3 1 0,-3 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652"/>
    </inkml:context>
    <inkml:brush xml:id="br0">
      <inkml:brushProperty name="width" value="0.08819" units="cm"/>
      <inkml:brushProperty name="height" value="0.3527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24224 14436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02:46:43.071"/>
    </inkml:context>
    <inkml:brush xml:id="br0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6304 11170 9274,'-11'0'-598,"-1"0"341,6-5 0,1 2-227,5-5 1,-4 5 250,0-5 1,2 4 463,6-3 1,2 4-38,5-1 0,1-1-150,-1 1 0,2 1-37,2 3 0,-1-4 6,5 0 1,-4 0 31,4 4 1,-3 0 2,3 0 1,-1-4 57,1 0 0,6 1-58,-2 3 1,2 0-16,-2 0 1,1-4-13,3 0 0,1 0 11,2 4 1,2 0-68,-5 0 0,3 0 60,-3 0 1,7 0-61,-4 0 1,5 0 38,-9 0 1,6 2-5,-2 1 0,3-1 45,2 1 1,-1-1-2,0-2 0,-1 0 31,-2 0 0,4 0 21,-4 0 1,4 0 40,-4 0 1,-2 0-76,1 0 1,1 0 17,3 0 1,-4 0-10,1 0 1,3-4-32,4 0 1,0 0 5,-3 4 0,3 0-10,0 0 0,0-4-38,-4 1 0,0-1-20,1 4 1,-1 0 51,0 0 1,0 0-13,1 0 1,-1 0-166,0 0 1,0 0 86,1 0 0,-4 0-86,4 0 1,-7 0 66,6 0 0,-6 0-126,2 0 1,-3 0 85,3 0 0,-3 0 119,3 0 0,1 0 0,3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653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16971 17451 8486,'-11'-23'-264,"1"-2"1,2 2 158,4 5 1559,8 4-862,3 3 1,9-1-128,3 1 1,4 5-191,4 2 1,2 3-184,5 1 1,7 5 62,4 2 1,6 7-108,6 1 0,-26-5 0,0 1-110,1-1 0,1-1 1,4 0-1,1 0 78,0 0 0,0 1 1,3-3-1,1 0-219,-2 0 0,0 1 0,0-1 0,1 0 173,2 1 1,1-1-1,3-1 1,0-1-22,1 1 1,-1 0-1,4-1 1,0 0 69,-5-3 0,-1 0 0,5 0 1,-1 1-20,1-1 1,-1 0-1,4-2 1,0 1 26,0 1 1,0 0-1,1-1 1,-1-1-405,-2 0 1,1 0 0,-1-2 0,2 0 360,0 1 0,0-2 0,0-1 0,1 0 18,-1-1 0,0 2 0,-1 0 1,-2 1-52,-4 0 1,-1 0-1,-2 1 1,-1 1-208,-2 0 1,0 0 0,-1 0-1,0 0-49,-5-1 1,0 2-1,27 5 305,-11 6 0,-6 0 0,-6 10 0,-8 6 0,-4 6 0</inkml:trace>
  <inkml:trace contextRef="#ctx0" brushRef="#br0" timeOffset="1">10199 7024 8367,'0'-18'323,"0"0"-269,0 3 0,0 2 1514,0-2-487,0 2 1564,0 2-1897,0 5 1,0 6 569,0 7 0,0 9-602,0 3 0,0 7 291,0 5 0,0 3-428,0 4 0,-1 8-161,-3 7 0,2 3-444,-1 1 0,0-24 0,1 1 157,0 2 1,0 1 0,-1 1 0,1 2-327,0 2 1,0 0-1,1-1 1,1-1 312,-2 2 0,0 0 0,1-2 0,1-1-114,-1-3 0,2 0 0,-1-2 0,0-2-240,0 21 1,0-3-176,0-8 0,5-8-108,2-8 1,-2-6-43,-1-5-756,2-8 1,-3-2 398,5-5 1,-6-1-936,2-3 0,-1-3 1853,0-8 0,4-8 0,4-7 0</inkml:trace>
  <inkml:trace contextRef="#ctx0" brushRef="#br0" timeOffset="2">19827 14265 8369,'0'-8'-625,"0"0"1,0 5 718,0-5 446,0 5 0,0-3-67,0 2 1,0 2 59,0-6 200,0 6-374,-5-9-70,3 5 60,-3 0 43,5-4-57,0 8-275,-5-3 0,3 5-12,-6 0 0,0 5 89,-3 3 0,-2 3-59,-2 5 0,-3 1 69,-5 6 0,-3 5-42,-1 3 0,-3-2 57,3 1 1,-5 2-112,2 6 1,-7-1-75,-1 5 0,-5 0-148,1 3 0,19-21 0,0-1 170,-1 2 1,-1 0 0,0 0 0,-1 0 31,0 2 0,-1 0 0,-1-2 0,1 1-154,2-3 0,1-1 0,-3 1 1,0 0 42,2 0 0,1 0 0,-1-1 1,2 0-218,-19 20 1,2-7 297,6-4 1,1-2 179,3 2 0,2 0-148,5-4 1,1 3 149,3-3 1,3-2 166,4-6 0,1 2-195,0-6 1,0 0 606,4-3 1,2-1-428,5 0 1,-4-3 32,0 0 0,0-5-214,4 5-262,0-5 25,0 2-1488,0-5 1279,0-5 1,2 0-335,1-3 0,0-2-411,5 2 1,-1 2 285,5-2 751,-1 1 0,0-5 0,1 1 0</inkml:trace>
  <inkml:trace contextRef="#ctx0" brushRef="#br0" timeOffset="3">21209 12951 8310,'-12'12'0,"1"-5"-122,-1 1 1,1 0 5,-1 3 1,2-3-120,3-1 0,-3 2 225,2 6 0,-1-2-64,1 2 0,0-2 163,4-2 0,-5 1-12,1-1 0,3 1 26,1-1 0,2-3 129,-2-1-41,3-4-167,-4 2 0,6-6 34,3-3 1,1-3 59,2-4 1,4-4-8,-4 0 1,7-7 138,1-1 0,6-4-103,-2-3 0,4-4 246,3-1 1,0 0-276,4-7 0,7-1 82,-15 18 0,2 0 0,1-1 0,2-1-335,2-3 1,2-1 0,5 0-1,2-1 358,3-2 0,2-1 0,4-3 0,2 0-124,0 0 1,1 0 0,2 0 0,-1 0-454,-3 3 0,-1 1 0,3 0 1,-1 1 401,-1 1 1,-1-1 0,2 0 0,-1 0-136,-4 3 1,-1-1 0,1 3-1,-1-1-217,-7 2 1,0 1 0,-2 2 0,1 1 267,-3 0 0,0 0 1,-1 1-1,0 0-231,0 3 0,-1 0 1,21-18 22,-13 7 1,-7 2 494,-5 5 0,-7 0-445,-3 0 0,-8 7 723,0 4 1,-7 2-712,-1 6 0,-1 1 549,-7 3 1,-3 0-779,-4 0 1,-4 0 125,3 0 0,0 5-285,1 2 0,6 0-269,-3 0 839,9-4 0,-8 7 0,5-4 0</inkml:trace>
  <inkml:trace contextRef="#ctx0" brushRef="#br0" timeOffset="4">22910 11250 8310,'-11'0'-2070,"1"-2"2102,2-2 1372,-2 3-382,4-4-701,-6 5 0,6 1 522,2 3-494,3-3 1,2 8-17,3-5 0,7 1 15,8-1 1,4-3-1,4 3 1,-2-1-149,6 0 0,0-1 16,7 2 0,-1 1-216,5-2 1,-4 1 92,4-4 1,-1 4-106,0 0 0,-2 5 11,-9-2 1,-3 3-426,-8 2 1,-8 4 206,-7 3 1,-9 8 8,-7 4 1,-5-2 174,-10 1 1,-2 4 167,-5 5 0,-5 0-616,1-1 0,0-3 326,4 4 0,6-5-1757,5-4 1914,6 3 0,3-5 0,2 3 0,6-5 0,3-2 0</inkml:trace>
  <inkml:trace contextRef="#ctx0" brushRef="#br1" timeOffset="5">16469 8349 8324,'0'-7'1942,"-5"2"0,4 10-483,-3 3 0,2 8-459,2 7 1,-3 8 577,-1 11-1219,0-1 0,3 17-346,-3-1 1,3-24 0,1 2 139,-2 5 0,0 0 0,-1 0 0,1 0-131,0 2 1,0 0 0,0-1 0,0 0 78,2 1 0,0 0 0,0 1 1,0 0-110,0 3 0,0 0 1,0-5-1,0-1-74,0-1 0,0-2 0,0 28-456,0-8 0,0-6-656,0-9 0,1-8 555,3-8 0,-2-6-823,1-5 0,0-4 538,1-3-208,-3-3 0,5-12 1385,-2-4 0,-3-10 0,4-9 0</inkml:trace>
  <inkml:trace contextRef="#ctx0" brushRef="#br1" timeOffset="6">16081 9354 7971,'-7'-18'-2,"2"-4"0,1 10 2,1-4 0,-1 4 0,4 0 0,0 6 0,5 1 0,2 5 0,4 6 0,0 6 0,2 4 0,2 7 0,-1 5 4258,5 2 0,-1 8-2207,1 4 0,1 7-1672,-5 0 0,4 1-257,-3-5 0,3 5-27,-4-1 1,4-2 151,-4-9 1,2-1-29,-2-10 0,-1-7 54,5-9 1,-4-6-81,4-8 1,0-14-56,4-9 1,5-16 23,2-8 1,-14 21 0,0-1-804,-1-2 0,0-1 1,4-3-1,-1-1-136,-1 0 1,1-2-1,0 1 1,0-1-691,0 0 1,-1 2 0,-3 3-1,-1 2-80,10-22 1547,-5 9 0,-4 8 0,-3 5 0,-4 11 0,-5 8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660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19347 10165 8510,'-29'-6'0,"-3"-4"227,5-5-247,6 0 1,4 5 2421,6 2-1092,5 3-637,0 0 0,8 4-156,2-3 1,7 8-69,8 3 0,4 2-182,3-1 1,5 2-156,7-2 0,4 2-216,7 1 0,3-1-840,6-2 1,0 1-69,3-5 0,-27-2 0,0-1 583,4 0 0,0-2 0,1-1 1,0-1-1634,-1 0 0,0-1 2062,-1-3 0,0-2 0,-1 1 0,0-1 0,0-2 0,0-1 0,0 0 0,-1 1 0,0 0 0,0-1 0</inkml:trace>
  <inkml:trace contextRef="#ctx0" brushRef="#br0" timeOffset="1">20569 9879 8494,'-5'-11'3488,"-1"-1"-2599,-1 1 1,12 4-598,11 4 0,14 1 149,8 2 0,8 0 204,7 0 1,3 0-796,-22 0 0,0 0 0,1 0 1,0 0 246,3 0 1,0 0-1,3 2 1,1 1-837,-2 1 0,0 0 0,5 1 0,1 0 739,-1 1 0,1 0 0,6-1 0,1 1 0,-1 0 0,0-1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662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FF8000"/>
    </inkml:brush>
    <inkml:brush xml:id="br2">
      <inkml:brushProperty name="width" value="0.12095" units="cm"/>
      <inkml:brushProperty name="height" value="0.12095" units="cm"/>
      <inkml:brushProperty name="color" value="#FF8000"/>
    </inkml:brush>
  </inkml:definitions>
  <inkml:trace contextRef="#ctx0" brushRef="#br0">15532 7949 7871,'12'0'449,"-1"0"-303,1 0 0,-1 0-4,0 0 1,1 1-37,-1 3 1,1-3-17,-1 3 1,4 1-38,1-1 0,0 1 13,-1-1 1,-1-2-13,5 6 0,-3-5-24,3 0 0,-4 2-84,4-1 0,0 1 78,4-1 0,0-3-131,-1 3 1,1-3 117,0-1 0,0 0-21,0 0 1,-2 0-13,-2 0 1,2 0-2,-6 0 0,5 0 7,-1 0 0,-2-3 5,-2-1 0,1-5 5,0 1 1,3-1 4,-4 2 1,4-3-94,-4 2 0,0 3 84,-3 1 0,3-1 2,0 1 1,1 1 3,-5 3 0,0 0 1,1 0 0,3 0 45,0 0 1,1 3-53,-5 1 1,0 0 134,1-4 0,-1 4-115,1 0 1,-1-1 135,0-3 1,1 0-111,-1 0 1,5 0 31,-1 0 0,1 0-29,-1 0 1,-2 0 7,2 0 0,2-3-18,-2-1 1,2 0-12,-2 4 0,-2 0-21,2 0 0,-3 0-17,0 0 1,-1 4-11,1 0 1,-1-1 73,1-3 1,-1 4-3,0 0 1,1 0-2,-1-4 1,1 0 10,-1 0 0,2 0 4,2 0 1,-2 0 11,2 0 0,1-4 34,0 0 0,3-1-53,-4 1 1,4 3 6,-4-3 1,4 3 5,-4 1 0,4-4 1,-3 0 0,3 1-30,-4 3 1,4 0 0,-4 0 1,6 0 24,-2 0 1,-2 0-1,2 0 0,0-2 44,4-2 1,4 2-51,0-6 1,0 2 69,0-2 0,-3-2-50,3 3 0,1-2-60,-2 1 0,4-1 21,-8 5 1,4-3 0,-7 3 0,2 0-3,2 4 0,-4 0-9,0 0 1,-1 0-23,1 0 1,3 4 28,-3 0 1,-1 3-49,1-3 0,0 4 40,3-4 1,3 3-5,1-3 1,-2 0 15,3-4 0,-3 0 0,-1 0 1,2 0 22,-2 0 0,3-4 6,-7 0 1,-2-3 30,2 3 0,-5-1-52,2 1 1,-4 3-14,0-3 1,-1 3 3,0 1-25,1 0 1,-1 0 23,1 0 0,-5 0 22,1 0 158,-5 0 16,7 0-335,-4 0 0,2 0 95,-1 0 1,-3 0-1731,4 0 1742,-6 5 0,8-4 0,-3 4 0</inkml:trace>
  <inkml:trace contextRef="#ctx0" brushRef="#br1" timeOffset="1">15966 7458 7880,'-7'0'1583,"-1"0"-1085,6-5 0,-5 3 252,3-1-692,3 1 1,-4 1-198,5-3-145,0 3 1,1-4-134,3 5 0,-1 0 417,4 0 0,6 0 0,5 0 0</inkml:trace>
  <inkml:trace contextRef="#ctx0" brushRef="#br1" timeOffset="2">16138 7572 7880,'-7'5'61,"-3"-4"10,9 4-72,-4-5-253,5 0-102,0 6 1,5-5 355,3 3 0,2 2 0,1 0 0</inkml:trace>
  <inkml:trace contextRef="#ctx0" brushRef="#br1" timeOffset="3">16252 7766 7880,'0'7'431,"0"3"109,0-9-165,0 9-393,0-4 340,0 1 0,0 3-667,0-9 371,0 9-1143,0-8 445,0 8 224,5-9 0,1 8 251,6-5 1,-2 1-23,-3-1 1,4-3 218,-4 3 0,0 2 0,0 2 0,1-3 0,2 5 0,-2-2 0,0-2 0,-4 1 0,0-3 0,-4 4 872,0 0-546,0 3 1,0 0 133,0 1 0,-1-5-108,-3 1 1,1-5-337,-4 0 146,4 4 1,-2-5-1060,5 6-21,0-6 198,0 9 1,0-9 531,0 6 1,0-5 187,0 5 0,4-4 0,0 4 0,3-5 0,-3 5 0,1-2 0,-1 2 0,-1 2 0,4-2 0,-4-2 378,1 2 1,-3-1 36,-1 5 0,1-2 133,3-3 1,-3 4-135,3-4 1,-3 3-133,-1 2 1,0-5-287,0 1 0,0-4 221,0 3-227,0 1 101,5 3-1684,2 1 279,4-1 171,1 1 1143,-1-6 0,0 4 0,1-3 0</inkml:trace>
  <inkml:trace contextRef="#ctx0" brushRef="#br1" timeOffset="4">16480 8406 7880,'-11'5'0,"-1"0"1098,1 3-257,5 2-364,-4-4-687,8 5 309,-3 1-942,5-1 1,1-3 482,3 0 1,1-5 359,3 5 0,7 0 0,-2 3 0</inkml:trace>
  <inkml:trace contextRef="#ctx0" brushRef="#br1" timeOffset="5">16526 8657 7880,'-6'5'1384,"-5"-4"-1325,10 10 0,-4-9 97,5 6 300,0-6-228,0 8 0,0-7-1609,0 5 0,0-5 1381,0 5 0,5 0 0,2 3 0</inkml:trace>
  <inkml:trace contextRef="#ctx0" brushRef="#br1" timeOffset="6">16572 8885 7880,'-12'0'0,"5"4"108,-1 0 0,5 1 677,0-1-804,1-3 162,2 9-969,0-8 639,0 8 0,0-8-1169,0 6 1356,0-6 0,5 9 0,2-5 0</inkml:trace>
  <inkml:trace contextRef="#ctx0" brushRef="#br1" timeOffset="7">16595 9080 7880,'-12'11'0,"1"-3"0,-1-1 0,5-3 0,-1 4 1457,5-6-461,-2 3-2380,5-5 1073,5 0 0,2 0-452,4 0 1,-3 0 762,-1 0 0,1 0 0,4 0 0</inkml:trace>
  <inkml:trace contextRef="#ctx0" brushRef="#br1" timeOffset="8">16595 9251 7880,'-6'6'-1084,"5"4"2038,-9-3-604,9 4 1,-6-1 176,4-2-113,1 2-547,-3-4 0,5 6 22,0-1 1,0-3-123,0-1 88,0 1 1,0 4-246,0-1 1,2-1 47,1-2 1,-1 2 341,1-3 0,-1 4 0,-2 0 0</inkml:trace>
  <inkml:trace contextRef="#ctx0" brushRef="#br1" timeOffset="9">16560 9502 7880,'-11'0'1193,"-1"0"0,5 0-1020,-1 0-140,6 0-345,-3 0-1418,5 0 1353,0 5 0,0-2-36,0 4 0,0-3 196,0 4 1,0-1-17,0 5 0,0-1 233,0 1 0,0-1 0,0 1 0,0-5 0,0 1 0,-2-1 0,-2 5 0,3-1 0,-4 1 0,5-1 0,-1-3 0,-3-1 0,2 1 0,-6 3 0,4-3 738,-3 0 0,3-1-261,-4 5 1,2-1 325,-2 0 0,-1 1-437,5-1 0,1-3-434,3-1-959,-5 1 0,3 0 354,-2-1 673,3-4 0,6 7 0,2-4 0</inkml:trace>
  <inkml:trace contextRef="#ctx0" brushRef="#br1" timeOffset="10">16309 9502 7884,'0'-11'257,"0"-1"1,0-3 406,0 0 0,0 0-312,0 3 0,4 1 87,0-1 1101,-1 1-550,-3 0-424,5-1-351,-3 6 0,3 3 120,-5 11 0,0-1-93,0 9 0,-1 3-27,-3 4 0,1 1 97,-4 6 1,4 1-71,-1 3 0,-1 0 101,1 0 0,1 4-86,3 1 1,0 0 94,0-1 1,0 1-156,0 3 0,0-6 0,0-6 1,1-5 73,3 2 0,2-8-56,5-4 0,-3-3 218,0-5 1,-1-1-83,5-6 0,3-6-64,0-1 1,2-5-60,-2-3 1,-1-3-110,5-4 1,0-5-45,4 0 0,0-4-162,-1 0 1,1-2-2128,0-1 0,0 3 1089,0 1 1,0 5-4007,-1-2 5131,1 3 0,-5 1 0,-1 0 0</inkml:trace>
  <inkml:trace contextRef="#ctx0" brushRef="#br1" timeOffset="11">15852 7378 7244,'-11'0'566,"-1"0"-394,1 0 1,5-1-94,2-3-290,2 3 239,2-5 0,2 3-113,2-1 0,1-1 85,2 1 0,3 1 38,-2-4 0,2 3-195,2-4 238,-1 6 3,0-8-22,1 8 1,-5-4 309,1 2-100,-5 3-150,2-4-25,-5 5 94,0 0-271,-5 0 0,2 0 65,-5 0 0,5 0-35,-5 0 1,4 0 27,-3 0 1,3 1 1,-4 3 0,4-3-29,-3 3 0,3-3 43,-4-1 0,5 2-11,-5 1 1,4-1 7,-3 2 1,4-3 6,-7 4 0,7-4 3,-4 3 26,4-3 10,-2-1 1726,5 0-1481,5 0-197,-4 0 0,6-1 102,-3-3 1,-2 3-11,6-3-91,-6-2 1,7 3 59,-5-4-3,5 4-179,-3-7 0,2 9-234,-1-3 1,-4 1-1186,1-1 1455,-3 3 0,4-4 0,1 5 0</inkml:trace>
  <inkml:trace contextRef="#ctx0" brushRef="#br1" timeOffset="12">20352 13271 8263,'6'-5'-364,"-1"4"1,-1-6 940,0 4-425,5 1 0,-3-7 20,6 6 0,-2-2-82,-3 1 0,4 2-10,-4-1 0,0-2-243,0 1 205,1-5 0,3 6-169,1-4 0,-5 3 127,1-4 0,-4 4-106,3-3 1,-4 3 116,1-4 1,-2 6 432,2-2-283,-3-2 281,4-1-201,-5 1 8,0 1 294,0 0-241,0 4-15,0-10 0,2 9-26,1-6 0,0 1 83,5-5 0,-1 1-118,5-1 0,3 0 32,0-3 1,7-1-32,0-7 0,6 3 0,7-6 0,-1 0-42,0 0 0,5 0 41,3-4 0,-1 4-328,1 0 0,-4 2 246,4 1 0,-4-1-249,4-3 1,-2 7-4,2-3 1,3 6-14,-4-2 1,5 0 150,4-4 1,-3 1-141,2-1 0,-1 0 144,2 0 0,-1-1-33,8-3 0,-7 3 141,3-3 1,-5 3-64,-2 2 1,0-3 98,-1-1 0,0 0-22,-3-4 0,2-1-70,-2-3 0,2-1-147,2-3 0,0-3-140,0-5 0,-25 21 0,-1 0 139,2-2 0,-2 0 0,0-4 0,-2-1 24,4-4 1,-2-1 0,-3 2 0,-1-1-48,2-3 0,-2-2 0,-1 2 0,-2 0 28,3-3 1,-1 0 0,-3 0 0,0 0-111,0-3 1,-1-1 0,0 6 0,-2 0 71,-3-2 0,0 0 0,0 5 1,0 1 9,-3-1 1,-2 1 0,1 4 0,0 0 359,-2-29 0,-5 9-243,-3 6 1,-3 2 76,-5 5 0,-3 1-32,-7 4 0,-3 5-20,-6 2 0,-4 4-37,-3 4 1,-5 3 51,-6 5 0,-2 0-86,23 7 1,0 1 0,-1 1 0,1 1-112,-2 4 0,-1 2 0,0 0 0,-1 3 15,-2 2 0,0 2 1,0 2-1,-1 2-163,-5 0 0,0 2 1,0 1-1,1 2 171,-3 3 1,0 2-1,-1 1 1,0 2 88,2 1 1,-1 1-1,-1 2 1,0 1 93,3 0 1,1 0 0,-4 5-1,1 1-206,0 3 1,1 2 0,13-14 0,-1 0 0,2 1 197,-11 15 1,1 1 0,-3 0 0,1 0-57,5 0 0,0-1 0,2 1 0,0 1 70,1 0 1,1 1 0,1 2 0,0 0-16,4-3 0,1 1 0,0 0 0,2 0-28,2-2 1,2-1-1,-1 2 1,0 0-19,0 2 0,1 1 1,-1-2-1,1 0-146,1-2 0,0-1 0,3-2 1,2-1 236,2-6 1,1 0 0,3-1 0,1 0 2,1-3 1,1 0 0,1-1 0,1 0 104,-3 28 1,3-5-48,5-10 1,0-6 643,0-2 0,9-3-449,2-5 0,8-2 681,0-5 1,4-5-959,4-3 1,1-2 718,2-2 1,3-5-1094,-2-2 1,0-4 247,0-4 1,1 2-407,-6-6 1,1 1 130,-4-5 0,3-3-236,1 0 0,6-9 45,1 1 496,1-13 0,9 1 0,-3-11 0</inkml:trace>
  <inkml:trace contextRef="#ctx0" brushRef="#br1" timeOffset="13">14082 10861 8405,'-8'0'0,"1"0"1438,4 0-82,-2 0-601,5 0 0,6 0-164,6 0 0,4-1-245,7-3 0,5 2 182,3-6 0,2 5-71,1 0 0,5-2-297,3 1 1,1-4 106,-1 4 0,1-3-654,-5 3 0,0 0-189,-3 4 1,-7 0-573,-6 0 0,0 0 460,-7 0 1,0 1-1123,-3 3 1810,-6-3 0,4 10 0,-3-5 0</inkml:trace>
  <inkml:trace contextRef="#ctx0" brushRef="#br1" timeOffset="14">12460 10918 8405,'-11'-11'2656,"4"3"-1867,4 1 1,3 4-127,3-1 1,5 4 135,7 4 1,3-1-313,5 4 0,5-3-59,2 4 1,3-4-359,1 3 0,6-3 120,2 4 0,2-5-829,2 5 0,-4-4 531,0 3 1,2-3 107,2 4 0,2-1 0,-8 5 0</inkml:trace>
  <inkml:trace contextRef="#ctx0" brushRef="#br1" timeOffset="15">15898 5196 8134,'11'-3'-599,"1"-1"0,-1-4 460,1 4 1,0-3 138,3 3 0,-1-1 0,5 1 0,0 3 0,4-3 0,0 3 0,0 1 0,1 0 0,3 0 0,-8 0 0,7 5 0,-8 1 0</inkml:trace>
  <inkml:trace contextRef="#ctx0" brushRef="#br1" timeOffset="16">15715 5905 7420,'8'0'60,"-1"0"0,2 0 9,6 0 1,1 0-151,7 0 1,2-2-189,9-1 0,5 1 269,3-2 0,8-2 0,2 0 0</inkml:trace>
  <inkml:trace contextRef="#ctx0" brushRef="#br1" timeOffset="17">16457 6773 8060,'-11'-2'-836,"0"-2"442,-1 3 1,1-4 1037,-1 5-232,6 0-13,-4 0-282,9 0-134,-4 0-233,5 0 235,0 5 0,0-2 51,0 4-23,0-4-40,0 7 62,0-9 0,0 6 281,0-4 2,0-1-149,0 3-60,0-5 28,5 0-147,-4 0 101,4 0-16,-5 0-104,0-5-269,0 3 204,0-3 27,0 5 0,4-1 55,0-3 1,1 3-77,-2-3 1,0-1 75,5 1 0,-1-5-4,5 2 0,-5 1 33,1-2 1,-1 4 11,5-3 0,-4 3 38,-1-4 0,-3 6-64,4-2 1,-5-1 192,5 1-165,-6 0 129,9 4-96,-10 0 7,4 0-23,-5 0 4,5 0 57,-4 5-44,4-4 95,-5 4-96,0 1 99,0-5-127,0 4 0,0-4 44,0 3-53,0-3-10,0 4-399,0-5 0,0 5 1,0 2-1</inkml:trace>
  <inkml:trace contextRef="#ctx0" brushRef="#br2" timeOffset="18">15464 7127 8977,'18'-30'-105,"-2"-1"1,-4 4-283,-1 2 263,5 1 0,-7 7 340,3 6 1,-7 4 128,2 7-811,-4-5 272,2 4 1,-5-3 40,0 8 0,-5 2 122,-3 6 0,1 0-19,-5 4 1,3-2 95,-6 5 0,-1-4 96,0 4 1,-3-1-78,4 1 0,-5 2 178,1-2 1,-3 3-69,-1 1 0,1 3-83,-1 1 1,-5 10-26,-3 1 1,-10 10-311,18-22 1,0 1-1,-2 4 1,0 1 268,1 2 0,-1 0 1,-3 1-1,-1 0-10,-3 3 0,-1 0 0,0 1 0,-1 1-62,0 0 0,-1 0 1,1 1-1,0 0-315,-1-3 0,1 0 0,2 1 1,0 0 370,-1-1 0,1 0 0,-2 1 1,1-1 20,-1-1 0,-1-1 0,0-2 0,0 0-24,4-1 1,1-1 0,0-2 0,1-1-36,2 2 1,0-1 0,0-1-1,0-1 71,2-1 1,0 0-1,2-3 1,1-1 60,-20 19 1,5-7 25,-1-1 0,4-4 201,3-8 1,8-4 320,8-3 1,2-7-163,2-4 305,5-3 0,3-7-635,11-6 0,2-7-247,13-11 0,6-6 34,9-9 0,-16 19 1,0 1 14,1-1 1,0-1 0,0-3 0,1-1 96,2-2 0,1 1 1,2-2-1,-1 1 38,2-2 1,1 1 0,2-1-1,0 0 61,-1-1 0,1 0 0,3-2 0,2 0-388,1-3 0,2-2 0,-11 12 1,1-1-1,0 0 323,2-2 0,0 0 0,0-1 0,3 0 1,0 0-1,0 0-313,-2 0 0,0 1 0,1 0 0,0 1 0,0 1 0,0-1 276,0 1 1,-1 1 0,0-1 0,0 2 0,0 0 0,-1 0-25,1 2 1,-1 0 0,-1 0 0,16-11 0,0 1-298,-4 5 1,-1 1 0,0 1 0,-1 1 254,-2 3 0,0 1 0,-1-1 0,0 1-96,-3 3 0,0 0 0,0-1 0,-1 1-159,-4 3 0,-1 2 1,0 1-1,0 1 499,23-11 1,-5 5-693,-10 2 0,-6 5 1333,-13 8-1134,-3 2 0,-9 6 689,-3 3 1,-15 7-417,-8 8 1,-9 9-51,-10 6 1,-4 6 36,18-18 1,-1 1-1,-1 0 1,0 0-4,-2 0 1,-1 0 0,-2 0 0,0-1-47,-1 1 0,-1 0 0,-2 3 0,0 1 120,1 0 0,0 0 1,-2 0-1,1-1-64,2-3 0,1 0 0,-4 2 0,-2 2-183,-1 1 0,-2 1 0,-3 3 0,-1 2 280,-2 2 1,-1 0-1,-2 1 1,-1 0-359,-1-1 1,1 0-1,-1 2 1,0 0 269,15-10 1,0 0 0,1 0-1,1-1 1,0 0 0,0 0 8,1 1 0,0 0 0,0 0 0,-1-1 0,1 0 0,0 0 33,-16 13 0,1 0 0,1 0 0,-1 0-25,1 0 1,1 0 0,5-3 0,1 0 58,0-3 0,2 0 0,2 0 1,1-1-200,0-2 0,0-1 0,3 1 1,1-1 152,1-1 1,1-1 0,6-3 0,0-2 256,-18 23 0,12-13-211,7-2 0,9-11 421,6-5 1,7-7-512,1-4 0,10-4 808,9-4 0,5-5-989,7-10 1,4-7 236,11-12 1,-20 16-1,0-3-88,2-3 0,1-1 0,5-2 0,1-1 89,4-4 1,2 0 0,-1-2 0,0-1-382,1-2 1,1-1-1,1 1 1,1-1 446,-1-1 1,1-1 0,-12 12 0,1 0 0,0-1-98,2-3 0,1-1 1,-1 0-1,2-2 1,-1 1-1,1-2-347,2-4 0,0-1 0,1 1 0,0 0 0,0 0 0,0 0 351,1-1 0,0 0 0,-1 2 1,-2 1-1,0 2 0,0 0-46,-1 1 0,0 0 1,0 2-1,-4 6 1,-1 1-1,0 0-255,12-13 0,0 2 0,-2 7 0,-2 1 215,-5 4 1,-1 1 0,-1 2-1,-1 3 99,-5 3 0,-1 1 1,18-12-259,-9 12 1,-11 7 720,-9 8-774,-2 3 1,-7 8 1091,-2 4 0,-13 7-838,-6 8 1,-8 5-158,-8 7 0,0 6 208,10-19 0,0 0 0,0 2 1,-1 0 65,-3 0 0,0 0 0,-1 3 1,-1 2-42,-3 2 0,-1 0 1,-1 3-1,0 0-311,-1 3 1,-2 0-1,-2 1 1,0 0 260,0 3 1,-2 0-1,10-12 1,-1 1 0,-1 1-324,-1 3 0,-1 2 0,-1-1 0,-1 1 0,0 1 0,0-1 307,-2 2 1,0 0 0,0-1-1,2-2 1,0 0 0,0-1 6,3-2 0,0-1 1,1 0-1,-1-2 1,1 0-1,0 0-195,-12 13 0,2-2 0,4-6 0,2-1 260,4-5 1,1-1 0,3-3 0,2-2 260,-17 17 1,4-9 267,8-10 124,7-10 0,11-10-432,9-6 0,9-14-219,9-9 0,9-16-104,14-8 1,-17 20-1,0-1 281,3-3 1,2 0 0,1-3 0,1 0-281,3-3 0,-1 0 0,3 0 0,0-1-50,0-1 0,-1 0 0,2 1 0,1 1 72,0-2 1,2 0 0,2-1 0,2 0 139,2-1 0,1 0 1,2-1-1,1 0-107,-14 15 0,0 0 0,0-1 0,0-1 0,0 0 0,1 1-244,3-1 0,0 0 0,0 1 0,-1-1 0,0 1 0,0 0 209,-1 1 1,1 1 0,-1 0 0,16-11 0,0 1-74,-5 5 0,-1 0 0,-2 0 0,0 1-179,-1 2 1,0 1 0,-2 0-1,-1 0-43,-3 3 0,0 1 1,-2 2-1,-2 2-14,-5 3 0,-1 0 0,19-10 74,-11 6-126,0 0 773,-15 16 1,-3-2-592,-16 12 0,-11 10 92,-8 10 0,-9 5 208,-6 6 0,-6 6 167,15-20 1,0 1 0,-3 4 0,-1 1-319,-3 3 0,-1-1 0,-1 1 0,0 1-22,-2 2 1,-1 0 0,0 3 0,0 0 104,-3 3 1,0 0 0,-5 6-1,0 1 83,13-14 1,1 1 0,-2 0 0,-2 4-1,0 1 1,-1 1-370,-2 1 0,0 0 1,0 1-1,-2 1 1,1 1-1,0 0 290,-2 0 0,0 0 1,1 0-1,-1-1 0,1-1 1,0 0-42,3-4 1,0-1 0,1 0 0,2-2 0,0-1 0,2 0-236,-11 10 1,2-1 0,0 0 0,1-2 152,-1-1 1,2 0 0,1 1 0,2-1 38,1-4 0,1 0 1,3-2-1,2 0-54,3-7 1,2-1-1,-20 19 458,9-12 1,11-6-533,5-10 1169,10-5 0,11-17-1012,9-8 0,12-10 11,11-13 1,7-9 3,-17 19 0,1-1 0,2-1 1,0-2 131,2-2 0,2 0 1,3-3-1,1 1-136,3 0 1,0 0-1,0-2 1,-1 0-101,1 2 0,0-1 1,0-1-1,0 0 104,2 2 0,0 0 0,4-4 0,1-1-28,0 1 0,1 0 0,1 0 0,0 1-53,-1 1 1,0 0-1,-1 2 1,0 1-130,-1-1 1,-1 0 0,1 1 0,0 1-24,-4 1 0,0 1 1,-3 3-1,-2 1-55,-4 3 1,-1 1 0,-3 1 0,-2 1 108,21-16 1,-8 3-22,-11 12 0,-6 8 268,-9 11 242,-6 3 1,-4 2-437,-9 3 0,-6 8 823,-10 11 0,-2 5-592,-6 6 1,0 6-39,-11 2 0,-1 3-51,18-20 0,0 0 0,-1-1 0,-1 1 0,-3 4 0,-1-1 1,0 0-1,0-1-190,-1 3 1,-1 1 0,-1-1 0,1 0 250,1 0 0,-1 0 0,-4 3 0,-1-1 9,-3 4 1,-2 0-1,3-1 1,-2 0-327,-4 2 0,1-1 0,3-4 0,1 0 303,1-1 0,0-1 0,4-2 1,1 0 7,2-3 0,1 0 0,6-3 0,-1-3 1,-22 8 0,12-7 85,10-12 284,8-3 1,8-10-348,7-3 0,5-8 402,7-7 0,6-6-403,12-9 1,5-3-156,7-5 1,-18 21 0,2 0 251,2-2 1,1 0-1,2-1 1,0-2-156,3-2 0,1-1 0,-2 1 0,1 0-324,2-4 0,1-1 0,2 1 0,1 0 350,3-2 1,2 0 0,2-1-1,1-1 21,-11 10 0,1-1 1,-2 1-1,14-12 1,0 0-346,-13 13 0,0 0 0,0-1 1,10-11-1,0 1 228,1 2 1,0 0 0,-6 4-1,0 1 104,-3 3 0,-2 3 1,21-9-242,-13 17 1,-14 10-87,-8 9 1,-10 8 141,-5 7 1,-14 11-87,-9 15 0,-11 13 93,10-21 1,-1 2-1,-3 2 1,-1 1-92,-4 4 1,-3 0-1,1-1 1,-2 0 50,-3 3 1,-1 0 0,0-1-1,0 0-61,-3 1 0,0 0 1,-3 1-1,1 0 51,-2-1 1,0-1 0,2-3-1,-1-2 249,1-3 1,0-2 0,6-3 0,0-1-77,1-6 1,1-1-1,4 1 1,-1 0 146,1 0 1,0 0 0,3-3 0,0 0-169,-22 18 0,2 1 0,4-3 0,5 1 0,5 1 0</inkml:trace>
  <inkml:trace contextRef="#ctx0" brushRef="#br1" timeOffset="19">15692 6453 8379,'0'-17'0,"-1"1"109,-3-3 0,3 6 284,-3 5 1,2 6-186,-2-2 129,3-2-1021,-5 4 434,6-3-143,0 10 0,0-2 175,0 5 0,0-5 223,0 5 0,-5 0 52,-2 3 1,-5 2-70,-3 2 0,-3 3 29,-5 5 0,-3 1 316,-1 2 1,-8 2-12,0 3 1,-5 3-328,2 0 0,-9 4-23,1 4 0,-2-1-152,2-3 0,2-1 131,2 5 1,-1-2 113,5 2 1,-4-3-14,4-4 0,0-5-28,3 1 1,2-2 43,3 1 0,3-3 14,8-8 0,3-3 80,4-4 108,1-1-240,5-4 191,0-2 1,12-5-149,1 0 1,8-2 26,4-1 1,0-8-54,4-4 1,1-5 2,7 1 0,2-3-23,-3-1 1,2 1 15,-1-1 1,5-4-65,-1 0 0,-2 0-11,-3 0 0,0 2-7,5-6 1,-1 2 22,0-2 0,-1 2-22,-2 3 0,0 1-5,-4-1 1,4 2-5,-5 1 1,-4 4-29,-7 0 1,0 5 22,-3-1-33,2 2 27,-13 2 237,4 4 1,-6 2-64,-3 5 0,1 0 68,-4 0 1,3 0-162,-4 0 0,4 0 17,-3 0 0,3 0-120,-4 0 1,1 4 83,-5 0 0,1 5-63,0-2 0,-2 5-3,-2 3 0,-3-1-32,-5 5 1,0 0 66,0 4 1,-1 0-5,-2-1 1,-4 8 67,-4 4 0,-1 1-251,-3 7 0,1-1 265,-5 1 0,5 1-40,-1-5 0,8-2-11,3-10 0,8-4 12,4-11 1,2-5 43,7 0 1,1-8 91,5-2 1,8-2-112,4-5 0,7-6 274,0-2 1,6-2-290,2-2 0,5-4 23,-2 0 1,3-3-87,1 3 1,-3 1 31,-1 3 0,-3 4-12,3 0 0,-4 1-26,0-1 0,-7 8-125,-3 7 0,-4 3-42,0 1-34,-6 0 0,-6 6 224,-7 5 0,-9 6-57,-3 6 0,-2-1 137,-2 1 1,-1 0-50,-3 0 0,2 1 19,-6 3 1,5-3-9,-5 3 1,2-3 20,-1-2 0,-5-3 44,1 1 1,0-1 110,-4 3 0,6-4-51,1-3 1,6-3-93,-2-5 0,8 2 288,4-5-184,8 0-222,1-9 1,13-1 28,4-6 0,2-1-100,6-2 1,0-3 131,4-4 1,0 0-9,0 3 0,-1-3-17,1 3 0,0 2 2,0-2 0,-5 5 45,-3-2 1,-2 7-75,-2 2 41,-5 4 0,-6 0-78,-7 6 1,-10 7-163,-6 6 1,-5 8 19,-6-1 1,0 3 158,0 1 1,-4-2-64,0 6 0,-6-2 33,3 1 1,0 2 349,-1-5 1,7-1 43,0-3 0,2-1 44,7-3 0,5-6 123,10-6 183,5-4-772,6 2 1,6-9 166,5 0 0,2-5-50,6 2 1,0-3 156,4-2 1,0-1-393,0-2 0,-1 1-27,1-5 1,0 5-28,0-1 0,-5-1 121,-3 0 1,0 5-343,-3 3 482,2 1 1,-14 0 147,0 4 1,-7 3 33,-8 3 1,-3 4-74,-5 4 1,-1 4 63,-2 1 0,2 4-7,-3-1 1,-1-3 213,1 0 0,4-1-102,4-4 0,5 3 342,-1-6-432,3-3-242,5 0 0,5-8-91,9-4 1,2-1 65,10-7 0,-4-3 48,4-1 1,0 1-6,4-1 1,0 2 17,0-2 0,-4 0 35,0 7 0,-6-2 20,-2 7 79,1-4 123,-11 5 1,-1 2-350,-8 8 0,-7 4 173,-4 7 0,-3-1-242,0 5 0,-1 0 90,0 4 0,-4-2 55,1-2 1,-2 2 56,1-6 1,3 4 92,-3-4 0,4 0-20,4-3 0,3-6 550,5-2-164,4 2-311,2-4 1,6 1-184,3-6 1,3 1 146,4-1 0,0-3-57,1 3 1,-5-5-11,1 4 0,0-3-30,3 3-105,-5 0 66,5 4 1,-11 5-190,0 3 1,-6 7 148,-5 4 0,-4 3-274,0 0 1,-6 5 30,2 0 0,-2 3 174,-2-3 0,5-2 64,3-6 1,2-2 257,2-6-250,4-5 1,4-2 141,6-8 0,4-2 331,4-5 1,6-5-167,2 1 1,2-5 280,2 1 0,0 1-142,0-1 0,0 1-5,-1-1 0,-3-1-243,1 5 1,-5 0-177,4 3 137,-5 1 0,-3 3-284,-7 0-288,-3 6 1,-2 2 251,-3 8 0,-7 2-393,-8 1 0,-3 6 287,-1 2 1,-3-2 180,-1 2 0,0-1 96,5 1 1,-1 2 222,0-6 0,0 4-44,0-4 1,5-4 225,3-3 1,6-2 26,2 2 45,4-3-413,-2-5 1,10 0-24,3 0 0,-2 0 16,2 0 1,-1-1 1,5-3 0,-5 3-29,1-3 0,-6 1 48,2 0 0,-1 1-3,1-1 1,-3 1 1,3 2 5,-8 0 0,1 0-38,-4 0 72,-1 5-1,-3 2-37,-1 4-4,6-5 103,1 0 1,11-8-92,6-2 1,0-3 147,7-8 1,0 1-77,4-5 1,0 5 43,0-2 1,0 0-107,0 1 1,-6-1-4,-1 5 0,-8 5-12,0 2 0,-7 3-178,-1 1 0,-10 6-149,-9 5 1,-4 6 84,-3 6 1,-7 5-63,-5 2 1,-4 3-217,4 1 1,-5 1 544,1-1 0,0-1-110,4-3 0,2-3 144,13-8 0,3-4 83,9-7 255,4-3 1,5-6-133,9-3 1,2-2-42,10-6 0,0-3 80,4 0 0,0-2 109,0 2 0,0 1-314,0-5 0,-2 5-56,-2-1 0,-2 3-252,-6 5 143,0-3 1,-5 8 122,-6-2 0,-11 6-162,-8 5 1,-7 5-252,-5 7 0,-7 6 43,-4-2 0,2 2-107,-2-2 1,1 1 474,-1 3 0,0-4-89,8 0 1,4-6 343,11-5-244,7-6-105,7-1 1,15-11 31,6-5 0,9-2-106,5-6 1,3 0 266,2-4 0,-1 0-113,0 0 0,3 0 41,-3 1 0,6 0 11,-10 3 0,-1 4-166,-10 7 0,-2-1 1,-6 5 0,-4 2-5,-4 6 0,-8 3 24,-6 9 0,-7 1 3,-9 6 0,-2 5-54,-5 3 0,-2 2-101,-2 1 1,2 0 351,-6 0 1,1-1 9,-1-2 0,3 0 157,5-4 0,4-2-33,4-5-68,12-4-441,4-10 0,20-1 111,5-5 1,5-6 34,3-5 1,5-6 19,3-6 0,5-3-202,2-1 1,-1-3 189,-6 3 0,-1 0-26,-7 4 1,1 1 484,-9-1-88,-5 5 0,-16 3-131,-13 7 1,-9 9 56,-10 11 0,-2 6-183,-6 8 0,-4 3-172,1 6 0,-2-1-7,2 0 1,2 0 43,-3 1 1,4-2-93,5-3 1,3-2 99,7-5 0,8-7 17,8-4-32,7-6 1,10-7-91,9-3 1,7-3 228,8-9 1,4-1-86,4-6 0,0 0 9,0 0 0,-1 0 52,-2 0 1,1 2 233,-6 2 0,-3-2-216,-4 6 1,-9 1 183,2 7 1,-10 2-108,-2 5 1,-6 2 155,-9 6 0,-3 4-388,-5 11 0,-5 1-17,-2 3 0,1 1-30,-2 2 1,2 2 155,-2-5 1,0 2-29,4-6 0,2 2 61,6-6-139,2-2 101,11-6 0,7-6-17,10-5 1,6-1 121,6-3 1,0-2-73,0-6 0,1-3-8,2 0 1,-2 0-18,3 3 0,-3 5-3,-1-1 1,-4 2-259,0-2 244,-5-2 73,3 9-71,-11-4 0,-11 6 147,-10 3 0,-7 3 6,-5 8 1,-2 2 117,-5 2 1,-5 4-32,-3 0 0,-3 0 83,0 3 0,0 2 55,3-1 1,-1-1-114,5-3 0,1-4 65,7 0 1,-1-1-83,9 1 0,1-6-213,10-6 1,4-3-62,4 4-195,1-6 0,4 3 12,1-5 0,4 0-188,4 0 1,1 0 119,-1 0 0,2 0-9,2 0 1,-1 0 125,5 0 1,-1-5-28,1-2 0,2-3 242,-2-2 0,-2-3-116,-2 0 0,2-1 343,-2 5 0,4 0 53,-4-1 0,0 1 1,-3-1 0,-2 1-85,-3 0 0,0 3 342,-3 0-114,-3 6-323,4-3 1,-6 5-136,-3 0 0,1 0 297,-4 0-500,4 0 94,-7 0 1,8 0-129,-6 0 207,5 0 0,-3 0-70,2 0-49,3 0-26,-4 0-62,5 0 261,-5 0 43,4 0 26,-5 0 247,6 0-317,-5 0 77,4 0 13,-4 0-358,5 0 233,0-5-19,0 3 4,0-3 18,-5 5 48,4 0-35,-4 0 248,5 0 1,3-1-302,1-3-5,0 3 22,1-4 1,-2 5 25,4 0 0,-3 0 5,4 0 0,-4-4-14,3 0-71,-4 0 0,6 3 5,-6-3 0,2 3-101,-1-3 194,-3 3 1,8 0 4,-5-3-6,0 3-46,-4-4 1,0 3 131,0-1-175,0 1 51,0-3 0,0 4-96,0-3-252,0 3 223,0-4-238,0 5 180,-5 0 22,-1 0 89,-6 0 1,1 1-3,-1 3 0,1-2 162,-1 6 1,1-4 2,0 3 1,-5-3 124,1 4 1,0-4 506,4 3-252,-1-4-218,1 2 1,4-10-74,4-3 0,3-8-45,3-7 0,10-10 41,10-9 1,6-9-107,-11 23 1,2-1-1,2-2 1,2 0-275,2-3 1,1-1 0,5-3-1,1-1 215,1-1 1,0 0-1,2-3 1,-1 0-312,0 1 0,-1 0 1,0 0-1,-1 0 267,-1 2 1,1 0-1,1 1 1,0 1 5,-3 1 1,-1 2 0,2 1-1,-1 2-62,-6 4 0,-1 2 1,1 1-1,0 1-7,20-18 1,-2 4 50,-5 7 0,-1 3-75,-10 6 0,0 4 419,-5 3 0,4 3-607,-3 5 0,6-4 845,-6 4 0,2-7-844,-2-1 1,3-4 626,1 3 1,0-3-446,-4 4 0,-2-4 300,-2 4 1,2-4-211,-6 4 1,0-1 271,-4 5 0,1 0-10,-1-1 0,-3 2 192,-1 2-286,-4-2 1,3 9 348,-2-3-619,-3 3 330,4 1-1286,-5 0 1,2-4 804,2 0 151,-3 0 1,5 4-89,-2 0 319,-3 0 564,4 0 194,-5 0-550,5 0-275,-3 0 0,3 0 0,0 0 0,-4 0 0,9 0 0,-3 0 0,4 0 0,-3 0-545,-1 0 242,-4 0-39,2 0 128,0 0-21,-4 0 49,4 0 1,-5 2 89,0 1 0,0 4-172,0 4 1,-9 2 86,-2 2 1,-8 3 129,0 5 0,-4 5-13,-4 2 1,-3 4 156,-8 4 0,1-1-370,-5 5 1,0 0 387,-3 4 1,-1-6 5,0-2 1,2-6-66,2-1 0,-2-2 215,2 1 0,1 2 21,-1-5 0,0 4 36,-3 0 1,-4 3-196,23-15 0,-1 0 1,1 1-1,-1 1-142,-3 1 1,-1 1 0,0 1 0,0-1 165,0 2 0,1 0 1,-1 0-1,1 2-10,1 1 1,1 1 0,2-5 0,0 0-155,1-1 0,0 0 0,-15 14 84,5-3 1,6-6-151,6-9 144,11-8 1,3-7-211,13-8 1,8-7-86,11-8 1,9-13-85,6-6 0,5-5 180,-1-3 1,-19 21 0,0-1 134,1 0 1,1-1 0,-1 2 0,-1 1 265,2 1 0,0 0 0,18-23-40,-1 4 1,0-2 162,3-2 1,-4 6-126,-3 2 1,-8 8 294,-3 8 0,-9 8-459,-7 6 1,-4 7-345,-7 1 1,-7 6 110,-4 9 1,-6 3-283,-6 5 0,-1 5-357,-2 2 1,0 0 301,-4 0 1,1-1 567,-2 2 1,5-7-344,6-5 1,0-5 156,5 1 170,0-2 1,8-10 356,4-6 1,11-9-208,8-11 1,5-3 193,6-1 1,-2-5 50,6 2 1,-1 1-116,4-2 0,-1 2 1,-2-1 1,1 3-245,-6 8 1,5-1-256,-5 4 1,1 2 53,-4 7 0,-5-2-210,-3 5 1,1 0-103,0 4 1,4-1-505,-1-3 0,4-2 28,3-5 0,5-7 265,7-5 1,3-6 477,4-9 1,5-3-186,-25 19 0,-1-2 0,1 0 0,0-1 424,-2 0 0,-1 0 1,2 1-1,-1-1 264,19-21 0,-1 7 360,-15 5 0,-3 4 0,-4 8 0,-6 0-286,-2 3 0,-4 6 361,-7 6 1,0 3-195,0-4 0,-1 6-382,-3-2-78,2 3-948,-3 1 1,5-2 285,0-1 0,5 0-542,3-5 1,7-3 373,4-4 1,3-4 176,1 3 0,-4-4 417,0 1 0,-1 1-141,1-1 1,1 4 755,-5-4 0,-5 9-142,-6-1 2138,2 2-625,-4-3-972,3 6 1,-6 1-864,-3 5 34,2 0-353,-3 0 1,7 0 286,1 0 0,4-1-735,4-3 1,4 1 146,1-4 1,0 3-70,-1-4 1,-2 4 198,2-3 1,-2 4 81,-2-1 1,0 2 42,-4-2 546,3 3 144,-8-4 1,1 6-221,-6 3 1,0-2 24,-5 6 0,2 0-175,-1 3 0,-4-3 34,4-1 1,0 1-61,0 3 0,3-1-106,-4-2 0,5 2-1,-5-2 0,4 2-242,-3 1 1,4 1-75,-1-1 0,-2 1 95,-2-1 0,2 2-52,-2 2 1,1-1 25,-5 5 1,-4 1 82,-3 7 0,-8 3 87,-3 8 0,-10 9-178,18-19 0,-1 1 1,-3 4-1,-2 0 358,-4 7 0,0 0 0,-2 1 0,0 1 0,-5 5 0,-2 1 0,0-2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682"/>
    </inkml:context>
    <inkml:brush xml:id="br0">
      <inkml:brushProperty name="width" value="0.12095" units="cm"/>
      <inkml:brushProperty name="height" value="0.12095" units="cm"/>
      <inkml:brushProperty name="color" value="#FF8000"/>
    </inkml:brush>
    <inkml:brush xml:id="br1">
      <inkml:brushProperty name="width" value="0.09071" units="cm"/>
      <inkml:brushProperty name="height" value="0.09071" units="cm"/>
      <inkml:brushProperty name="color" value="#FF8000"/>
    </inkml:brush>
  </inkml:definitions>
  <inkml:trace contextRef="#ctx0" brushRef="#br0">19987 8805 12034,'0'-7'-28,"0"-1"1,-4 4-205,0-3 0,0 3-225,4-4 1117,0 6-222,5-8-143,2 3 0,4 0-176,0-1 0,2 4 29,2-3 0,-1 4-323,5-1 1,0-1 292,4 2 0,4-3 43,-1 3 1,7 1-259,2-1 0,1 1-2,10 2 0,-3 0-172,7 0 1,2-4-96,1 1 1,8-2 326,-29 3 0,1 0 0,0 1 0,0-1-79,-1-1 1,0-1 0,32 0 83,-3-4 0,-5 4-122,5-3 1,-14 4-78,2-1 1,-8-1 140,1 2 1,-4-6-266,3 1 1,-8 2-153,2-2 509,-9 6 0,6-11 0,-5 5 0,-2 3 0,-1 3 0</inkml:trace>
  <inkml:trace contextRef="#ctx0" brushRef="#br0" timeOffset="1">21505 8154 12452,'-22'-11'-1041,"4"0"0,1 1 1224,6 2 590,5 3 0,1 6 320,5 3 0,1 4-641,3 7 0,2 2-334,5 6 1,1 0 97,-1 0 0,4 4-315,1-1 0,4 6 78,-1-2 0,3 2-90,0-1 0,5 2 188,0-3 0,7 2-677,-4-2 1,6-2 116,-6-5 1,0-1-197,0-3 1,-5 1-228,2-5 0,-7-3 379,-1-5 1,-5-4-649,2 1 1222,-4-3 1,5-1 0,1 0 0</inkml:trace>
  <inkml:trace contextRef="#ctx0" brushRef="#br0" timeOffset="2">22202 8246 15964,'-16'0'37,"-2"0"1,-5-5-296,0-3 1,2 3 594,2 1 0,-3 3 36,3 1 1,-3 5-255,0 3 1,-6 8 110,-3 7 0,-7 2-303,-4 10 0,-2 3-139,21-14 1,0 1 0,-1 1 0,0 0 173,1 3 0,0-1 1,-1 0-1,1 0 53,4-1 1,0 0-1,2 0 1,1 1-565,-10 26 0,8-9 15,6-3 0,7-5 534,9-3 0,1-1 0,5-2 0,2-5 0,2-2 0</inkml:trace>
  <inkml:trace contextRef="#ctx0" brushRef="#br0" timeOffset="3">22271 8680 13269,'-18'-12'-1839,"3"1"1905,7 0 1064,3-1 0,8 5 122,4-1 0,1 5-857,7 0 0,-1 1-519,1 2 0,-2 0 126,2 0 0,2 0-223,-2 0 0,4 0 20,-4 0 0,4 0-199,-4 0 0,1 4 42,-5 0 1,-1 5-714,-2-2 0,-3 7 324,-5 2 1,-1 4 337,-3-1 1,-4-1 652,-7 1 0,1 0-143,-5 4 0,0-1 768,-4 1 0,4-4-38,0 0 0,4-5 560,-4 2 0,5-5 610,-1-3-1143,7 2 0,4-9-440,8 3 1,9-3-464,9-1 0,6 0-2230,7 0 2115,4 0 0,2 0 1,4 0-1</inkml:trace>
  <inkml:trace contextRef="#ctx0" brushRef="#br1" timeOffset="4">20124 13111 8272,'-12'-1'811,"1"-3"0,-1 2 140,1-6 1,5 4 567,2-3 1,5 3-995,7-4 1,11 4-286,15-3 1,5-1-215,7-3 0,6-1-485,5 1 1,5-4-49,-28 7 0,1 0 0,-1 0 1,0 1 295,1 1 1,-1 1 0,0 1 0,0 0-517,1 0 0,-1 0 1,1 1-1,1 0 113,-1 0 0,-2-2 1,28-3 613,-11 4 0,1-4 0,-4 4 0,-7 2 0,-8 1 0,-7 1 0</inkml:trace>
  <inkml:trace contextRef="#ctx0" brushRef="#br1" timeOffset="5">21209 12540 8266,'-12'0'0,"-3"0"4721,0 0-3491,5 0 0,7 0-488,11 0 1,6 5-280,12 3 0,5 3-148,7 4 1,2-1-163,6 5 1,-2 0-229,-2 4 1,3 0-88,-3 0 1,1 1 60,-1 3 1,1 2-273,-5 5 0,0 0 41,-4 1 0,-5-5-627,-2 1 1,-8-6 380,-4 2 1,-2-4-460,-2-4 1,-4 1 198,-3-5 1,-2 0-905,2-3 956,-3-1 786,4 1 0,-10-1 0,-1 0 0</inkml:trace>
  <inkml:trace contextRef="#ctx0" brushRef="#br1" timeOffset="6">21848 12563 8029,'-6'-23'0,"-4"0"0,5 4 1379,-3 0 1,3 5-454,5-1 0,0 6 457,0 2-1423,0 4 0,-4 3 82,0 8 1,-8 3-385,0 4 1,-8 4 301,-3 8 0,-5 7-508,-6 8 0,-4 4 25,0 3 1,16-23 0,1 0 142,-1 2 1,2 1-1,-2 2 1,-1 1-35,0 0 1,1 0 413,1 2 0,1 0 0,0-3 0,1 1 0,1-1 0,1 0 0</inkml:trace>
  <inkml:trace contextRef="#ctx0" brushRef="#br1" timeOffset="7">22236 12826 8091,'0'-23'2019,"0"5"2731,0 3-3634,0 2 0,2 7-574,1 2 0,0 9-488,5 6 0,-2 7-540,2 9 1,-3 7-640,-5 8 0,0 4 874,0 3-6,-5 3 0,2-19 0,-1 1 0,-1 1 0,-1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7709 7001 8311,'-8'0'624,"1"0"-564,4 0 0,-3 0 345,2 0-302,3-5-52,-4 4 0,6-4-399,3 5 402,2 0-84,6 0 1,-1 0-27,1 0 1,-1 0 93,0 0 1,1 0 19,-1 0 0,1 0 22,-1 0 0,4-4 1,0 0 1,1 0 19,-5 4 0,6 0-6,2 0 0,-2 0 16,2 0 0,1 0 12,2 0 1,5 0-45,0 0 1,3 0 9,-3 0 0,4-4-91,0 1 1,-3-1 83,-2 4 0,2 0-126,-1 0 0,1 0 36,-1 0 0,-7 0-16,3 0 1,-3 4 5,3-1 0,-4 2 39,0-1 1,0-3-77,4 3 0,-4-2 63,0-2 0,0 0 4,4 0 0,-4-4-11,0 0 1,-4-5 174,4 1 1,-5-2-100,1-1 1,-2-1 154,-2 1 1,0 3-108,-4 1 0,0 4-57,-4-1 0,-1 2-73,1-2 216,-1 3-577,-2-4 108,0 5-60,-5 0 178,3 0 69,-3 0 527,5 0-196,0 5-115,0-4-77,0 4-121,0-5 1,0 5-1,0 2 1</inkml:trace>
  <inkml:trace contextRef="#ctx0" brushRef="#br0">11387 14150 8002,'-7'18'0,"-2"4"0,6-3 0,-6 1 0,1-1 0,-2 1 0,-2-4 0,1 3 0,0-4 0,-1 4 0,1-4 0,3 0 0,1-3 0,0-1 0,0 1 0,-2-1 0,5 1 0,-5-1 0,1 0 0,-2 6 0,-1 1 0</inkml:trace>
  <inkml:trace contextRef="#ctx0" brushRef="#br0">14539 6944 8078,'-7'-6'653,"2"0"-55,0 1 0,4 4-204,-4-4-325,5 5 613,0 0-641,5 0 0,-2 1-310,4 3 268,-4-3-124,7 10 1,-9-9-155,3 6 254,-3-6-221,4 8 244,-3-8-216,3 3 177,-5-5 111,0 0 40,0-5 80,0-2 0,-2 0 75,-1-1 148,1 6-154,-3-9-24,5 10-34,0-4 146,0 5-477,0 5 87,0-4 1,0 6-67,0-3 0,1-3-125,3 3 142,-2-3-279,8-1 34,-9 0 87,9 0 0,-9 0 96,4 0-150,-5 0 558,0-5-258,0 4 0,-1-8 468,-3 5-298,3-5 0,-8 6 756,5-4-8,1 4 268,-2-7-815,3 9 0,-4-4 274,2 5-386,3 0 243,-4 0-646,5 0 232,0 5-448,0 1 168,0 6 0,0-5-75,0 1 0,0-4-410,0 3 486,5-4 0,-4 3 35,3-2 1,-2-3-49,2 3 342,-2-3-226,3-1 227,-5 0-84,0-5 0,0-1 89,0-6 0,-2 1-104,-1 0 0,1-1 103,-2 1 1,3-1-24,1 1-82,0 0 0,-4-1 561,1 1-124,-1 4-243,4 2-167,0 5 0,0 5-77,0 3 1,-4 2-183,0 2 1,0-1 85,4 0 0,0 5-89,0-1 1,0-2 38,0-2 0,0-6 33,0 6 1,2-6-76,1 3 241,-1-5 20,3 7 0,-5-10 305,0 0-281,0-5 1,0-7-4,0 1 0,0-1-44,0 1 1,0 0 4,0-1 1,-2 2-69,-1 2 0,0-2 57,-4 3 0,4 0-58,-1 0 23,3 4-22,-4-7 18,4 9 17,-5-4 3,6 10-5,0 1 0,0 6 52,0-1 1,4-3-50,0-1 1,1-3 145,-1 4 0,-1-6-110,4 2 23,-4 2 1,3-4-7,-2 1 1,-3 0 68,3 1 262,-3-3-159,-1 4-1190,0-5 804,0-5 0,0 2 46,0-4 0,0 3-58,0-4 82,0 6 0,0-4-5,0 2-21,0 2 0,-1-3 18,-3 5 1,3 2-29,-3 1 4,3-1 111,1 8 0,0-8 98,0 6-237,0-5 22,0 7 827,0-9-705,5 4 0,-4-5 0,5 0 0,-2 0 0,-2 0 0,3 0-28,-5 0-56,5 0 172,-4 0 1,4 1-149,-5 3 216,0-3-192,0 4-47,0-5 161,0-5-105,0 4-14,0-4-357,0 5 198,0-5 115,0 4 19,0-4-35,0 5 77,0-5 62,0 3-45,0-3 201,0 5-176,0-5 121,0 4-100,0-4-441,0 5 367,0-5-131,0 3 80,0-3-1174,0 5 1206,5 0 70,-4 0-75,4 0 521,-5 0-375,6 0-23,-5 0 27,4 0-44,-5 0-119,0 5 191,0-3 7,0 3-1,0-5-176,-5 0 410,4 0-201,-5 0-661,6 0 511,0 5 13,0-4 110,0 4 363,0-5-509,-5 0 12,4 0 3,-4 0-1167,5 0 1300,0 5-191,0-3 112,0 3-3212,0-5 2254,0 5 904,0-4 0,0 9 0,0-4 0</inkml:trace>
  <inkml:trace contextRef="#ctx0" brushRef="#br0">13499 9479 8103,'0'-7'0,"0"-1"-24,0 0 1,-3 1 68,-1-1 0,0 4-594,4-3 370,0 4-328,0-7 380,0 9 0,1-4-13,3 5 154,-3 0-10,4 0 1,-5 1-124,0 3 288,0-3 1,0 5 124,0-2-224,0-2 0,0 4 308,0-2-176,0-3-87,0 4 702,0-5-604,-5 0-63,4 0-101,-4 0-27,5 0-44,-5 0 11,4 0 89,-4 0 987,5 0-883,-5 0-208,3-5 67,-3 4-12,5-4 62,0 5 148,0-5-183,0 3 42,0-3 74,0 5-120,0-5 8,0 4 265,0-4 495,0 5-606,0-5-34,0 3-83,0-3 1813,0 5-1690,0-5-77,0 4-445,0-4-819,0 5 1,5 0-1,2 0 1</inkml:trace>
  <inkml:trace contextRef="#ctx0" brushRef="#br0">7218 5733 8131,'-11'0'-222,"-1"0"223,1 0 0,1-1 233,2-3 1,2 3 152,2-3-264,3-2 0,-5 3 244,6-4-491,0 4 218,6-2 1,0 1-209,5 0 1,1 1-54,-1 3 0,1 0 99,-1 0 1,4 0 143,0 0 0,2 1 33,-2 3 1,3-3 117,5 3 0,-2-3-176,-2-1 1,7 0 139,-3 0 0,7-4 33,1 0 0,2-4 69,1 0 0,0 2-65,0-2 1,2 4 91,2-3 0,-3 4-274,3-1 1,-2 3 99,-2 1 1,-3 1-226,-1 3 0,1 1 59,3 3 0,-4 2 3,1-3 0,-1 4-34,5 0 0,-1-5-80,0-2 0,0 1 112,1-1 0,0 0 155,3-4 0,-4-5 98,1-3 1,-2 2-107,-7-2 0,1 4-211,-4-3 0,-5 4 250,-3-1-167,-8 3 0,-7 11 0,-6 3 0</inkml:trace>
  <inkml:trace contextRef="#ctx0" brushRef="#br0">13757 9008 8033,'-7'0'559,"-3"0"-283,9 0-22,-4 0 93,0 0 60,4 0-185,-5 0 0,6-2 237,0-2-159,0 3 59,0-4-237,6 5 0,-4-4 270,6 0-389,-6 1 1,7 1 199,-5-1-170,5 1 0,-7-4 22,6 2 0,-4 3-7,3-3 0,-3-1-80,4 1 1,-4-3 70,3 3 0,-3-1-86,4 1 1,-5 1 164,5-4-85,-5-1 1,7-3 8,-3-1 1,0 1 14,0 0 1,0-1 36,0 1 0,3-1 19,-2 1 0,1-4 28,-2-1 1,4 0-71,-4 1 0,0 2-1,0-2 0,0 2 8,0 2 1,2-5-119,-5 1 1,3 0 118,-3 4 0,4-1-79,-4 1 0,3-4 53,-3-1 1,4 1-5,-5 4 1,5-5-38,-4 1 0,4 0 27,-5 4 0,6-2 29,-1-2 0,-2 2-28,2-2 1,-4 2 150,3 2 1,-3-1-121,4 1 1,-5-1-77,5 1 1,-5 0 30,0-1 1,2 1 4,-1-1 1,0 1-107,-4 0 0,4-1 118,0 1 0,-1-1-138,-3 1 1,4-2 103,0-2 1,1 2-115,-1-2 0,-3 2 87,3 2 1,1-4 3,-1 0 0,1-5 4,-1 5 1,-3 0-2,3 4 1,1-1 97,-1 1 1,0-1-100,-4 1 169,5 0 0,-4-1-137,3 1 0,-3 3 16,-1 0 0,4 1 2,0-5 1,-1 1-42,-3 0 1,4 3 3,0 0 1,1 1-6,-1-5 0,-3 0-7,3-4 1,1 8 21,-1-4 1,3 3-6,-3-2 1,0-1-6,-4 1 1,4 0 2,0-1 1,1 5 12,-1-1 50,-3 0-46,4-3 0,-1 0 3,-1-1 1,1 5-38,-4-1 0,4 4 28,0-4 0,1 5-19,-1-5 14,-3 0 0,8-3-9,-5 0 1,1 0 4,-1 4 1,-3-3 40,3 2 0,-2 2-40,2-2 0,-3 1 12,3-5 1,-1 2-5,0 2 0,-1-2 3,2 3 0,-2-4-50,2 0 45,-3 0 1,8-1-28,-5 1 0,1 3 25,-1 1-104,-3-1 50,9-3 1,-7 3-60,4 0 114,-4 6-29,2-3 1,-4 5 45,3 0-57,-3 0 31,4 0 1,-3-4-23,1 0 125,-1 0-100,3-1 1,-2 3 2,1-6 0,1 6-38,-1-2 32,-3-3 0,6 2-8,-3-2 1,-3 0 7,3 4 311,2 1-303,-5-8 1,6 9 165,-4-3-86,-1 3 1,3 0 126,-5-3-74,0 2-9,0-3-1643,0 5 1,5 5 0,1 2 0</inkml:trace>
  <inkml:trace contextRef="#ctx0" brushRef="#br0">14556 7341 8183,'-8'0'350,"1"0"140,4-5 445,-2-2-216,0-4 420,4-1-91,-4 1-234,5 0-661,0-1 1,-2 2-57,-1 2-366,1 3 0,-8 5 279,3 0 1,-4 5-122,0 3 1,-4 3 41,-1 5 1,-3 1-549,4 6 0,-5 0 243,1 0 1,1 0-313,-1 0 0,5-1 70,-1 1 0,4-1-87,3-3 1,-1-3 211,5-4 0,2-6 491,6-2 0,-2-3 0,6-1 0,-1-10 0,5-3 0</inkml:trace>
  <inkml:trace contextRef="#ctx0" brushRef="#br0">14476 7352 9173,'0'-6'2757,"0"1"-1692,0 0 297,0 3-383,0-3-557,0 5 1,4 2-124,0 1 0,1-1-20,-2 1 0,4 3-123,4-3 1,-3 6-172,-1-1 0,1-2 39,3 2 0,0-4 175,-4 3 0,3-3-491,-2 4 0,1-5 146,-2 5 1,4-4-394,-4 3 0,0-3 223,0 4 0,-4-4-580,1 3 1,1-3-165,-2 4 682,1-1 1,-4 1-58,0 0 1,1-5 434,3 5 0,-2-6 0,3 4 0</inkml:trace>
  <inkml:trace contextRef="#ctx0" brushRef="#br1">16782 9761 9952,'-5'-23'792,"-1"0"1,-6 2-639,1 2 0,-1 2 6,1 6 0,0-1-504,-1 1 1,1 0 256,-1-1 0,0 1-257,-4-1 1,-1 2 59,-6 3 0,-5 1 252,-3 6 0,-2 2-3,-1 2 0,-5 7 113,-3 8 1,-2 4-129,-2 3 0,-1 5 185,-2 7 1,7-1 142,0 5 1,5-2-33,3 2 0,5 4 154,2-1 0,8 5-36,4 3 0,3 4-37,5 0 1,2 2 1,5 5 0,6-5-339,5-2 1,11-1 134,8-7 0,8 1-38,4-5 1,8-5-136,3-6 1,-23-19-1,1-2 25,1-3 0,1-1 0,1-1 0,0-1-126,2-2 1,0-2 0,-1-1 0,0-2 44,2-3 1,-1-2-1,-3 0 1,-1-3 40,1-5 1,-1-1 0,1-3 0,-1-2 21,3-2 0,-2-3 0,-3-3 0,-1-1-186,-2-2 0,-1-1 1,-4-1-1,-2-2 195,-2 2 1,-2 0-1,-1-2 1,-1-1 15,-1-1 0,-3 0 0,-3 1 1,-1-1-106,-1-2 1,-3 0-1,-4-1 1,-3 0 39,-2-2 1,-1-1-1,-6-5 1,-3 0-377,-1-3 0,-2 1 0,-5-1 0,-2 1 335,0 2 1,-3 2 0,-4 5 0,-2 2-75,1 2 1,-2 3 0,0 6-1,-2 5-56,1 6 1,0 5-1,-1 4 1,0 5 161,3 7 1,0 6-1,-1 3 1,2 6-24,0 5 0,1 3 0,1-1 1,2 2 112,2 1 0,0 1 0,-1-2 0,1 0 0,5 0 0,1-1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14973 6019 11149,'-8'0'1817,"1"0"0,-1 0-2043,-4 0 1,5 0 288,-1 0 0,4 0-256,-3 0 1,3 0 141,-4 0 0,6 1 548,-2 3 386,3-3 58,1 4 502,0-5 1,1-4 548,3 1-857,-3-1 350,4 4-1485,-5 0 0,5 0 0,2 0 0</inkml:trace>
  <inkml:trace contextRef="#ctx0" brushRef="#br0">13511 9479 13891,'-12'-5'-4084,"2"3"3862,3-6 896,-3 6-1071,3-9 1192,1 5-799,-4-5 0,8 3 337,-1 0 0,1 5 169,2-5 1,0 4 436,0-3 0,2 4 1014,1-1-1067,-1-2 0,3 3 234,-5-4-175,0 4-271,5-2 1,-4 4-225,3-3-538,-3 3 254,-1-4 0,1 6-1997,3 3 250,-2-3 841,3 9 513,-5-3 0,1 0-337,3 1 235,-3-6 1,4 5-611,-5-4 974,0-1 0,0 4 1089,0-2-129,0-3-422,0 4 0,0-4-355,0 3-141,0-2 0,0 4 473,0-2-91,0-3 1,-1 5-233,-3-2-338,3-3 1,-4 6 210,5-3-24,0-3-137,0 4 186,0-5-1178,5 0 96,-4 0-380,4 0 325,-5 0-240,0 5 1250,0-4-23,0 4-15,0-5 571,0-5 1,-1 4-565,-3-3 56,3 3 0,-6 1-25,4 0 216,1 0-1115,-8 0 464,4 0 1,-2 0-506,1 0 33,4 0 878,-2 0 1,4 0 154,-3 0-185,3-5 879,-4-2-742,5-4 0,0 3 311,0 1 1,5 4 0,1-2 0</inkml:trace>
  <inkml:trace contextRef="#ctx0" brushRef="#br1">13397 9434 6209,'5'-7'0,"-4"1"0,3 2-178,-3 3 0,0-5 188,3 2 45,-3 2 1,6-4-38,-3 2 7,-3 3-19,4-4 0,-1 4-3,0-3 1,1 3 12,-2-3 0,-1 1 8,2-1-27,2 3 1,-1-5 7,3 2 1,2 1-127,-3-4 1,0 3 95,0-4 0,1 5-3,3-5 0,-3 4 26,0-3 1,-1 3 1,5-4 0,-5 2 0,1-2 0,-1-2 0,5 2 0,-1-2-4,1-1 0,-5 3 3,1 1 1,0-1 35,3-3-35,0-1 0,6-4 0,1-2 0</inkml:trace>
  <inkml:trace contextRef="#ctx0" brushRef="#br1">14128 8828 8270,'16'-16'-1555,"-2"2"1166,5-5 0,-5 4 337,1-4 1,3 3 70,1-3 0,-1 4 4,1-4 0,0 1-25,4-1 1,0-2-4,-1 2 0,0-2-7,-3 2 0,3-2 18,-3 2 1,1-2-16,-1 2 1,1-1 11,-4 5 1,0-5 21,-1 0 1,2 0-25,2 1 0,1-1 1,-5 5 0,4-6-16,-3 2 1,3 2-5,-4-3 1,4 5 17,-4-4 0,5 5 0,-2-2 0</inkml:trace>
  <inkml:trace contextRef="#ctx0" brushRef="#br1">14938 8189 7732,'40'-35'0,"0"1"0,0 1 0,-1 0-179,-1 3 1,0-1-1,-1 1 1,0 1-246,-3 3 0,0 2 0,1 1 1,-1 1 260,0 0 1,0 2 0,0 2-1,-2 0 163,-1 1 0,-1 0 0,21-17 0,-12 4 0</inkml:trace>
  <inkml:trace contextRef="#ctx0" brushRef="#br0">22453 5493 11917,'-11'-6'-2346,"3"-4"1794,1 2 1,3 3 1540,-4 1 6,6-2-1027,-8 5-199,8-4-388,-3 5 718,5 5 0,5-3-357,3 6 1,3-4 299,5 3 0,1-4 0,6 2 0</inkml:trace>
  <inkml:trace contextRef="#ctx0" brushRef="#br0">22716 5425 10690,'0'-8'290,"0"1"1,0 3 252,0-4-643,5 6 202,2-3 0,4 5-474,0 0 0,2 0 169,2 0 0,-2 0-139,2 0 0,3 0 241,1 0 0,-1 3-50,1 1 0,-4 1 55,4-1 1,0-3-74,4 3 0,0-3 11,0-1 1,-4 0 85,0 0 0,0 0 229,4 0 1,-1 0-134,1 0 1,4 0 26,0 0 1,-1-3 52,-3-1 0,0 0-11,0 4 0,0-4-11,-1 0 1,-3 1-49,0 3 1,-5 0 75,2 0 0,-4 0-19,0 0 0,-3 0 183,2 0 1,-6 0-168,7 0 1,-4 0-17,4 0 1,-1 0-80,1 0 0,0 0-194,4 0 0,-4 1-122,4 3 1,-4-3 174,0 3 1,-1-3-73,1-1 0,0 1-91,3 3 271,-2-3 1,9 4 0,-5-5 0</inkml:trace>
  <inkml:trace contextRef="#ctx0" brushRef="#br0">23995 5391 18868,'-23'-12'-3023,"2"-2"3393,2 3 1,2-2 27,6 9 964,5 1-957,0 3 0,8 0-1697,2 0 0,2 0 276,5 0 834,1 0 0,4 10 0,2 2 0</inkml:trace>
  <inkml:trace contextRef="#ctx0" brushRef="#br1">13499 9388 8404,'0'-6'-1439,"0"1"1037,0 5 265,6 0 1,-5-2 136,3-2 0,2-2 0,0-5 0</inkml:trace>
  <inkml:trace contextRef="#ctx0" brushRef="#br1">15213 7549 8159,'0'-11'-382,"0"3"-48,0 1 0,0 3 497,0-4 1,-4 4 492,0-3 1,0 3 128,4-4 0,-4 4 184,1-3 311,-1 4-724,-1-7 0,3 8 315,-1-6-574,1 5 1,2-3 30,0 2 0,2 3-204,1-3 1,4 3 85,4 1 1,1-4-89,-1 0 0,6 1 21,2 3 1,2 0-224,2 0 1,4 0 118,-1 0 0,6-4-112,-2 0 1,0-1 18,0 1 1,-3 3 27,3-3 0,-4-1 67,0 1 0,-5-4-16,-2 5 0,-4-6-439,4 1 238,-5 3 57,2-5 0,-8 9-90,-1-3 238,-4 3 22,-3 1 0,-8 5 152,-7 2 1,3 3-125,-4 2 1,2 1 157,-1 2 0,1-1 221,-5 5 1,5-4-121,-1 4 0,2-4 214,2 4 0,-1 0-122,1 4 1,1-4-291,2 0 0,-1-1-13,5 1 1,-1 1-271,2-4 0,1 3 25,-1-4 1,1 0-324,2-3 1,0 3-156,0 0 0,2-1 42,1-6 650,-1 2 0,8-4 0,-4 5 0</inkml:trace>
  <inkml:trace contextRef="#ctx0" brushRef="#br1">16583 9970 8047,'-11'-11'0,"-1"1"-272,1 2 1,1-2 648,2 2-207,-2-2 1,5-1 539,-3-1-475,-2 1 0,5 0 83,-3-1 1,2 5 221,2-1 2,-2 5-329,-6-2 0,1 5-48,0 0 1,-1 0 33,1 0 0,-1 5-153,1 3 1,-4 6 42,-1 1 1,-3 4 38,4-3 1,-4 4-31,4-1 1,0 2 64,3 2 0,-2 0-12,3 0 1,-2 0-47,9 0 0,-3-1 20,3 1 1,0 0-56,4 0 1,5-4-132,3 0 1,2-1 90,1 1 0,5-3-105,-1-4 0,4-1 99,-4 1 1,5-2 23,0-3 1,1 2 4,2-5 0,-4 1-9,0-1 0,0-3 94,4 3 1,0-4-86,0-4 1,-1 2 2,1-6 0,0-1-4,0-6 1,-1 2-20,-3-2 0,-2-1-2,-1 0 1,-4-4 29,3 1 1,-2-1-118,-1 1 1,-6-3 44,-2 3 1,1-3-6,-1 0 1,-1-2-90,-3-3 1,-5 3 70,-2-3 1,-5-2-191,-3-2 1,1 4 50,-5 0 1,-4 3 53,-3 1 1,-6 5 33,1 3 0,-2 7 400,-1 5 0,0 3-142,0 3 0,-1 5 277,1 7 1,1 0-280,3 8 1,7-2-107,8 5 0,3-2-331,5-1 1,1-5 139,6-3 0,11-2 221,4-2 1,11-4-96,9-4 0,4-11 0,7-5 0</inkml:trace>
  <inkml:trace contextRef="#ctx0" brushRef="#br1">15909 7389 8284,'-6'5'-1817,"0"-3"1398,2 1 419,2-1 0,-3-2-58,5 0 0,0-5 0,0-2 0</inkml:trace>
  <inkml:trace contextRef="#ctx0" brushRef="#br1">15829 7412 8284,'-7'0'-563,"-1"0"-673,6 0 1161,-9-5 189,10 4 45,-4-4-73,0 0-10,4 3 7,-4-3-45,5 5 0,-2 0-112,-1 0 123,1 5 0,-3-2-157,5 5 135,0-6 1,0 4-2,0-2 139,0-3 38,0 5 1,0-6-84,5 0 1,-3-2-12,1-2 1,0 3 16,1-3 1,-3 2-191,3-2 220,-3 3 15,-1-4-180,5 5 0,-4-2-304,3-1 361,-3 1-9,5-3 66,-5 5-32,9-5 1,-5 3 96,3-6 1,-2 4-121,-2-3 1,-2 3 77,6-4 0,-4 4-420,3-3 292,-4 4 0,7-7 0,-4 4 0</inkml:trace>
  <inkml:trace contextRef="#ctx0" brushRef="#br0">14413 9491 13679,'-1'11'5649,"-3"1"-3784,3-6 0,-6 3-1688,4-5 0,1 1 1142,-1-2-1644,1-1 90,2 3 494,0-5 711,0-5 1,2 0-906,1-3 1,-1 2-222,1 2-56,4 3-1821,-6-4 2621,4 5-2244,-5 0 680,5 0 1,-4-2 526,3-1-315,-2 1 406,-2-3 1,5 5 0,1 0-1</inkml:trace>
  <inkml:trace contextRef="#ctx0" brushRef="#br0">14527 9377 12070,'-6'0'0,"1"5"1556,5-4 0,-1 4-1122,-3-5 0,3 5 0,-5 1 0</inkml:trace>
  <inkml:trace contextRef="#ctx0" brushRef="#br0">14516 9354 8752,'6'0'0,"-1"0"0,0 0 0,-3-5 2585,3 3-2591,0-3 324,-4 5 0,5 0-720,-2 0 402,-2-5 1616,3 4-1297,0-4 120,-4 5 0,5 0-2054,-2 0 1693,-3 0 1,10-5 0,-5-2 0</inkml:trace>
  <inkml:trace contextRef="#ctx0" brushRef="#br0">14516 9365 9996,'0'-6'3941,"0"1"-2212,0 5-3457,0-5 2765,0 3-346,0-3-197,0 0-360,5 4 1,-2-5 1416,4 2-2242,-4 3 520,7-10 0,-4 6 1051,6-2-1100,-1-3 0,0 4-530,1-1 531,-1-3 1,1 5-37,-1-3 0,-3 2-138,-1 2 1,-3 3 371,4-3 0,-4-1 294,3 1-546,-4-5 413,7 3 1,-8-5 263,6 4 1,-4-2 257,3 5-423,-4-5 0,3 4-129,-2-2 783,-3 2-491,4 5-997,-5 0 24,6 0 1,-5-2 227,3-2-115,2 3 1,-3-8 457,4 5 0,-4-1 179,0 2 1,3 0-1018,-3-5 469,6 6 1,-6-7 951,4 5 1,-3-3-73,4 3 1,-6-1-93,2 1-419,3 3 0,-5-6 384,6 4-1019,-6 1 810,8-8 1,-7 9-451,5-3 203,-6-2 0,4 3 71,-2-4 1,-1 3-174,4-4 1,-3 4 382,4-3 1,-4 3-342,3-4 0,1 1 0,3-5 0</inkml:trace>
  <inkml:trace contextRef="#ctx0" brushRef="#br0">14938 8977 8795,'6'-7'2046,"0"2"0</inkml:trace>
  <inkml:trace contextRef="#ctx0" brushRef="#br0">15041 8863 9454,'-6'0'-137,"1"0"0,4 0 187,-3 0-211,3 0 386,-5 0 0,6-5 0,0-2 0</inkml:trace>
  <inkml:trace contextRef="#ctx0" brushRef="#br0">15155 8783 12507,'-5'6'3935,"3"0"-3011,-6-2-2078,6-3 792,-3 4 441,5-5 0,0 0 1,0 0-1</inkml:trace>
  <inkml:trace contextRef="#ctx0" brushRef="#br0">15304 8646 12507,'0'6'1680,"0"4"-991,0-9 0,1 4-550,3-5-212,-3 0 1,9-5 0,-3-1 0</inkml:trace>
  <inkml:trace contextRef="#ctx0" brushRef="#br0">15487 8474 11121,'-12'0'-1612,"6"0"1874,-4 0-657,3 0 149,-4 0 130,5 0 358,1 0 0,5 5 0,0 2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15806 7321 15714,'7'0'-2216,"-2"0"2365,-5 0 33,0-5 1404,-5 3-2295,-2-3 224,-4 0 0,3 4 254,1-3-497,4 3 307,-7 1 659,9-5 456,-9 4-1709,8-4 2142,-3 5-800,5 0 0,0 5 309,0 2 1,0 3-283,0 2 1,0-1 39,0 1 1,0 9 0,0 3 0</inkml:trace>
  <inkml:trace contextRef="#ctx0" brushRef="#br0">13522 9445 10344,'-7'4'-1512,"-1"0"1514,6-1 605,-9-3-755,10 0 1,-5 0-74,2 0 25,3 0 66,-4 0 73,5 0-171,0-5 211,0 4-100,0-4 0,1 5 112,3 0 0,-3-1 289,3-3-73,-3 3-155,-1-4 0,0 5 0,0 0 1</inkml:trace>
  <inkml:trace contextRef="#ctx0" brushRef="#br0">14996 6099 10941,'-13'-12'4106,"-1"1"-4700,-1-1 1,3 1-678,5 0 1511,4-1 1,-6 5-797,5-1 706,1 5 0,3-2 0,0 5 0</inkml:trace>
  <inkml:trace contextRef="#ctx0" brushRef="#br1">14744 6453 8094,'0'-12'-295,"5"1"0,2-6 0,4 0 0</inkml:trace>
  <inkml:trace contextRef="#ctx0" brushRef="#br1">14767 6133 6198,'0'-6'0,"0"1"0,1 5 0,3 0 0,-2 0 0,3 0 0,-5 0 0,0-5 0,0 3 0,1-3-191,3 5 313,-3 0 162,4-5-246,-5 4 0,0-6 352,0 4-151,0 1 245,0-8-241,5 9 267,-4-9-284,4 9 38,-5-10-344,0 10 0,0-5 162,0 2-96,0 3 160,0-4 151,0 5-99,-5 0-42,4 0-64,-9 5 1,7 0-71,-4 2 0,0 4 50,0-4 1,-3 0-86,2 0 0,-2 1 24,-2 3 1,1 4-27,0 1 1,-2 0-5,-2-1 1,1-1-8,-5 5 0,1 0-17,-1 4 1,-3-1 48,3-3 0,-2 2-61,-2-2 1,0 3 55,0 1 0,4 0-36,0 0 0,0-4 24,-4 0 0,0 0-6,1 3 1,0-2-6,3-1 1,-4 0-7,0 3 1,0 1-77,-3 0 1,2 0 81,1 0 1,0-2 34,0-2 0,-3 7-39,-1-3 1,0-2 40,4-2 1,-3 0-29,-1 4 1,-3 2 6,3-2 1,-3 3 24,3-7 0,0 2 6,4 2 1,1-1-41,-1-3 0,0 1 18,0-5 0,4 6 29,0-2 1,1-2 42,-1 2 0,-1-5 10,5 2 0,-4 1-71,3 2 0,-3-2-15,4-2 1,-1 2 14,0-2 0,-1 5 3,-6-1 1,4 2-133,0-2 0,1 1 134,-1-5 0,-1 4-23,4-4 0,-3 1-4,4-5 0,0 0 202,3 1 0,5-1-54,-1 1 1,1-2 338,-5-3-345,6 4 1,-3-9 432,5 6-440,0-6 1,3 3 37,-3-5 0,3 2 232,-3 1-100,3-1-207,1 3 189,0-5-308,5 0 0,-2 0 191,4 0-41,-4 0 1,6-1-33,-6-3 1,2 2 89,-1-1-277,-2 1 256,8-3-222,-9 4 1,4-5 10,-5 2-133,5 3 106,-4-4-307,4 5 225,-5 0 1,2-4 98,2 0-41,-3 0 193,4 4-83,-5 0 27,0-5-16,0 4 31,0-4 19,0 5-471,0-5 130,0 3-171,0-3-232,0 5-272,-5 0-773,4 0 710,-5-5-15,1 4 1027,4-4 0,-4 0 0,5 3 0,-5-8 0,-1 4 0</inkml:trace>
  <inkml:trace contextRef="#ctx0" brushRef="#br1">13191 7355 8208,'0'-11'0,"0"-1"0,0 1 0,0-1 0,0 5 0,0-1 0,0 1 0,5-5 0,-4 4 0,3 1 0,-1 4 0,1 0 0,-3-4 0,9 6 0,-9-5 0,3 2 1818,2 2-1201,-4-3-560,3 5 1,-4 0-175,3 0-49,-3 0 117,4 0 5,-5 0-61,0 5 0,0-2 88,0 5-262,0-6 100,-5 8 119,4-8 0,-4 4-47,5-2 6,0-3 72,0 4-83,0-5 262,0 5-199,0-4 213,0 5 0,-1-6 43,-3 0 100,2 0-142,-3 0-14,5 0-144,0 5 0,-1-4 17,-3 3 0,2 1-13,-6-1 0,4 4 81,-3 0 0,0 2-75,0 2 0,-3 4 34,2 3 0,-2-1-30,-2 1 1,2-1 7,3 1 0,0 2 20,3-2 0,3-2 0,-3-2 1,3-2 143,1-2 0,1-3-144,3-1 0,3-3 163,4 4 1,0-6-139,1 2 0,-1-3 13,1-1 1,-1 0-40,1 0 0,-1-1-2,0-3 0,1 2-123,-1-6 1,1 4 79,-1-3 0,0 3-113,1-4 1,-1 2 71,1-2 1,-5 2-340,1 2 1,-2 2-44,2-6 1,2 6-769,-2-2 725,2-3 0,1 5-368,1-6 831,-1 6 0,1-13 0,-1 2 0</inkml:trace>
  <inkml:trace contextRef="#ctx0" brushRef="#br1">13191 7435 5905,'1'-6'-150,"3"2"150,-3-3 461,5 6-348,-6-9 1,1 9 79,3-3 197,-3-2-4,4 4-213,0-8 265,-4 4-309,9-6 1,-4 1 48,1 0 0,3-2 9,-2-2 0,2 1 26,1-5 0,2-2 105,2-5 0,2 0-97,2-4 0,2-4 94,-1-4 1,2-7-62,5-1 1,-3 0-245,3-8 1,-3 1 232,-1-4 1,0 0-162,-1 0 1,1 1 134,0 2 0,-1 5 4,-3 7 0,1 3-117,-5 5 0,4 3 80,-4 1 0,1 8-205,-5-1 0,-3 3 114,-1-3 0,1 0-132,3 0 0,-3 2 99,0 2 1,-1-3 161,5 3 1,-5 1-271,1-1 1,-2 5-37,2-1 0,2-1 8,-2 0 105,-3 1-121,5 4 1,-9 3 106,3 1-72,-3 4 42,-1-2 0,0 6-170,0 3 0,-1-1-21,-3 4 1,2 0 113,-6 0 1,5 3-279,0-2 136,-4 2-109,6 1 111,-4 1-20,5-6-13,0 4 364,0-8-67,0 3 383,0-5-345,5 0-47,-4 0 48,4 0-752,-5 0 689,5 0 19,-3 0 8,3 0 117,-5 0-129,0-5-89,0 3 79,0-3-290,0 5 251,-5 0 5,3 0 196,-3 0-66,5 0-89,-5 0 74,4 0-49,-4 0 219,5 0-306,-5 0-4,4 0-152,-4 0-55,5 0 322,-6 0 35,5 0 50,-4 0-22,5 0-32,-5 0-51,4 0 113,-4 0 504,5 0-419,-5 0-103,3 0-75,-3 0 1,1 2 7,1 1 1,-2-1-110,1 1 1,1 3 107,-4-3 0,-1 6-279,-3-1 0,-5 2-80,1 1 1,-5 1-77,1-1 1,1 4-81,-1 1 1,4-1 103,-4-4 0,5 1 14,-1-1 0,6-1-327,1-2 92,5-3 0,0-5 106,6 0 1,0 0 55,5 0 0,1-5 394,6-3 0,-3-2 0,4-1 0,0-1 0,-1 1 0,2 0 0,-2-1 0,-2 1 0,2-1 0,-1 1 0,1-1 0,-2 1-145,2 0 1,-2-1 484,-2 1 0,-3 1 503,-1 2 0,-3-1 628,4 5 823,-6-5-449,4 8-1283,-6-4 0,0 6-324,0 3 0,3-1 3,1 4 1,0 1-413,-4 3 1,1 1 33,3-1 1,-1 1-75,4-1 1,-3 0-289,4 1 1,-1-1-1977,5 1 2475,-1-1 0,0 1 0,1-1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02:46:43.76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15624 6556 8134,'-17'0'83,"3"0"1,-3 0 408,0 0 0,1 0-520,0 0 0,7 0 168,-2 0-331,2 0 202,3 0 1,1 1-182,5 3 1,5-3 29,2 3 1,4-3 161,0-1 0,4-1-17,0-3 1,1 1-245,-5-4 0,4 4-48,1-1 0,-1-1 176,-4 2 0,1-1 111,-1 4 0,0-5 0,1-2 0</inkml:trace>
  <inkml:trace contextRef="#ctx0" brushRef="#br0" timeOffset="1">16492 9251 8231,'0'-12'-736,"0"5"568,0-1 255,0 6 1,0-5 157,0 4 31,0 1 35,0-3-63,0 5 193,0-5-305,0 4 0,0-5 151,0 2-197,0 2 0,1-4 42,3 2-249,-3 3-483,4-4 600,0 5 0,2-5 0,4-1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02:46:43.77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13351 11855 7716,'0'-12'-388,"0"1"0,0 3 690,0 1 0,0 3 34,0-4 329,0 6-160,0-8-287,0 8 1,0-4-66,0 2 1,1 3-86,3-3 1,-1 3 59,4 1 0,-3 0-17,4 0 1,-5 1-71,5 3 0,0-1 102,3 4 0,1-3-117,-1 4 0,2-1 66,2 5 1,-1-1-52,5 0 1,-4 1 12,4-1 1,-1-3-100,1 0 0,1-1 83,-5 5 0,1-6-133,-5-2 1,1 1 6,-1-1 0,0 1 107,1-2 0,-5-1-403,1 2 21,-5-3 19,2-1 159,0 0-28,-4 0 105,4 0 8,-5-5 117,0 3 0,0-4-80,0 2 1,1 3 108,3-3-126,-3 3 237,10-4-130,-10 4 0,5-4 14,-2 5 0,-3-2-36,3-2-4,2 3 0,-3-4-55,5 5 1,-6-1-69,2-3 63,2 3 0,1-4 31,4 5 1,-3-4 22,-1 0 0,-3-1 99,4 1 10,-6 3-68,8-4 0,-7 1 263,4 0-221,-4 0-38,2 4 1,-4 0-233,3 0 259,-3 0-307,5 0 48,-6 0 123,-6 0-1,5 0 18,-4 0 543,5 0-337,-5 0-72,4 0-1,-4 6-181,5-5 174,0 4 105,0-5-131,0 5 0,-2 1 14,-1 6 1,1-1-61,-1 1 1,1-1 2,2 0 0,-4 2-4,1 2 0,-2-2 32,1 2 0,2-2-71,-1-2 1,-2 1 50,1-1 1,-4 1-60,4-1 31,-5 0 8,3 1 1,-4-5-11,2 1 0,2-5-18,2 0-148,3-1 164,-4-2-227,5 0 217,0-5 0,1 0-81,3-3 1,1-2 101,3 2 1,2-2-2,-3-1 1,4-1 8,0 1 0,0-1 97,1 1 1,-5-1-65,1 1 1,0 0 137,3-1 0,1 1-19,-1-1 0,0 5-96,1-1 1,-1 1 24,1-5 1,-1 5-32,0-1 1,-3 4 61,0-4-28,-1 6-46,5-3 0,-5 5 0,1 0 45,-6 0-5,4 0-45,-1 0 1,-3 0-4,6 0 0,-4 0-9,3 0 0,-3 0-3,4 0 0,-5 0-68,5 0 0,0-1 75,3-3 1,1-1-86,-1-3 0,0-2 69,1 2 0,-1-2-136,1-1 0,0-1 3,4 1-47,-4-1 1,5 1 36,-6 0 1,-5-1-435,-2 1-100,-2 4 413,-2-3 0,-2 9 255,-2-3 0,-2-2 0,-5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02:46:43.777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2764 6967 8478,'0'-12'-1012,"-5"1"1213,4-1 0,-5 5 23,6-1 1,2 6-115,2-2 1,-2 3-4,6 1 1,3 0 4,4 0 1,2 0-49,-2 0 0,3 0 39,5 0 0,-1 0 2,1 0 1,1 0 12,3 0 1,2 0-11,6 0 0,-1-4-29,0 0 0,5-4 3,3 5 1,-1-6-77,1 1 0,-4-1 90,4 2 0,-4-2-84,4 5 0,-6 0 6,3 4 0,-4 0-13,-1 0 0,6 0-15,2 0 0,-2 0-3,2 0 1,-4 1-3,4 3 1,-1-3-9,0 3 1,3 1 34,-6-1 0,5 4 6,-1-4 0,2-1 88,2-3 1,-1 4-218,1 0 0,0 1 199,0-1 0,2 2-1,-3 6 1,4-1 109,-7 0 0,3 5-83,5-1 0,-2 5 0,5-1 1,-5 3-294,2 1 1,-2-4 275,2 0 0,0-1-98,4 1 1,0-3 75,-4-5 0,4-4 3,0-3 0,4-3-32,-1-1 0,-1-3-3,-7-4 1,3-2-227,6-10 1,1 1 138,-2-1 1,-2 3-811,-9 4 0,-6 6 854,-2 2 0,-1 1 0,-1 5 0,-2 3 0,-2 1 0</inkml:trace>
  <inkml:trace contextRef="#ctx0" brushRef="#br0" timeOffset="1">11946 3974 7556,'-11'0'2103,"-1"0"-1382,1 0-493,0 6 0,4 0 53,3 5 1,-1 5-44,2-1 1,-1 9 0,4-1 0,0 7 6,0 1 1,0 5-18,0 2 0,0 1-85,0-5 1,1 0 112,3 0 1,-3-2-141,3-5 0,1-2 97,-1-10 1,0 1-316,-4-5-121,5 0 1,-4 1 56,3-1 28,-3-4 0,3 3 37,0-3 1,-1 0-239,-3 0 43,0-4-29,0 7 218,0-9-13,0 4 0,-1-5-46,-3 0 0,3-5-135,-3-2 1,3-3 82,1-2 0,0 1 96,0-1 0,0 5 183,0-1 1,0 0-188,0-3 453,0 5-244,0-5 0,-1 9 224,-3-6-84,3 6-132,-4-8-104,5 8 90,0-8-178,0 9 1,0-5 122,0 2-549,0 3 325,0-5 1,0 5-508,0-3-1437,0 3 938,0-4 1208,0 0 0,-6-1 0,0-6 0</inkml:trace>
  <inkml:trace contextRef="#ctx0" brushRef="#br0" timeOffset="2">11912 3917 8136,'0'-16'0,"-4"7"1237,0-2-763,1 2 1,3-3 294,0 1 0,0 3-294,0 1 0,5 4 4,2-1 0,3-1-165,2 1 1,3 1 44,0 3 1,4 0-155,-3 0 1,4 1-1,-1 3 1,1-2-203,-1 6 0,3-1 125,-3 5 0,1-2-241,-1-2 1,-2 2 85,-6-3 0,0 4-185,1 0 1,-2 4 103,-2 0 0,-2 2-97,-2-2 1,-3-1 58,3 5 1,-8 0-127,-4 4 1,-5 0 12,-3 0 0,-4 0 39,1-1 0,-3 1-240,0 0 1,-1 0 123,0 0 0,0-2-195,0-2 1,2 2 144,2-6 0,-2-4 226,6-3 0,0-6 95,3 2 0,1-2 60,0-2 1,4-2 236,3-2 0,3 2-196,1-6 94,0 1 1,0-5-25,0 1 461,5-1 0,0 1-211,3 0 0,2 4 458,-2 3 0,2 3-272,1 1 1,1 0 388,-1 0 1,0 4-226,1 0 1,-1 5 37,1-2 0,3 0-325,0 0 1,0 1-180,-3 3 0,1 1-140,2-1 0,-3 4 83,4 1 1,0-1-679,-1-4 1,1-1-365,-5-2 0,0 2-954,1-2 1,-1-2 443,1 2 0,-1-6-2110,1 2 3479,-6-3 0,4-1 0,-4 0 0</inkml:trace>
  <inkml:trace contextRef="#ctx0" brushRef="#br0" timeOffset="3">12437 4294 8087,'-17'5'0,"1"3"0,7-2 3828,2 2-2811,4-6 1,5 4 1074,9-6-1016,0 0-550,11-6 0,-4 0 55,5-5 1,-1-1-479,1 1 0,0-6 85,0-2 1,0 2-141,0-3 0,-1 1 90,1-3 0,0-2 112,0-3 0,-5 4-15,-3 0 1,-4 2-2740,-3 5 997,2 1 573,-9-1 1,3 8 354,-8 0 1,-6 6-316,-5 2 362,-5 0 236,2 5 1,-5 5 175,0 5 0,0 4-130,1-3 0,-2 4 512,-3-1 1,7-1-243,-3 1 1,8-5 1151,-1 1 0,4 1 538,0 0 0,6 0-852,2-1 0,3-2-319,1 2 1,1-1-227,3 1 1,3-2-1561,9 2 682,1-2 506,6-1 1,1-2-2296,3-3 0,2-2 372,5-5 1982,1 0 0,4-5 0,2-1 0</inkml:trace>
  <inkml:trace contextRef="#ctx0" brushRef="#br0" timeOffset="4">13203 4032 8087,'-6'-18'0,"1"-3"0,-2 6 0,-2 0 1478,5 4-991,-5-1 1,3 2 1239,-6 2-1217,1 3 1,0 12 358,-1 4-431,1 6 944,-1 5-602,-4 6-400,3 2 1,-3 5 140,4 3 0,1 2-126,-1 1 0,2 3-429,3-6 1,2 0 107,5-4 0,5-5-856,2-2 0,8-8-78,4-4 1,3-7-588,1-5 0,1-3-224,3-3 0,1-9 872,2-7 1,-2-2 84,-5-2 0,-4 0-31,0 0 745,-5-5 0,2 4 0,-4-4 0</inkml:trace>
  <inkml:trace contextRef="#ctx0" brushRef="#br0" timeOffset="5">13305 4237 8087,'-7'0'5526,"-1"0"-4553,6 0 1,-2 0-395,8 0 0,2-5 206,5-3 0,6 2-315,2-2 0,-1 0-195,1-8 0,1 4-85,7-4 0,-7 0-195,3 1 240,-8 0-737,7 3 477,-10-4 1,7 3 100,-7-2-1253,2 2 811,-8 2 0,0-1-170,-2 1 0,-3-1-892,-1 1 880,0-1 1,-1 6-112,-3 2 0,-2-1 204,-5 1 0,-5 1 166,1 3 1,-5 1-8,1 3 1,-7 6 45,0 5 0,-1 2 941,4-2-404,0-3-281,1 10 0,3-5 1226,-1 2 1,8 2-157,0-2 935,1 3-903,10-4-312,-4 3-908,5-3 174,0 0 28,5-2 0,6-4-187,8-1 0,0-1 139,4-2 0,-1-3-1357,8-5 509,-5 0 534,8 0 1,-7-5-1498,4-3 0,-3-2 756,3-1 0,-4-6-205,0-2 1,0 1 457,0-1 0,-5 0 760,2-4 0,-3 1 0,3-1 0</inkml:trace>
  <inkml:trace contextRef="#ctx0" brushRef="#br0" timeOffset="6">13831 4020 8087,'-7'0'5844,"-3"0"-4735,9 0-150,-4 0 378,0 0-664,3 0-186,-3 0-351,5 5 0,0 3-283,0 7 1,0-1 193,0 5 35,0-5-1123,0 8 800,0-5 1,2 2 259,1 0-1491,-1 0 0,3-1-427,-5-3-1167,0 3 1150,0-5 1916,0-2 0,0-16 0,0-7 0</inkml:trace>
  <inkml:trace contextRef="#ctx0" brushRef="#br0" timeOffset="7">13808 3837 8087,'-12'0'1836,"6"0"0,2 0-1816,8 0 1,-1 2-2390,4 1 2369,1-1 0,3 8 0,1-4 0</inkml:trace>
  <inkml:trace contextRef="#ctx0" brushRef="#br0" timeOffset="8">14048 3986 8087,'-18'-29'2005,"1"-3"334,6 5 1,6 6-1670,5 6 1,1 2 47,7 1-291,-1 6 1,1 1-83,0 5 1,-5 1-229,5 3 1,-2 9 87,2 10 1,2 1-101,-2 6 0,-3 4 100,-1 4 1,2 2 29,2-2 1,-3-6 16,-2 2 0,3-7-41,-3-1 1,5-2-236,-4-1 0,3-5 264,-3-3-409,5-7 137,-3-3 1,6-12-511,-1-4 0,1-7-384,-1-8 0,1-4-776,-1-4 0,0 1-414,1 3 1,-1-2 1089,1 5 0,-2-2 1026,-3 6 0,-1-2 0,-6 7 0</inkml:trace>
  <inkml:trace contextRef="#ctx0" brushRef="#br0" timeOffset="9">14333 4066 15274,'8'0'1837,"-1"0"1,2-5-1118,7-3 0,-3 2-27,7-2 1,-3-1-247,2-6 1,3 1-129,-3-5 0,2 4-523,2-4 1,-5 4 219,-3-4 0,-2 5-524,-2-2 0,-4 4 159,-3 0-1862,-3 1 1385,-1-1 0,-5 2 65,-3 3 1,-3 2-89,-4 5 0,1 1 311,-5 3 1,-1 2 45,-2 5 0,-1 1 135,0-1 0,4 4 818,0 1 0,5 3-334,-1-4 1,2 4 1034,2-4 0,0 6-195,4-2 0,2 2 289,5 2 0,0-1-746,0-3 0,6 2-275,6-2 1,4-2-766,7-2 0,0-2 421,0-2 0,4-5-1419,4-2 1,2-3 738,1-1 0,2-6-1308,2-5 1,-1-6 198,4-6 1,-1-5 1629,-2-2 1,0-3-1,-9-1 1</inkml:trace>
  <inkml:trace contextRef="#ctx0" brushRef="#br0" timeOffset="10">15658 3860 8087,'-16'-5'0,"3"3"0,-2-6 4827,2 5-1880,1-2-1064,6 5-1724,1 0 0,5 5 54,0 3 0,1 2-243,3 2 0,-1-1 106,4 1 1,0-1-473,0 0 1,3 1 248,-2-1 1,2 1-739,2-1 0,-1 0 298,0 1 0,1-1-169,-1 1 1,1-2 215,-1-3 1,1 2 208,-1-5 0,0 4 327,1-4 0,-1-1-93,1-3 1,-1 0 219,0 0-95,1 5 69,-1-3 0,-3 3-17,0-5 0,-5-4 428,5 0 0,-4-3-80,3 3 1,-3-5 91,4 1 0,-2-3-150,2-4 0,2 2-123,-2-2 1,2-3-320,1-1 1,1 1 85,-1-1 0,0 5-374,1-1 1,-1 2 175,1 2 0,-1 1-298,0 2 33,1 3 186,-1 5 0,-3 5 500,0 3 0,-6 3-15,2 4-301,-3-2 341,-1 9 0,4-10-105,0 4 1,1 0 117,-1-1 1,-2-1-13,6-6 1,-1 2-293,5-2 1,-1-3 53,1-2 0,0-1-111,4-2 1,-4-2-236,4-1 0,0-4 122,-1-4 1,0-1 72,-3 1 1,-1 0 46,1-1 0,-1 2 158,1 2 1,-2-2-153,-3 3 0,2 0 569,-5 0 15,5 4-2,-3-7 529,6 4-682,-1-1 0,1 2-250,-1 5 0,-3 0 100,-1 0 0,-3 2-253,4 1 1,-5 5 149,5 7 0,-4-1-207,3 5 1,-3-4-272,4 4 0,-4-5-260,3 2 1,-3-4-9,4 0 1,-4-6-130,3-2-400,1-3 0,3-6 528,1-3 1,-1-11-545,0-3 1,-3-9 91,0 1 1096,-6-3 0,8-7 0,-3 0 0</inkml:trace>
  <inkml:trace contextRef="#ctx0" brushRef="#br0" timeOffset="11">16480 3369 8087,'-11'0'0,"-1"0"1866,1 0-933,5 0-466,1 5-341,5-3 0,5 3-153,1-5 134,11 5 1,0-3 404,6 6-241,0-1-2048,0 0 831,0 3 946,0-4 0,-1 11 0,1 1 0</inkml:trace>
  <inkml:trace contextRef="#ctx0" brushRef="#br0" timeOffset="12">16789 3860 8091,'-12'-18'2861,"6"-3"-2384,1 8-239,5-3-1467,0-1 496,0 5 493,0-5 1,1 6 274,3-1-66,-3 6 958,4-4-347,-5 8-231,0-3-270,0 5-52,0 5-8,0 2 1,0 5 630,0 4-307,-5-4 0,4 5 231,-4-1 278,0-3-336,3 4-112,-3-6 198,5 5-183,0-3 0,-5 4-204,4-11 21,-4 4-30,5-3 0,0 0-210,0 1 61,0-6 0,0 3 178,0-5-262,5 0 30,-4 0-1,9 0-15,-3-5-69,-1-1 128,4-5 138,-3-1 1,4 1 142,1-1 1,-1 1 52,0-1 1,1 0-33,-1-4 0,1 4 29,-1-3 0,4 1-108,0-2 0,2 4 138,-2-4 0,-2 4-239,2 0 1,-1 2-196,1 3 0,-2 2-117,2 5 1,-2 1-478,-2 3 0,-3 3 495,0 8 1,-5 3 23,5 5 0,-5 4-71,0-1 1,2 1 172,-1-4 0,5 0 0,-3 0 0</inkml:trace>
  <inkml:trace contextRef="#ctx0" brushRef="#br0" timeOffset="13">17748 3609 8038,'-10'-18'0,"2"-2"0,-7 5 1892,2-1-1054,2 10 0,-2 1 398,-2 5 1,1 1-176,-5 3 0,0 8-478,-4 7 1,-1 3 113,-3 5 1,3 6-263,-2 5 1,3 1-262,4 0 0,2-8 71,6 4 0,4-8-420,4 4 0,1-10-3,2 2 0,5-11-132,3-1 1,2-7 47,2 0 0,3-3-286,0-1 1,5-6 171,-1-6 1,3-5 58,1-10 0,0 1-51,0-4 1,-1-2 47,1-6 0,-1 3-39,-3-3 0,1-2 19,-5 2 1,4-5-221,-3 1 0,-1-5 284,-4 2 1,-4 3 44,-4 11 1,-1 3 178,-2 5 0,0 6-55,0 1 1,0 8 714,0 0-160,0 5 0,-4 0 436,0 6 1,-4 4-397,5 4 0,-6 6 174,1 2 0,-1 7 93,2 5 1,-3 2-283,2 1 0,2 4-299,-2 0 1,4 5 55,-3-1 1,4-1-206,-1 1 1,4-5-161,4 1 0,0 0-293,7-4 1,-1-4 62,9-11 0,-3-2-369,3-6 1,0 0 213,4-4 1,-4-2 132,0-5 1,-5-4 106,1 1 1,-3-6 6,0 1 1,-1 2-87,1-2 1,-1 1 56,1-5 0,0 1-147,4-1 0,-4 1-6,3-1 1,-2 1-36,-1 0 0,3-5 156,0 1 0,0-4-69,-3 4 0,-1 0 286,0 3 1,1 2-249,-1 2 1772,-4-2-980,3 9 1751,-9-4 0,4 10-337,-5 3 1,0 2 179,0 1 1,0 4-1233,0 1 0,0 3-183,0-4 1,5 0-166,3-3 1,2-6-212,1-2 1,1-3 18,-1-1 1,6-3 9,2-4 1,2-2-609,2-10 0,-4-5-401,0-7 0,-1 2-851,1-1 1,0-1-574,-7-3 1,0 1 1138,-8 3 0,-1 2-586,-7 5 1,-8 5 244,-7 3 888,-12 7-2104,-5 3 1490,-10 15 832,1 3 0,0 10 270,3 0 0,8-1 0,6 1 0,4 0 0,5 0 0,5 0 0</inkml:trace>
  <inkml:trace contextRef="#ctx0" brushRef="#br0" timeOffset="14">18605 3655 8038,'-18'-12'1276,"1"1"1390,6-1-1855,-1 1 717,1 0 487,5-1-1368,1 1-52,5 4-182,0-3 172,0 9-868,0-9 198,5 9 158,1-5 0,0 6-437,5 0 333,-5 6 0,4-4-53,-2 6 122,2-1 0,-8 9-156,6-1 0,-5 5-46,0-1 0,-1 3 206,-2 1 0,0-1-56,0 1 1,0 0 152,0 0 1,0 0-32,0 0 0,0-4-204,0 0 1,1-5 80,3 1 0,-2-6 26,6-2 1,-4-4 27,3 1 1,1-8-35,3-4 0,1-3-49,-1-4 1,1-3 41,-1-5 1,0 1-284,1 3 0,-1-1 98,1 5 1,-2-4-110,-3 4 0,2-4 60,-5 3 0,4 1 242,-4 4 1,3-1 40,-3 1 1,5 1 306,-2 2 1,0-1-216,0 5 1,1 1 23,3 3 0,1 0 203,-1 0 1,4 0-78,1 0 1,-1 1 340,-4 3 1,5 2-195,-1 5 1,0 1-74,-4-1 1,-3-3-279,0-1 1,-1 1-431,5 4-376,-6-6 647,4 4 1,-7-9-750,4 3 0,-3-8-166,4-3 0,-4-9-1139,3-3 0,-3-3 343,4-5 1785,-1-2 0,0-11 0,-2 0 0</inkml:trace>
  <inkml:trace contextRef="#ctx0" brushRef="#br0" timeOffset="15">17794 3061 8038,'0'-7'0,"0"-3"80,0 4-58,0-5 208,0 4-128,0-3 71,0 4 0,0-2 439,0 0 1,0 1-171,0-5 1,0 5 432,0-1-492,0 6 1,-2-7 600,-1 5-435,1 0 36,-3 4 5,0 0 0,-1 5-117,-6 3 0,5 3 280,-1 5-566,6 1 0,-7 9 361,5 4-375,-5 1 0,4 13-65,-3-2 1,2 2 150,2 2 1,3 2-205,-3-2 0,3 1 173,1-9-968,0 0 756,0-9-21,5-1-181,-4-10 1,6-3-601,-4-7-1633,-1-3 1817,8-5 0,-8-5-2744,6-3 1666,-5-2 1795,2-7 0,0-5 1,1-8-1</inkml:trace>
  <inkml:trace contextRef="#ctx0" brushRef="#br0" timeOffset="16">17565 9331 8037,'-17'-4'-292,"1"0"0,4-3 110,0 3 0,-1 0 443,-2 4 0,6-4-59,-2 0 0,2 1 116,-2 3 0,3 0 100,0 0-453,6-5 104,-3 3 0,6-3-126,3 5 1,6 0 274,5 0 1,6 0-75,-2 0 0,7 1 164,5 3 1,2-1-77,1 4 0,4-3-19,0 4 0,10-2 10,2 2 0,6 2-292,5-2 0,-29-5 0,2 0 184,3 1 0,2-1 0,1-1 0,1-1-24,4 1 0,1 0 0,0 0 1,0 1-33,-1-1 0,1 0 0,0 0 0,1 0 47,0-2 0,1 0 1,-1 0-1,1 0 45,0 0 1,-1 0-1,1 0 1,-1 0-308,-3-1 1,0 2-1,-1-1 1,-1 1 205,0 0 0,0 2 0,0-1 0,1 2 9,-1 1 0,-1 1 0,-1 0 0,-1 0-3,-2-1 1,-2 1 0,0 0 0,0 0-141,-1-1 1,1 1-1,2-1 1,1 0-15,-2-1 1,0 0 0,2 1 0,-1-1-17,-5-2 0,1 0 0,0 0 1,0-1-241,31-1 0,-29 0 0,0-1-742,-2-1 1,-1 0 1095,1-1 0,-1 0 0,22-6 0,1 0 0,-1-2 0,-3-2 0,-3-2 0</inkml:trace>
  <inkml:trace contextRef="#ctx0" brushRef="#br0" timeOffset="17">7035 11741 8499,'0'-8'-901,"0"0"1,0 5 1422,0-5-213,0 5-198,5-7-79,2 9 0,4-8-2,1 5 1,-1 1-35,0 3 1,1 0 66,-1 0 1,1 0 36,-1 0 0,4 0-41,0 0 1,2 0 34,-2 0 0,2 3-28,2 1 0,2 1 5,-2-1 0,3-3 36,1 3 1,1-1 14,3 0 0,-3-1 0,2 2 0,3-3-33,2-1 0,2 0 29,1 0 0,0 0-36,1 0 0,3-1 7,0-3 1,1 2-32,-1-1 0,-2 1-17,2 2 0,-1 0-31,1 0 1,-3 0-11,3 0 0,2 2-69,-2 1 1,0-1 110,-4 2 1,4 1 16,0-2 0,4 1-33,-4-4 0,4 0 73,-4 0 0,5-1-30,-1-3 1,3 2-121,0-6 0,1 5 201,0 0 1,-1-2-76,1 1 1,0 0-59,-1 4 1,1 0 57,0 0 1,-1 0-143,1 0 0,0 1 53,-1 3 1,0-1-15,-3 4 0,2-3-24,-2 4 0,-1-2-179,0 2 0,-5 0 13,-2-4 0,2 5 97,-2-1 1,-5-1 120,2 5 0,-2-5 0,-5 7 0,-6-1 0,-7 1 0</inkml:trace>
  <inkml:trace contextRef="#ctx0" brushRef="#br1" timeOffset="18">13911 9342 13858,'0'-11'-1660,"0"-1"919,0 1 2151,0 0-985,0 4 1,5 2-113,2 5 1,3 4-391,2 0 0,3 5 65,0-2 1,6 2-231,-2-1 1,2 6 94,2-3 1,-4 3-101,0-2 1,-1 0 116,1 3 0,3-1-175,-3 5 0,-2-5-82,2 2 0,-1-5 327,1-3 0,7 1 134,-4-6 0,5 1 7,0-4 0,3-6 60,8-6 0,-1-4 135,5-7 1,-4 0-41,4 0 0,-5 1 21,1-1 1,-5 5 213,-7 3 1,0 7-104,-11 4 0,0 4-102,-3 4 1,-2 4-321,-3 7 0,-2 3 0,-5 5 1,4-1-197,0 1 1,5 0 112,-1 0 1,2-2-391,1-1 1,2-4 37,2-5 0,3-3 94,5 0 1,3-6 311,1 2 0,3-7 128,-3 0 1,4-6-7,-5 1 1,1 2 14,-4-2 0,-1 6 0,1-2 1,0-1-7,0 1 1,-4 0 16,0 4 0,-4 0-64,4 0 1,4-4-84,4 1 1,1-5-22,-2 4 0,4-5-22,4 2 1,0-6 81,0 2 0,-3-3 24,-1 6 0,-4-1 177,0 1 0,1 2-36,-4 2 0,1 3 27,-9-3 1,2 7-144,-2 1 1,-1 4 8,5 0 1,-4 2 9,4 2 0,-2-5-117,5 1 0,-1-6 91,5 2 0,4-3-23,0-1 1,4-1 308,4-3 1,-2-6-171,2-5 0,1-1 278,-1 0 0,0 2-79,-3-5 1,-2 9 13,-3-1 1,-3 7-121,-8 0 1,-3 4-206,-4 4 0,-6 6-268,-2 5 1,-4 9-1553,-4-1 1817,-2 8 0,-11 3 0,0 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02:46:43.79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20615 8965 8320,'-12'-5'617,"1"3"-246,-1-6 1717,1 1-1397,0-5 0,11 1-169,7-1 0,16 1-127,15-1 1,9 0-120,14-3 0,-29 8 0,1 0-350,2-3 0,2 1 1,3 1-1,1 2 211,4-3 1,2 2-1,0 3 1,2 1-502,2 0 0,1 2 0,-1 0 0,1 1 404,-1-1 1,0 2 0,0 2 0,-1 3-255,1-1 0,0 1 0,-5 3 1,-1 0-164,0-2 1,1 1 0,-4 0 0,0-1 39,-2-1 1,0 0-1,-2 1 1,0 1 0,0 0 1,0-1 0,-5-1 0,0-1 25,-1 0 1,1-2 0,26 1-599,-2 4 0,-5-6 535,-2 2 0,-12-3-270,-4-1 0,-12 0 1075,-3 0-432,-5-5 0,-8 9 0</inkml:trace>
  <inkml:trace contextRef="#ctx0" brushRef="#br0" timeOffset="1">21243 8269 8237,'-17'-17'0,"3"1"376,-5-3 0,5 3-151,-1 9 1,-1 2 1406,0 5-1285,1 0 0,4 5-517,-1 2 0,1 0-477,-1 0 1,1 5 335,0 3 1,-7 2 43,-5-2 1,-2 3 202,-10 4 1,-3 6 201,-11 3 1,-3 2-380,24-16 1,-1 0 0,-4 4-1,0 0 307,-2 0 1,1 0-1,0 2 1,1 1 81,0-3 1,1 0 0,3-1-1,0 0 214,0 1 0,1 0 1,-22 15 221,12-2 0,5-4-93,10-3 0,7-7-222,4 3 0,6-4 12,6 0 1,3-2-79,4-6 0,3 1 220,13-1 0,1-1 556,7-2 1,6 2-602,-3-3 0,8 0 74,0 0 1,7 1-296,4 3 1,5-3 96,2 0 1,4-1-253,-30-1 0,0 0 1,2-1-1,1 0 40,-1-1 1,0 0 0,-1 1 0,-1 0-279,-2-2 1,0 1-1,27 6-210,-2 2 0,-1-2-512,-7-2 1,-6 2 105,-8-3 1,-6 4-656,-6 0 1,-2 0-811,-2 1 2317,-7-1 0,-2 1 0,-4-1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02:46:43.79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22739 9753 8296,'-18'0'0,"2"0"0,4 0 0,1 0 70,-1 0 1,1 2 250,0 1 1,-2-1 98,-2 2 0,6-3 206,-3-1 258,9 0-661,-3 0 0,13-5 33,4-3 1,7-3 91,9-4 1,8-3-77,11-5 0,6 0-188,-22 12 0,1-1 1,0 1-1,1-1-180,2 1 1,1 0-1,0-1 1,1-1 65,2 0 1,0 0-1,0 1 1,0 0-225,4-2 0,0 1 1,-1 1-1,-1 1 172,0 2 0,0-1 0,-2-1 1,-1 1-113,-1 0 0,0 1 0,-4 0 0,0 0-79,25-10 0,-10 5-424,-9-1 1,-3 1 264,0-2 1,-7 4-24,-6-4 1,0 4 315,-7 0 1,0 1-1145,-3-1 1283,-6 1 0,-6 0 0,-6-1 0</inkml:trace>
  <inkml:trace contextRef="#ctx0" brushRef="#br0" timeOffset="1">23287 9045 8496,'5'-23'58,"-4"6"0,10-4 134,-4 6 0,0 0 272,0 4 364,-4 4-694,2 2 0,-12 6 70,-4 3 1,-7 4-294,-8 7 1,-4 4 15,-4 8 1,-9 2-60,-3 5 1,-3 6-91,24-20 0,0 1 0,-2 4 1,-1 0 170,-2 1 0,-1 1 0,-4 3 0,0 1 85,1 1 0,-1 1 0,0 0 0,1 0-23,1-1 1,1 1 0,1-1-1,1 1 145,3-2 0,1-1 0,3-1 1,1-2 74,-12 23 1,10-10 18,9-5 1,7-7 11,4-9 0,4-3 128,4-5 1,4 1-46,7-1 0,4-3 46,7 0 1,0-6-10,4 2 0,5-3-110,3-1 0,6 0-222,2 0 0,-1-1 471,5-3 1,-3-2-713,-1-6 0,4 1 45,4-1 1,-2 0-106,1-3 1,-4 1-230,5-5 1,-5 3-404,5-3 0,-8 5-1811,0-1 2694,-5 2 0,-6 3 0,1 3 0,-2 3 0,-2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9D4B52-1D9A-9D44-9D6F-0F6EA38F68F0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205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CC38-56B0-7C45-9622-D4994682E07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0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87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3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29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153740-8C51-4346-BF6D-FBC421DC3D28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67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68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17E3E7-2B42-714B-934F-5F81F0638D3B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MSS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vs</a:t>
            </a:r>
            <a:r>
              <a:rPr lang="en-US" dirty="0">
                <a:ea typeface="ＭＳ Ｐゴシック" charset="0"/>
                <a:cs typeface="ＭＳ Ｐゴシック" charset="0"/>
              </a:rPr>
              <a:t> MTU??</a:t>
            </a:r>
          </a:p>
        </p:txBody>
      </p:sp>
    </p:spTree>
    <p:extLst>
      <p:ext uri="{BB962C8B-B14F-4D97-AF65-F5344CB8AC3E}">
        <p14:creationId xmlns:p14="http://schemas.microsoft.com/office/powerpoint/2010/main" val="2108604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44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4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D759AB-56F7-F243-83EF-1DC089F8D502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3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40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08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06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97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76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20E29-FCAE-ED47-BF1F-5C919C5D0249}" type="slidenum">
              <a:rPr lang="en-US"/>
              <a:pPr/>
              <a:t>57</a:t>
            </a:fld>
            <a:endParaRPr lang="en-US"/>
          </a:p>
        </p:txBody>
      </p:sp>
      <p:sp>
        <p:nvSpPr>
          <p:cNvPr id="277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277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Picture on board</a:t>
            </a:r>
          </a:p>
        </p:txBody>
      </p:sp>
    </p:spTree>
    <p:extLst>
      <p:ext uri="{BB962C8B-B14F-4D97-AF65-F5344CB8AC3E}">
        <p14:creationId xmlns:p14="http://schemas.microsoft.com/office/powerpoint/2010/main" val="152557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8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9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CEBFA1-51FF-A24F-867E-EEE6959AA91E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13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26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71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80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052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089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342541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6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83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926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693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732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29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9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521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7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customXml" Target="../ink/ink1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customXml" Target="../ink/ink40.xml"/><Relationship Id="rId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43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2022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8: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Transport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TCP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flow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control,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congestion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control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422668" y="4038600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133600" y="4038601"/>
            <a:ext cx="990600" cy="2285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828800" y="4114800"/>
            <a:ext cx="2133600" cy="381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1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6324600" y="4191000"/>
            <a:ext cx="2667000" cy="1143000"/>
          </a:xfrm>
          <a:prstGeom prst="wedgeEllipseCallout">
            <a:avLst>
              <a:gd name="adj1" fmla="val -54777"/>
              <a:gd name="adj2" fmla="val -63971"/>
            </a:avLst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solidFill>
                  <a:srgbClr val="0000FF"/>
                </a:solidFill>
                <a:latin typeface="+mn-lt"/>
              </a:rPr>
              <a:t>Sender might overrun </a:t>
            </a:r>
            <a:br>
              <a:rPr lang="en-US" sz="1800" b="0" dirty="0">
                <a:solidFill>
                  <a:srgbClr val="0000FF"/>
                </a:solidFill>
                <a:latin typeface="+mn-lt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</a:rPr>
              <a:t>the receiver’s buffer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965C5A-1248-8A4B-B01F-93C68DCA800B}"/>
                  </a:ext>
                </a:extLst>
              </p14:cNvPr>
              <p14:cNvContentPartPr/>
              <p14:nvPr/>
            </p14:nvContentPartPr>
            <p14:xfrm>
              <a:off x="4806360" y="4206240"/>
              <a:ext cx="308880" cy="148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965C5A-1248-8A4B-B01F-93C68DCA80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0160" y="4190040"/>
                <a:ext cx="341280" cy="1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34" grpId="0" animBg="1"/>
      <p:bldP spid="35" grpId="0"/>
      <p:bldP spid="42" grpId="0"/>
      <p:bldP spid="52" grpId="0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Advertised window (Flow Control)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uses an “Advertised Window” (RWND) to prevent sender from overflowing its window</a:t>
            </a:r>
          </a:p>
          <a:p>
            <a:pPr lvl="1"/>
            <a:r>
              <a:rPr lang="en-US" dirty="0"/>
              <a:t>Receiver indicates value </a:t>
            </a:r>
            <a:r>
              <a:rPr lang="en-US"/>
              <a:t>of RWND </a:t>
            </a:r>
            <a:r>
              <a:rPr lang="en-US" dirty="0"/>
              <a:t>in ACKs</a:t>
            </a:r>
          </a:p>
          <a:p>
            <a:pPr lvl="1"/>
            <a:r>
              <a:rPr lang="en-US" dirty="0"/>
              <a:t>Sender ensures that the total </a:t>
            </a:r>
            <a:r>
              <a:rPr lang="en-US" dirty="0">
                <a:solidFill>
                  <a:srgbClr val="0000FF"/>
                </a:solidFill>
              </a:rPr>
              <a:t>number of bytes in flight &lt;= RWND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409737-F4D7-8C47-BE58-AF46D0CBFB4A}"/>
                  </a:ext>
                </a:extLst>
              </p14:cNvPr>
              <p14:cNvContentPartPr/>
              <p14:nvPr/>
            </p14:nvContentPartPr>
            <p14:xfrm>
              <a:off x="990720" y="1056600"/>
              <a:ext cx="6377400" cy="3203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409737-F4D7-8C47-BE58-AF46D0CBFB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4520" y="1040400"/>
                <a:ext cx="6409800" cy="32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62B6063-768D-A74A-A9C2-D12CFA440961}"/>
                  </a:ext>
                </a:extLst>
              </p14:cNvPr>
              <p14:cNvContentPartPr/>
              <p14:nvPr/>
            </p14:nvContentPartPr>
            <p14:xfrm>
              <a:off x="7269120" y="2948040"/>
              <a:ext cx="878400" cy="374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62B6063-768D-A74A-A9C2-D12CFA4409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52920" y="2931840"/>
                <a:ext cx="910800" cy="40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286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743575" y="3276600"/>
            <a:ext cx="2486025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977E5C-96AC-A346-A2D3-E772E1CAA95F}"/>
                  </a:ext>
                </a:extLst>
              </p14:cNvPr>
              <p14:cNvContentPartPr/>
              <p14:nvPr/>
            </p14:nvContentPartPr>
            <p14:xfrm>
              <a:off x="8058960" y="3215160"/>
              <a:ext cx="577800" cy="362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977E5C-96AC-A346-A2D3-E772E1CAA9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42760" y="3198960"/>
                <a:ext cx="610200" cy="39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09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819400"/>
            <a:ext cx="425786" cy="9144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1981200" y="1676400"/>
            <a:ext cx="6019800" cy="1143000"/>
          </a:xfrm>
          <a:prstGeom prst="wedgeEllipseCallout">
            <a:avLst>
              <a:gd name="adj1" fmla="val 12084"/>
              <a:gd name="adj2" fmla="val 106232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latin typeface="+mn-lt"/>
              </a:rPr>
              <a:t>RWND = B - (</a:t>
            </a:r>
            <a:r>
              <a:rPr lang="en-US" sz="1800" b="0" dirty="0" err="1">
                <a:latin typeface="+mn-lt"/>
              </a:rPr>
              <a:t>LastByteReceived</a:t>
            </a:r>
            <a:r>
              <a:rPr lang="en-US" sz="1800" b="0" dirty="0">
                <a:latin typeface="+mn-lt"/>
              </a:rPr>
              <a:t> - </a:t>
            </a:r>
            <a:r>
              <a:rPr lang="en-US" sz="1800" b="0" dirty="0" err="1">
                <a:latin typeface="+mn-lt"/>
              </a:rPr>
              <a:t>LastByteRead</a:t>
            </a:r>
            <a:r>
              <a:rPr lang="en-US" sz="1800" b="0" dirty="0">
                <a:latin typeface="+mn-lt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3E6339-DA36-4243-A996-1F8B427FF352}"/>
                  </a:ext>
                </a:extLst>
              </p14:cNvPr>
              <p14:cNvContentPartPr/>
              <p14:nvPr/>
            </p14:nvContentPartPr>
            <p14:xfrm>
              <a:off x="2430000" y="2365560"/>
              <a:ext cx="4674960" cy="2330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3E6339-DA36-4243-A996-1F8B427FF3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3800" y="2349360"/>
                <a:ext cx="4712760" cy="23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982431-8E4B-7C4A-839E-993AF8D76545}"/>
                  </a:ext>
                </a:extLst>
              </p14:cNvPr>
              <p14:cNvContentPartPr/>
              <p14:nvPr/>
            </p14:nvContentPartPr>
            <p14:xfrm>
              <a:off x="2328840" y="2853360"/>
              <a:ext cx="3785400" cy="1743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982431-8E4B-7C4A-839E-993AF8D765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12640" y="2837160"/>
                <a:ext cx="3817800" cy="177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307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57800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3181290"/>
            <a:ext cx="817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RWND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990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343400" y="3752088"/>
            <a:ext cx="914400" cy="43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690EA1-40A6-A84C-B583-49DA4FEA5347}"/>
                  </a:ext>
                </a:extLst>
              </p14:cNvPr>
              <p14:cNvContentPartPr/>
              <p14:nvPr/>
            </p14:nvContentPartPr>
            <p14:xfrm>
              <a:off x="3235680" y="3091680"/>
              <a:ext cx="2154960" cy="172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690EA1-40A6-A84C-B583-49DA4FEA53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9480" y="3075480"/>
                <a:ext cx="2187360" cy="175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8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8" dur="2000" fill="hold"/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10" dur="2000" fill="hold"/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2" grpId="0" animBg="1"/>
      <p:bldP spid="951314" grpId="0"/>
      <p:bldP spid="6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flow control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Sender</a:t>
            </a:r>
            <a:r>
              <a:rPr lang="en-US" dirty="0"/>
              <a:t>: window advances when new data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altLang="ja-JP" dirty="0"/>
          </a:p>
          <a:p>
            <a:r>
              <a:rPr lang="en-US" dirty="0">
                <a:solidFill>
                  <a:srgbClr val="0000FF"/>
                </a:solidFill>
              </a:rPr>
              <a:t>Receiver</a:t>
            </a:r>
            <a:r>
              <a:rPr lang="en-US" dirty="0"/>
              <a:t>: window advances as receiving process consumes data</a:t>
            </a:r>
          </a:p>
          <a:p>
            <a:r>
              <a:rPr lang="en-US" dirty="0"/>
              <a:t>Receiver advertises to the sender where the receiver window currently ends (</a:t>
            </a:r>
            <a:r>
              <a:rPr lang="ja-JP" altLang="en-US" dirty="0"/>
              <a:t>“</a:t>
            </a:r>
            <a:r>
              <a:rPr lang="en-US" altLang="ja-JP" dirty="0" err="1"/>
              <a:t>righthand</a:t>
            </a:r>
            <a:r>
              <a:rPr lang="en-US" altLang="ja-JP" dirty="0"/>
              <a:t> edge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lvl="1"/>
            <a:r>
              <a:rPr lang="en-US" dirty="0"/>
              <a:t>Sender agrees not to exceed this amount</a:t>
            </a:r>
          </a:p>
          <a:p>
            <a:r>
              <a:rPr lang="en-US" dirty="0">
                <a:solidFill>
                  <a:srgbClr val="0000FF"/>
                </a:solidFill>
              </a:rPr>
              <a:t>UDP does not have flow control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Data can be lost due to buffer overflow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C82708-9DC4-A847-B471-54E62903484F}"/>
                  </a:ext>
                </a:extLst>
              </p14:cNvPr>
              <p14:cNvContentPartPr/>
              <p14:nvPr/>
            </p14:nvContentPartPr>
            <p14:xfrm>
              <a:off x="1036080" y="3017880"/>
              <a:ext cx="6517080" cy="419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C82708-9DC4-A847-B471-54E6290348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9880" y="3001680"/>
                <a:ext cx="6549480" cy="45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22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Advertised window limits rate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can send no faster than </a:t>
            </a:r>
            <a:r>
              <a:rPr lang="en-US" dirty="0">
                <a:solidFill>
                  <a:srgbClr val="0000FF"/>
                </a:solidFill>
              </a:rPr>
              <a:t>RWND/RTT</a:t>
            </a:r>
            <a:r>
              <a:rPr lang="en-US" dirty="0"/>
              <a:t> bytes/sec</a:t>
            </a:r>
          </a:p>
          <a:p>
            <a:r>
              <a:rPr lang="en-US" dirty="0"/>
              <a:t>Receiver only advertises more space when it has consumed old arriving data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when RWND=0?</a:t>
            </a:r>
          </a:p>
          <a:p>
            <a:pPr lvl="1"/>
            <a:r>
              <a:rPr lang="en-US" dirty="0"/>
              <a:t>Sender keeps probing with one data bytes</a:t>
            </a:r>
          </a:p>
          <a:p>
            <a:endParaRPr lang="en-US" dirty="0"/>
          </a:p>
          <a:p>
            <a:r>
              <a:rPr lang="en-US" dirty="0"/>
              <a:t>In original TCP design, that was the sole protocol mechanism controlling sender’s rate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What’s missing?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6F926C-33CC-6049-90E5-DEE284AED062}"/>
                  </a:ext>
                </a:extLst>
              </p14:cNvPr>
              <p14:cNvContentPartPr/>
              <p14:nvPr/>
            </p14:nvContentPartPr>
            <p14:xfrm>
              <a:off x="6023520" y="2146320"/>
              <a:ext cx="2027160" cy="49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6F926C-33CC-6049-90E5-DEE284AED0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7320" y="2130120"/>
                <a:ext cx="2059560" cy="8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3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8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congestion?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packets arrive at a router at the same time</a:t>
            </a:r>
          </a:p>
          <a:p>
            <a:pPr lvl="1"/>
            <a:r>
              <a:rPr lang="en-US" dirty="0"/>
              <a:t>Router will transmit one and buffer/drop the other</a:t>
            </a:r>
          </a:p>
          <a:p>
            <a:r>
              <a:rPr lang="en-US" dirty="0"/>
              <a:t>Internet traffic is bursty</a:t>
            </a:r>
          </a:p>
          <a:p>
            <a:pPr lvl="1"/>
            <a:r>
              <a:rPr lang="en-US" dirty="0"/>
              <a:t>Many packets can arrive close in time</a:t>
            </a:r>
          </a:p>
          <a:p>
            <a:pPr lvl="1"/>
            <a:r>
              <a:rPr lang="en-US" dirty="0"/>
              <a:t>Causes packet delays and drops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Root cause</a:t>
            </a:r>
            <a:r>
              <a:rPr lang="en-US" dirty="0"/>
              <a:t>: statistical multiplexing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F4C50B-A63A-BA45-B849-316040DD8B00}"/>
                  </a:ext>
                </a:extLst>
              </p14:cNvPr>
              <p14:cNvContentPartPr/>
              <p14:nvPr/>
            </p14:nvContentPartPr>
            <p14:xfrm>
              <a:off x="3379680" y="2920680"/>
              <a:ext cx="1776600" cy="609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F4C50B-A63A-BA45-B849-316040DD8B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3480" y="2904480"/>
                <a:ext cx="1809000" cy="64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95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collapse in 1980s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229600" cy="4411662"/>
          </a:xfrm>
        </p:spPr>
        <p:txBody>
          <a:bodyPr/>
          <a:lstStyle/>
          <a:p>
            <a:r>
              <a:rPr lang="en-US" dirty="0"/>
              <a:t>Sending rate only limited by flow control</a:t>
            </a:r>
          </a:p>
          <a:p>
            <a:pPr lvl="1"/>
            <a:r>
              <a:rPr lang="en-US" dirty="0"/>
              <a:t>Dropped packets </a:t>
            </a:r>
            <a:r>
              <a:rPr lang="en-US" dirty="0">
                <a:sym typeface="Wingdings"/>
              </a:rPr>
              <a:t> s</a:t>
            </a:r>
            <a:r>
              <a:rPr lang="en-US" dirty="0"/>
              <a:t>enders (repeatedly!) retransmit </a:t>
            </a:r>
          </a:p>
          <a:p>
            <a:r>
              <a:rPr lang="en-US" dirty="0"/>
              <a:t>Led to “congestion collapse” in Oct. 1986</a:t>
            </a:r>
          </a:p>
          <a:p>
            <a:pPr lvl="1"/>
            <a:r>
              <a:rPr lang="en-US" dirty="0"/>
              <a:t>Throughput on the NSF network dropped from 32Kbits/s to 40bits/sec</a:t>
            </a:r>
          </a:p>
          <a:p>
            <a:r>
              <a:rPr lang="en-US" dirty="0"/>
              <a:t>“Fixed” by Van Jacobson’s development of TCP’s congestion control (CC) algorithms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401C88-5F3D-8840-A444-9CF9A954EF55}"/>
                  </a:ext>
                </a:extLst>
              </p14:cNvPr>
              <p14:cNvContentPartPr/>
              <p14:nvPr/>
            </p14:nvContentPartPr>
            <p14:xfrm>
              <a:off x="1905840" y="4995360"/>
              <a:ext cx="3940920" cy="103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401C88-5F3D-8840-A444-9CF9A954EF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9640" y="4979160"/>
                <a:ext cx="3973320" cy="1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56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  <a:p>
            <a:r>
              <a:rPr lang="en-US" dirty="0"/>
              <a:t>TCP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Jacobson’s fix to TCP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TCP’s existing window-based protocol but </a:t>
            </a:r>
            <a:r>
              <a:rPr lang="en-US" dirty="0">
                <a:solidFill>
                  <a:srgbClr val="0000FF"/>
                </a:solidFill>
              </a:rPr>
              <a:t>adapt</a:t>
            </a:r>
            <a:r>
              <a:rPr lang="en-US" dirty="0"/>
              <a:t> the window size in response to congestion</a:t>
            </a:r>
          </a:p>
          <a:p>
            <a:r>
              <a:rPr lang="en-US" dirty="0"/>
              <a:t>A pragmatic and effective solution </a:t>
            </a:r>
          </a:p>
          <a:p>
            <a:pPr lvl="1"/>
            <a:r>
              <a:rPr lang="en-US" dirty="0"/>
              <a:t>Required no upgrades to routers or applications!</a:t>
            </a:r>
          </a:p>
          <a:p>
            <a:pPr lvl="1"/>
            <a:r>
              <a:rPr lang="en-US" dirty="0"/>
              <a:t>Patch of a few lines of code to TCP implementations</a:t>
            </a:r>
          </a:p>
          <a:p>
            <a:r>
              <a:rPr lang="en-US" dirty="0"/>
              <a:t>Extensively researched and improved upon</a:t>
            </a:r>
          </a:p>
          <a:p>
            <a:pPr lvl="1"/>
            <a:r>
              <a:rPr lang="en-US" dirty="0"/>
              <a:t>Especially now with datacenters and cloud services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89D5DD-4BAC-E84D-9C60-C915D400B9CA}"/>
                  </a:ext>
                </a:extLst>
              </p14:cNvPr>
              <p14:cNvContentPartPr/>
              <p14:nvPr/>
            </p14:nvContentPartPr>
            <p14:xfrm>
              <a:off x="1073160" y="2450520"/>
              <a:ext cx="6319800" cy="530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89D5DD-4BAC-E84D-9C60-C915D400B9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6960" y="2434320"/>
                <a:ext cx="6352200" cy="56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03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considerations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the network is congested? </a:t>
            </a:r>
          </a:p>
          <a:p>
            <a:pPr lvl="1"/>
            <a:r>
              <a:rPr lang="en-US" dirty="0"/>
              <a:t>Implicit and/or explicit signals from the network</a:t>
            </a:r>
          </a:p>
          <a:p>
            <a:r>
              <a:rPr lang="en-US" dirty="0"/>
              <a:t>Who takes care of congestion?</a:t>
            </a:r>
          </a:p>
          <a:p>
            <a:pPr lvl="1"/>
            <a:r>
              <a:rPr lang="en-US" dirty="0"/>
              <a:t>End hosts (may receive some help from the network)</a:t>
            </a:r>
          </a:p>
          <a:p>
            <a:r>
              <a:rPr lang="en-US" dirty="0"/>
              <a:t>How do we handle congestion?</a:t>
            </a:r>
          </a:p>
          <a:p>
            <a:pPr lvl="1"/>
            <a:r>
              <a:rPr lang="en-US" dirty="0"/>
              <a:t>Continuous adaptation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C5EF02-7CB1-344F-8557-E98A8A3B9F06}"/>
                  </a:ext>
                </a:extLst>
              </p14:cNvPr>
              <p14:cNvContentPartPr/>
              <p14:nvPr/>
            </p14:nvContentPartPr>
            <p14:xfrm>
              <a:off x="3379680" y="2487600"/>
              <a:ext cx="1612080" cy="7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C5EF02-7CB1-344F-8557-E98A8A3B9F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3480" y="2471400"/>
                <a:ext cx="1644480" cy="10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93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issues to consider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Discovering the available (bottleneck) bandwidth</a:t>
            </a:r>
          </a:p>
          <a:p>
            <a:r>
              <a:rPr lang="en-US" dirty="0"/>
              <a:t>Adjusting to variations in bandwidth</a:t>
            </a:r>
          </a:p>
          <a:p>
            <a:r>
              <a:rPr lang="en-US" dirty="0"/>
              <a:t>Sharing bandwidth between flows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view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Ignore internal structure of router and model it as a single queue for a particular input-output pair</a:t>
            </a:r>
          </a:p>
        </p:txBody>
      </p:sp>
      <p:sp>
        <p:nvSpPr>
          <p:cNvPr id="979980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979981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979982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979986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79972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79973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79974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5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79976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7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8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79979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79983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4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5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C9392E-0908-CB44-9CD1-7552CCD45073}"/>
                  </a:ext>
                </a:extLst>
              </p14:cNvPr>
              <p14:cNvContentPartPr/>
              <p14:nvPr/>
            </p14:nvContentPartPr>
            <p14:xfrm>
              <a:off x="1850040" y="3708720"/>
              <a:ext cx="5250960" cy="57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C9392E-0908-CB44-9CD1-7552CCD450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3840" y="3686760"/>
                <a:ext cx="5283360" cy="1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194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Discovering available bandwidth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Pick sending rate to match bottleneck bandwidth</a:t>
            </a:r>
          </a:p>
          <a:p>
            <a:pPr lvl="1"/>
            <a:r>
              <a:rPr lang="en-US"/>
              <a:t>Without any a priori knowledge</a:t>
            </a:r>
          </a:p>
          <a:p>
            <a:pPr lvl="1"/>
            <a:r>
              <a:rPr lang="en-US"/>
              <a:t>Could be gigabit link, could be a modem</a:t>
            </a:r>
            <a:endParaRPr lang="en-US" dirty="0"/>
          </a:p>
        </p:txBody>
      </p:sp>
      <p:sp>
        <p:nvSpPr>
          <p:cNvPr id="982032" name="Text Box 16"/>
          <p:cNvSpPr txBox="1">
            <a:spLocks noChangeArrowheads="1"/>
          </p:cNvSpPr>
          <p:nvPr/>
        </p:nvSpPr>
        <p:spPr bwMode="auto">
          <a:xfrm>
            <a:off x="5393169" y="2483411"/>
            <a:ext cx="108383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+mn-lt"/>
              </a:rPr>
              <a:t>100 Mbps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21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30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4041132-88F3-4149-A501-51F87034CFEB}"/>
                  </a:ext>
                </a:extLst>
              </p14:cNvPr>
              <p14:cNvContentPartPr/>
              <p14:nvPr/>
            </p14:nvContentPartPr>
            <p14:xfrm>
              <a:off x="2179080" y="1796760"/>
              <a:ext cx="2360520" cy="380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4041132-88F3-4149-A501-51F87034CF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7120" y="1780560"/>
                <a:ext cx="2403720" cy="38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015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to variations in bandwidth</a:t>
            </a:r>
            <a:endParaRPr lang="en-US" dirty="0"/>
          </a:p>
        </p:txBody>
      </p:sp>
      <p:sp>
        <p:nvSpPr>
          <p:cNvPr id="98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Adjust rate to match instantaneous bandwidth</a:t>
            </a:r>
          </a:p>
          <a:p>
            <a:pPr lvl="1"/>
            <a:r>
              <a:rPr lang="en-US" dirty="0"/>
              <a:t>Assuming you have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rough idea of bandwidth</a:t>
            </a:r>
          </a:p>
        </p:txBody>
      </p:sp>
      <p:grpSp>
        <p:nvGrpSpPr>
          <p:cNvPr id="983044" name="Group 4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83045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3046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3047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48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3049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0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1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3052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3053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4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5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3056" name="Text Box 16"/>
          <p:cNvSpPr txBox="1">
            <a:spLocks noChangeArrowheads="1"/>
          </p:cNvSpPr>
          <p:nvPr/>
        </p:nvSpPr>
        <p:spPr bwMode="auto">
          <a:xfrm>
            <a:off x="5464365" y="2409825"/>
            <a:ext cx="95231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BW(t)</a:t>
            </a:r>
          </a:p>
        </p:txBody>
      </p:sp>
    </p:spTree>
    <p:extLst>
      <p:ext uri="{BB962C8B-B14F-4D97-AF65-F5344CB8AC3E}">
        <p14:creationId xmlns:p14="http://schemas.microsoft.com/office/powerpoint/2010/main" val="1690804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flows and sharing bandwidth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Issues:</a:t>
            </a:r>
          </a:p>
          <a:p>
            <a:pPr lvl="1"/>
            <a:r>
              <a:rPr lang="en-US" dirty="0"/>
              <a:t>Adjust total sending rate to match bandwidth</a:t>
            </a:r>
          </a:p>
          <a:p>
            <a:pPr lvl="1"/>
            <a:r>
              <a:rPr lang="en-US" dirty="0"/>
              <a:t>Allocation of bandwidth between flows</a:t>
            </a:r>
          </a:p>
        </p:txBody>
      </p:sp>
      <p:sp>
        <p:nvSpPr>
          <p:cNvPr id="984088" name="Rectangle 24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sp>
        <p:nvSpPr>
          <p:cNvPr id="984089" name="Rectangle 25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grpSp>
        <p:nvGrpSpPr>
          <p:cNvPr id="984105" name="Group 41"/>
          <p:cNvGrpSpPr>
            <a:grpSpLocks/>
          </p:cNvGrpSpPr>
          <p:nvPr/>
        </p:nvGrpSpPr>
        <p:grpSpPr bwMode="auto">
          <a:xfrm>
            <a:off x="1600200" y="3733800"/>
            <a:ext cx="6324600" cy="2286000"/>
            <a:chOff x="1152" y="1728"/>
            <a:chExt cx="3984" cy="1440"/>
          </a:xfrm>
        </p:grpSpPr>
        <p:sp>
          <p:nvSpPr>
            <p:cNvPr id="984070" name="Rectangle 6"/>
            <p:cNvSpPr>
              <a:spLocks noChangeArrowheads="1"/>
            </p:cNvSpPr>
            <p:nvPr/>
          </p:nvSpPr>
          <p:spPr bwMode="auto">
            <a:xfrm>
              <a:off x="1152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A2</a:t>
              </a:r>
            </a:p>
          </p:txBody>
        </p:sp>
        <p:sp>
          <p:nvSpPr>
            <p:cNvPr id="984071" name="Rectangle 7"/>
            <p:cNvSpPr>
              <a:spLocks noChangeArrowheads="1"/>
            </p:cNvSpPr>
            <p:nvPr/>
          </p:nvSpPr>
          <p:spPr bwMode="auto">
            <a:xfrm>
              <a:off x="2286" y="2291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2" name="Rectangle 8"/>
            <p:cNvSpPr>
              <a:spLocks noChangeArrowheads="1"/>
            </p:cNvSpPr>
            <p:nvPr/>
          </p:nvSpPr>
          <p:spPr bwMode="auto">
            <a:xfrm>
              <a:off x="4831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B2</a:t>
              </a:r>
            </a:p>
          </p:txBody>
        </p:sp>
        <p:sp>
          <p:nvSpPr>
            <p:cNvPr id="984073" name="Line 9"/>
            <p:cNvSpPr>
              <a:spLocks noChangeShapeType="1"/>
            </p:cNvSpPr>
            <p:nvPr/>
          </p:nvSpPr>
          <p:spPr bwMode="auto">
            <a:xfrm>
              <a:off x="1457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4" name="Line 10"/>
            <p:cNvSpPr>
              <a:spLocks noChangeShapeType="1"/>
            </p:cNvSpPr>
            <p:nvPr/>
          </p:nvSpPr>
          <p:spPr bwMode="auto">
            <a:xfrm>
              <a:off x="3334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5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984077" name="Line 13"/>
            <p:cNvSpPr>
              <a:spLocks noChangeShapeType="1"/>
            </p:cNvSpPr>
            <p:nvPr/>
          </p:nvSpPr>
          <p:spPr bwMode="auto">
            <a:xfrm>
              <a:off x="3168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8" name="Line 14"/>
            <p:cNvSpPr>
              <a:spLocks noChangeShapeType="1"/>
            </p:cNvSpPr>
            <p:nvPr/>
          </p:nvSpPr>
          <p:spPr bwMode="auto">
            <a:xfrm>
              <a:off x="3024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9" name="Line 15"/>
            <p:cNvSpPr>
              <a:spLocks noChangeShapeType="1"/>
            </p:cNvSpPr>
            <p:nvPr/>
          </p:nvSpPr>
          <p:spPr bwMode="auto">
            <a:xfrm>
              <a:off x="2880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80" name="Text Box 16"/>
            <p:cNvSpPr txBox="1">
              <a:spLocks noChangeArrowheads="1"/>
            </p:cNvSpPr>
            <p:nvPr/>
          </p:nvSpPr>
          <p:spPr bwMode="auto">
            <a:xfrm>
              <a:off x="3347" y="2236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0" dirty="0">
                  <a:latin typeface="+mn-lt"/>
                </a:rPr>
                <a:t>BW(t)</a:t>
              </a:r>
            </a:p>
          </p:txBody>
        </p:sp>
        <p:sp>
          <p:nvSpPr>
            <p:cNvPr id="984082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984083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A3</a:t>
              </a:r>
            </a:p>
          </p:txBody>
        </p:sp>
        <p:sp>
          <p:nvSpPr>
            <p:cNvPr id="984086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B3</a:t>
              </a:r>
            </a:p>
          </p:txBody>
        </p:sp>
        <p:sp>
          <p:nvSpPr>
            <p:cNvPr id="984095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B1</a:t>
              </a:r>
            </a:p>
          </p:txBody>
        </p:sp>
        <p:sp>
          <p:nvSpPr>
            <p:cNvPr id="984096" name="Line 32"/>
            <p:cNvSpPr>
              <a:spLocks noChangeShapeType="1"/>
            </p:cNvSpPr>
            <p:nvPr/>
          </p:nvSpPr>
          <p:spPr bwMode="auto">
            <a:xfrm>
              <a:off x="1457" y="1824"/>
              <a:ext cx="82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97" name="Line 33"/>
            <p:cNvSpPr>
              <a:spLocks noChangeShapeType="1"/>
            </p:cNvSpPr>
            <p:nvPr/>
          </p:nvSpPr>
          <p:spPr bwMode="auto">
            <a:xfrm flipV="1">
              <a:off x="1457" y="2442"/>
              <a:ext cx="829" cy="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1" name="Rectangle 37"/>
            <p:cNvSpPr>
              <a:spLocks noChangeArrowheads="1"/>
            </p:cNvSpPr>
            <p:nvPr/>
          </p:nvSpPr>
          <p:spPr bwMode="auto">
            <a:xfrm>
              <a:off x="4184" y="2304"/>
              <a:ext cx="280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2" name="Line 38"/>
            <p:cNvSpPr>
              <a:spLocks noChangeShapeType="1"/>
            </p:cNvSpPr>
            <p:nvPr/>
          </p:nvSpPr>
          <p:spPr bwMode="auto">
            <a:xfrm flipV="1">
              <a:off x="4464" y="1824"/>
              <a:ext cx="367" cy="6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3" name="Line 39"/>
            <p:cNvSpPr>
              <a:spLocks noChangeShapeType="1"/>
            </p:cNvSpPr>
            <p:nvPr/>
          </p:nvSpPr>
          <p:spPr bwMode="auto">
            <a:xfrm>
              <a:off x="4464" y="2442"/>
              <a:ext cx="367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4" name="Line 40"/>
            <p:cNvSpPr>
              <a:spLocks noChangeShapeType="1"/>
            </p:cNvSpPr>
            <p:nvPr/>
          </p:nvSpPr>
          <p:spPr bwMode="auto">
            <a:xfrm>
              <a:off x="4464" y="2442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4AA35B-177E-1141-9C9D-0D8DB8673128}"/>
                  </a:ext>
                </a:extLst>
              </p14:cNvPr>
              <p14:cNvContentPartPr/>
              <p14:nvPr/>
            </p14:nvContentPartPr>
            <p14:xfrm>
              <a:off x="1459440" y="2964240"/>
              <a:ext cx="6373440" cy="3654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4AA35B-177E-1141-9C9D-0D8DB86731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3240" y="2948040"/>
                <a:ext cx="6405840" cy="36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9933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Reality</a:t>
            </a:r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1225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5225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1038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1113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3300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9113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53113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7" name="Picture 11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8" name="Picture 12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0813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9" name="Picture 13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2925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0" name="Picture 14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5113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1" name="Picture 15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45150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2" name="Picture 16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1375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3" name="Picture 17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7413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2274" name="Line 18"/>
          <p:cNvSpPr>
            <a:spLocks noChangeShapeType="1"/>
          </p:cNvSpPr>
          <p:nvPr/>
        </p:nvSpPr>
        <p:spPr bwMode="auto">
          <a:xfrm flipV="1">
            <a:off x="2874963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 flipV="1">
            <a:off x="4397375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6" name="Line 20"/>
          <p:cNvSpPr>
            <a:spLocks noChangeShapeType="1"/>
          </p:cNvSpPr>
          <p:nvPr/>
        </p:nvSpPr>
        <p:spPr bwMode="auto">
          <a:xfrm>
            <a:off x="1905000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 flipV="1">
            <a:off x="2043113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8" name="Line 22"/>
          <p:cNvSpPr>
            <a:spLocks noChangeShapeType="1"/>
          </p:cNvSpPr>
          <p:nvPr/>
        </p:nvSpPr>
        <p:spPr bwMode="auto">
          <a:xfrm>
            <a:off x="3567113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2874963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0" name="Line 24"/>
          <p:cNvSpPr>
            <a:spLocks noChangeShapeType="1"/>
          </p:cNvSpPr>
          <p:nvPr/>
        </p:nvSpPr>
        <p:spPr bwMode="auto">
          <a:xfrm flipV="1">
            <a:off x="3843338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1" name="Line 25"/>
          <p:cNvSpPr>
            <a:spLocks noChangeShapeType="1"/>
          </p:cNvSpPr>
          <p:nvPr/>
        </p:nvSpPr>
        <p:spPr bwMode="auto">
          <a:xfrm>
            <a:off x="4329113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2" name="Line 26"/>
          <p:cNvSpPr>
            <a:spLocks noChangeShapeType="1"/>
          </p:cNvSpPr>
          <p:nvPr/>
        </p:nvSpPr>
        <p:spPr bwMode="auto">
          <a:xfrm>
            <a:off x="4951413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5713413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4" name="Line 28"/>
          <p:cNvSpPr>
            <a:spLocks noChangeShapeType="1"/>
          </p:cNvSpPr>
          <p:nvPr/>
        </p:nvSpPr>
        <p:spPr bwMode="auto">
          <a:xfrm>
            <a:off x="3983038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 flipV="1">
            <a:off x="5507038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6" name="Line 30"/>
          <p:cNvSpPr>
            <a:spLocks noChangeShapeType="1"/>
          </p:cNvSpPr>
          <p:nvPr/>
        </p:nvSpPr>
        <p:spPr bwMode="auto">
          <a:xfrm>
            <a:off x="4883150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7" name="Line 31"/>
          <p:cNvSpPr>
            <a:spLocks noChangeShapeType="1"/>
          </p:cNvSpPr>
          <p:nvPr/>
        </p:nvSpPr>
        <p:spPr bwMode="auto">
          <a:xfrm flipV="1">
            <a:off x="3567113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8" name="Line 32"/>
          <p:cNvSpPr>
            <a:spLocks noChangeShapeType="1"/>
          </p:cNvSpPr>
          <p:nvPr/>
        </p:nvSpPr>
        <p:spPr bwMode="auto">
          <a:xfrm flipH="1" flipV="1">
            <a:off x="5507038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9" name="Line 33"/>
          <p:cNvSpPr>
            <a:spLocks noChangeShapeType="1"/>
          </p:cNvSpPr>
          <p:nvPr/>
        </p:nvSpPr>
        <p:spPr bwMode="auto">
          <a:xfrm flipH="1" flipV="1">
            <a:off x="6545263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0" name="Freeform 34"/>
          <p:cNvSpPr>
            <a:spLocks/>
          </p:cNvSpPr>
          <p:nvPr/>
        </p:nvSpPr>
        <p:spPr bwMode="auto">
          <a:xfrm>
            <a:off x="2043113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1" name="Freeform 35"/>
          <p:cNvSpPr>
            <a:spLocks/>
          </p:cNvSpPr>
          <p:nvPr/>
        </p:nvSpPr>
        <p:spPr bwMode="auto">
          <a:xfrm>
            <a:off x="1905000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2" name="Freeform 36"/>
          <p:cNvSpPr>
            <a:spLocks/>
          </p:cNvSpPr>
          <p:nvPr/>
        </p:nvSpPr>
        <p:spPr bwMode="auto">
          <a:xfrm>
            <a:off x="3475038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3" name="Freeform 37"/>
          <p:cNvSpPr>
            <a:spLocks/>
          </p:cNvSpPr>
          <p:nvPr/>
        </p:nvSpPr>
        <p:spPr bwMode="auto">
          <a:xfrm>
            <a:off x="3705225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6" name="Text Box 40"/>
          <p:cNvSpPr txBox="1">
            <a:spLocks noChangeArrowheads="1"/>
          </p:cNvSpPr>
          <p:nvPr/>
        </p:nvSpPr>
        <p:spPr bwMode="auto">
          <a:xfrm>
            <a:off x="762000" y="5562600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8877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86200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600Mbps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24050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97837AD-E7B5-314D-9193-E5620D882A6E}"/>
                  </a:ext>
                </a:extLst>
              </p14:cNvPr>
              <p14:cNvContentPartPr/>
              <p14:nvPr/>
            </p14:nvContentPartPr>
            <p14:xfrm>
              <a:off x="1878840" y="3375720"/>
              <a:ext cx="5468760" cy="2939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97837AD-E7B5-314D-9193-E5620D882A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6880" y="3359520"/>
                <a:ext cx="5506560" cy="29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693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90" grpId="0" animBg="1"/>
      <p:bldP spid="992291" grpId="0" animBg="1"/>
      <p:bldP spid="992292" grpId="0" animBg="1"/>
      <p:bldP spid="99229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lvl="1"/>
            <a:r>
              <a:rPr lang="en-US" dirty="0"/>
              <a:t>Many packet drops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1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lvl="1"/>
            <a:r>
              <a:rPr lang="en-US" dirty="0"/>
              <a:t>Pre-arrange bandwidth allocations</a:t>
            </a:r>
          </a:p>
          <a:p>
            <a:pPr lvl="1"/>
            <a:r>
              <a:rPr lang="en-US" dirty="0"/>
              <a:t>Requires negotiation before sending packets</a:t>
            </a:r>
          </a:p>
          <a:p>
            <a:pPr lvl="1"/>
            <a:r>
              <a:rPr lang="en-US" dirty="0"/>
              <a:t>Low utilization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6E1AA5-A33D-EB49-9DBD-DB535E53B848}"/>
                  </a:ext>
                </a:extLst>
              </p14:cNvPr>
              <p14:cNvContentPartPr/>
              <p14:nvPr/>
            </p14:nvContentPartPr>
            <p14:xfrm>
              <a:off x="1217520" y="3918240"/>
              <a:ext cx="2129760" cy="7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6E1AA5-A33D-EB49-9DBD-DB535E53B8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1320" y="3902040"/>
                <a:ext cx="2162160" cy="10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436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51DEF29-AC9A-F946-AEB0-21F4C011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RFC 675 ($4.3.2)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04D49D1-9967-7C44-827A-1E001308F7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40" y="1700644"/>
            <a:ext cx="5486400" cy="1658678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92C7F8E-60CF-5144-B07A-A00D3B83CA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060" y="2971800"/>
            <a:ext cx="5486400" cy="2920481"/>
          </a:xfrm>
          <a:prstGeom prst="rect">
            <a:avLst/>
          </a:prstGeom>
          <a:ln>
            <a:solidFill>
              <a:srgbClr val="0000FF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2B890E-7E7C-0B47-9F33-51BBD74C2041}"/>
                  </a:ext>
                </a:extLst>
              </p14:cNvPr>
              <p14:cNvContentPartPr/>
              <p14:nvPr/>
            </p14:nvContentPartPr>
            <p14:xfrm>
              <a:off x="1541880" y="2742480"/>
              <a:ext cx="6755040" cy="3034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2B890E-7E7C-0B47-9F33-51BBD74C20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5680" y="2720520"/>
                <a:ext cx="6792840" cy="30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8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lvl="1"/>
            <a:r>
              <a:rPr lang="en-US" dirty="0"/>
              <a:t>Don’t drop packets for the high-bidders</a:t>
            </a:r>
          </a:p>
          <a:p>
            <a:pPr lvl="1"/>
            <a:r>
              <a:rPr lang="en-US" dirty="0"/>
              <a:t>Requires payment model</a:t>
            </a:r>
          </a:p>
        </p:txBody>
      </p:sp>
    </p:spTree>
    <p:extLst>
      <p:ext uri="{BB962C8B-B14F-4D97-AF65-F5344CB8AC3E}">
        <p14:creationId xmlns:p14="http://schemas.microsoft.com/office/powerpoint/2010/main" val="144662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pPr lvl="1"/>
            <a:r>
              <a:rPr lang="en-US" dirty="0"/>
              <a:t>Hosts </a:t>
            </a:r>
            <a:r>
              <a:rPr lang="en-US" dirty="0">
                <a:solidFill>
                  <a:srgbClr val="0000FF"/>
                </a:solidFill>
              </a:rPr>
              <a:t>infer</a:t>
            </a:r>
            <a:r>
              <a:rPr lang="en-US" dirty="0"/>
              <a:t> level of congestion; </a:t>
            </a:r>
            <a:r>
              <a:rPr lang="en-US" dirty="0">
                <a:solidFill>
                  <a:srgbClr val="0000FF"/>
                </a:solidFill>
              </a:rPr>
              <a:t>adjust </a:t>
            </a:r>
          </a:p>
          <a:p>
            <a:pPr lvl="1"/>
            <a:r>
              <a:rPr lang="en-US" dirty="0"/>
              <a:t>Network </a:t>
            </a:r>
            <a:r>
              <a:rPr lang="en-US" dirty="0">
                <a:solidFill>
                  <a:srgbClr val="0000FF"/>
                </a:solidFill>
              </a:rPr>
              <a:t>reports</a:t>
            </a:r>
            <a:r>
              <a:rPr lang="en-US" dirty="0"/>
              <a:t> congestion level to hosts; hosts </a:t>
            </a:r>
            <a:r>
              <a:rPr lang="en-US" dirty="0">
                <a:solidFill>
                  <a:srgbClr val="0000FF"/>
                </a:solidFill>
              </a:rPr>
              <a:t>adjust</a:t>
            </a:r>
          </a:p>
          <a:p>
            <a:pPr lvl="1"/>
            <a:r>
              <a:rPr lang="en-US" dirty="0"/>
              <a:t>Combinations of the above</a:t>
            </a:r>
          </a:p>
          <a:p>
            <a:pPr lvl="1"/>
            <a:r>
              <a:rPr lang="en-US" dirty="0"/>
              <a:t>Simple to implement but suboptimal, messy dynamics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0AD853-6E74-5842-A432-C72F893776E5}"/>
                  </a:ext>
                </a:extLst>
              </p14:cNvPr>
              <p14:cNvContentPartPr/>
              <p14:nvPr/>
            </p14:nvContentPartPr>
            <p14:xfrm>
              <a:off x="785160" y="3683880"/>
              <a:ext cx="7327080" cy="2142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0AD853-6E74-5842-A432-C72F893776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8960" y="3667680"/>
                <a:ext cx="7359480" cy="217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174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Generality</a:t>
            </a:r>
            <a:r>
              <a:rPr lang="en-US" dirty="0"/>
              <a:t> of dynamic adjustment has proven to be very powerful</a:t>
            </a:r>
          </a:p>
          <a:p>
            <a:pPr lvl="1"/>
            <a:r>
              <a:rPr lang="en-US" dirty="0"/>
              <a:t>Doesn’t presume business model, traffic characteristics, application requirements</a:t>
            </a:r>
          </a:p>
          <a:p>
            <a:pPr lvl="1"/>
            <a:r>
              <a:rPr lang="en-US" dirty="0"/>
              <a:t>But does assume good citizenship!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33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approach in a nutshell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TCP connection has a window</a:t>
            </a:r>
          </a:p>
          <a:p>
            <a:pPr lvl="1"/>
            <a:r>
              <a:rPr lang="en-US" dirty="0"/>
              <a:t>Controls number of packets in flight </a:t>
            </a:r>
          </a:p>
          <a:p>
            <a:r>
              <a:rPr lang="en-US" dirty="0"/>
              <a:t>Sending rate ~</a:t>
            </a:r>
            <a:r>
              <a:rPr lang="en-US" dirty="0">
                <a:solidFill>
                  <a:srgbClr val="0000FF"/>
                </a:solidFill>
              </a:rPr>
              <a:t>Window/RTT</a:t>
            </a:r>
          </a:p>
          <a:p>
            <a:r>
              <a:rPr lang="en-US" dirty="0">
                <a:solidFill>
                  <a:srgbClr val="0000FF"/>
                </a:solidFill>
              </a:rPr>
              <a:t>Vary window size to control sending rate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D93B33-52D4-6C45-8061-5252F83EF7E0}"/>
                  </a:ext>
                </a:extLst>
              </p14:cNvPr>
              <p14:cNvContentPartPr/>
              <p14:nvPr/>
            </p14:nvContentPartPr>
            <p14:xfrm>
              <a:off x="3342600" y="2985120"/>
              <a:ext cx="2126160" cy="49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D93B33-52D4-6C45-8061-5252F83EF7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6400" y="2968920"/>
                <a:ext cx="2158560" cy="8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74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to keep in mind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Congestion Window: </a:t>
            </a:r>
            <a:r>
              <a:rPr lang="en-US" dirty="0">
                <a:solidFill>
                  <a:srgbClr val="0000FF"/>
                </a:solidFill>
              </a:rPr>
              <a:t>CWND</a:t>
            </a:r>
          </a:p>
          <a:p>
            <a:pPr lvl="1"/>
            <a:r>
              <a:rPr lang="en-US" dirty="0"/>
              <a:t>Bytes that can be sent without overflowing routers</a:t>
            </a:r>
          </a:p>
          <a:p>
            <a:pPr lvl="1"/>
            <a:r>
              <a:rPr lang="en-US" dirty="0"/>
              <a:t>Computed by sender using congestion control algo.</a:t>
            </a:r>
          </a:p>
          <a:p>
            <a:r>
              <a:rPr lang="en-US" dirty="0"/>
              <a:t>Flow control window: </a:t>
            </a:r>
            <a:r>
              <a:rPr lang="en-US" dirty="0">
                <a:solidFill>
                  <a:srgbClr val="0000FF"/>
                </a:solidFill>
              </a:rPr>
              <a:t>RWND</a:t>
            </a:r>
          </a:p>
          <a:p>
            <a:pPr lvl="1"/>
            <a:r>
              <a:rPr lang="en-US" dirty="0"/>
              <a:t>Bytes that can be sent without overflowing receiver</a:t>
            </a:r>
          </a:p>
          <a:p>
            <a:pPr lvl="1"/>
            <a:r>
              <a:rPr lang="en-US" dirty="0"/>
              <a:t>Determined by the receiver and reported to the sender</a:t>
            </a:r>
          </a:p>
          <a:p>
            <a:r>
              <a:rPr lang="en-US" dirty="0"/>
              <a:t>Sender-side window = </a:t>
            </a:r>
            <a:r>
              <a:rPr lang="en-US" dirty="0">
                <a:solidFill>
                  <a:srgbClr val="0000FF"/>
                </a:solidFill>
              </a:rPr>
              <a:t>min {CWND, RWND}</a:t>
            </a:r>
          </a:p>
          <a:p>
            <a:pPr lvl="1"/>
            <a:r>
              <a:rPr lang="en-US" dirty="0"/>
              <a:t>Assume for this lecture that RWND &gt;&gt; CWND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2846D3-6803-744A-8357-6296810F221C}"/>
                  </a:ext>
                </a:extLst>
              </p14:cNvPr>
              <p14:cNvContentPartPr/>
              <p14:nvPr/>
            </p14:nvContentPartPr>
            <p14:xfrm>
              <a:off x="3184200" y="2039760"/>
              <a:ext cx="5146200" cy="468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2846D3-6803-744A-8357-6296810F22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8000" y="2023560"/>
                <a:ext cx="5178600" cy="47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73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 talks about CWND in units of MSS </a:t>
            </a:r>
          </a:p>
          <a:p>
            <a:pPr lvl="1"/>
            <a:r>
              <a:rPr lang="en-US" dirty="0"/>
              <a:t>MSS (Maximum Segment Size): the amount of payload data in a TCP packet</a:t>
            </a:r>
          </a:p>
          <a:p>
            <a:pPr lvl="1"/>
            <a:r>
              <a:rPr lang="en-US" dirty="0"/>
              <a:t>This is </a:t>
            </a:r>
            <a:r>
              <a:rPr lang="en-US" i="1" dirty="0"/>
              <a:t>only for the simplicity</a:t>
            </a:r>
            <a:r>
              <a:rPr lang="en-US" dirty="0"/>
              <a:t> of presentation</a:t>
            </a:r>
          </a:p>
          <a:p>
            <a:r>
              <a:rPr lang="en-US" dirty="0">
                <a:solidFill>
                  <a:srgbClr val="0000FF"/>
                </a:solidFill>
              </a:rPr>
              <a:t>Real implementations maintain CWND in bytes</a:t>
            </a:r>
          </a:p>
        </p:txBody>
      </p:sp>
    </p:spTree>
    <p:extLst>
      <p:ext uri="{BB962C8B-B14F-4D97-AF65-F5344CB8AC3E}">
        <p14:creationId xmlns:p14="http://schemas.microsoft.com/office/powerpoint/2010/main" val="32724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basic questions</a:t>
            </a:r>
            <a:endParaRPr 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sender detect congestion?</a:t>
            </a:r>
          </a:p>
          <a:p>
            <a:r>
              <a:rPr lang="en-US" dirty="0"/>
              <a:t>How does the sender adjust its sending rate?</a:t>
            </a:r>
          </a:p>
          <a:p>
            <a:pPr lvl="1"/>
            <a:r>
              <a:rPr lang="en-US" dirty="0"/>
              <a:t>To address three issues</a:t>
            </a:r>
          </a:p>
          <a:p>
            <a:pPr lvl="2"/>
            <a:r>
              <a:rPr lang="en-US" dirty="0"/>
              <a:t>Finding available bottleneck bandwidth</a:t>
            </a:r>
          </a:p>
          <a:p>
            <a:pPr lvl="2"/>
            <a:r>
              <a:rPr lang="en-US" dirty="0"/>
              <a:t>Adjusting to bandwidth variations</a:t>
            </a:r>
          </a:p>
          <a:p>
            <a:pPr lvl="2"/>
            <a:r>
              <a:rPr lang="en-US" dirty="0"/>
              <a:t>Sharing bandwidth</a:t>
            </a:r>
          </a:p>
        </p:txBody>
      </p:sp>
    </p:spTree>
    <p:extLst>
      <p:ext uri="{BB962C8B-B14F-4D97-AF65-F5344CB8AC3E}">
        <p14:creationId xmlns:p14="http://schemas.microsoft.com/office/powerpoint/2010/main" val="2739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congestion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delays </a:t>
            </a:r>
          </a:p>
          <a:p>
            <a:pPr lvl="1"/>
            <a:r>
              <a:rPr lang="en-US" dirty="0"/>
              <a:t>Tricky: noisy signal (delay often varies considerably)</a:t>
            </a:r>
          </a:p>
          <a:p>
            <a:r>
              <a:rPr lang="en-US" dirty="0"/>
              <a:t>Routers tell end hosts when they’re congested</a:t>
            </a:r>
          </a:p>
          <a:p>
            <a:r>
              <a:rPr lang="en-US" dirty="0"/>
              <a:t>Packet loss</a:t>
            </a:r>
          </a:p>
          <a:p>
            <a:pPr lvl="1"/>
            <a:r>
              <a:rPr lang="en-US" dirty="0"/>
              <a:t>Fail-safe signal that TCP already has to detect</a:t>
            </a:r>
          </a:p>
          <a:p>
            <a:pPr lvl="1"/>
            <a:r>
              <a:rPr lang="en-US" dirty="0"/>
              <a:t>Complication: non-congestive loss (e.g., checksum errors)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A9465B-7457-6A46-B08C-E50D0F6FFE93}"/>
                  </a:ext>
                </a:extLst>
              </p14:cNvPr>
              <p14:cNvContentPartPr/>
              <p14:nvPr/>
            </p14:nvContentPartPr>
            <p14:xfrm>
              <a:off x="509760" y="2775240"/>
              <a:ext cx="526680" cy="925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A9465B-7457-6A46-B08C-E50D0F6FFE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560" y="2759040"/>
                <a:ext cx="559080" cy="95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42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losses are the same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ACKs: isolated loss</a:t>
            </a:r>
          </a:p>
          <a:p>
            <a:pPr lvl="1"/>
            <a:r>
              <a:rPr lang="en-US" dirty="0"/>
              <a:t>Still getting ACKs</a:t>
            </a:r>
          </a:p>
          <a:p>
            <a:r>
              <a:rPr lang="en-US" dirty="0"/>
              <a:t>Timeout: much more serious</a:t>
            </a:r>
          </a:p>
          <a:p>
            <a:pPr lvl="1"/>
            <a:r>
              <a:rPr lang="en-US" dirty="0"/>
              <a:t>Not enough </a:t>
            </a:r>
            <a:r>
              <a:rPr lang="en-US" dirty="0" err="1"/>
              <a:t>dupacks</a:t>
            </a:r>
            <a:endParaRPr lang="en-US" dirty="0"/>
          </a:p>
          <a:p>
            <a:pPr lvl="1"/>
            <a:r>
              <a:rPr lang="en-US" dirty="0"/>
              <a:t>Must have suffered several losses</a:t>
            </a:r>
          </a:p>
          <a:p>
            <a:r>
              <a:rPr lang="en-US" dirty="0">
                <a:solidFill>
                  <a:srgbClr val="0000FF"/>
                </a:solidFill>
              </a:rPr>
              <a:t>Will adjust rate differently for each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8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adjustment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  <a:p>
            <a:pPr lvl="1"/>
            <a:r>
              <a:rPr lang="en-US" dirty="0"/>
              <a:t>Upon receipt of ACK (of new data): </a:t>
            </a:r>
            <a:r>
              <a:rPr lang="en-US" dirty="0">
                <a:solidFill>
                  <a:srgbClr val="0000FF"/>
                </a:solidFill>
              </a:rPr>
              <a:t>increase rate</a:t>
            </a:r>
          </a:p>
          <a:p>
            <a:pPr lvl="1"/>
            <a:r>
              <a:rPr lang="en-US" dirty="0"/>
              <a:t>Upon detection of loss: </a:t>
            </a:r>
            <a:r>
              <a:rPr lang="en-US" dirty="0">
                <a:solidFill>
                  <a:srgbClr val="0000FF"/>
                </a:solidFill>
              </a:rPr>
              <a:t>decrease rate</a:t>
            </a:r>
          </a:p>
          <a:p>
            <a:r>
              <a:rPr lang="en-US" dirty="0"/>
              <a:t>How we increase/decrease the rate depends on the phase of congestion control we’re in: </a:t>
            </a:r>
          </a:p>
          <a:p>
            <a:pPr lvl="1"/>
            <a:r>
              <a:rPr lang="en-US" dirty="0"/>
              <a:t>Discovering available bottleneck bandwidth vs.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F32A94-5057-C64D-ADCE-353D95100F10}"/>
                  </a:ext>
                </a:extLst>
              </p14:cNvPr>
              <p14:cNvContentPartPr/>
              <p14:nvPr/>
            </p14:nvContentPartPr>
            <p14:xfrm>
              <a:off x="1225080" y="1443240"/>
              <a:ext cx="7574040" cy="3437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F32A94-5057-C64D-ADCE-353D95100F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8880" y="1427040"/>
                <a:ext cx="7606440" cy="34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820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state transitions</a:t>
            </a:r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83099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  <a:latin typeface="+mn-lt"/>
              </a:rPr>
              <a:t>Data, ACK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exchanges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are in here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24630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discovery with “Slow Start”</a:t>
            </a:r>
          </a:p>
        </p:txBody>
      </p:sp>
      <p:sp>
        <p:nvSpPr>
          <p:cNvPr id="109571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estimate available bandwidth </a:t>
            </a:r>
          </a:p>
          <a:p>
            <a:pPr lvl="1"/>
            <a:r>
              <a:rPr lang="en-US" dirty="0"/>
              <a:t>Start slow (for </a:t>
            </a:r>
            <a:r>
              <a:rPr lang="en-US" dirty="0">
                <a:solidFill>
                  <a:srgbClr val="0000FF"/>
                </a:solidFill>
              </a:rPr>
              <a:t>safety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Ramp up quickly (for </a:t>
            </a:r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) </a:t>
            </a:r>
          </a:p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RTT = 100ms, MSS=1000bytes</a:t>
            </a:r>
          </a:p>
          <a:p>
            <a:pPr lvl="1"/>
            <a:r>
              <a:rPr lang="en-US" dirty="0"/>
              <a:t>Window size to fill 1Mbps of BW = 12.5 packets</a:t>
            </a:r>
          </a:p>
          <a:p>
            <a:pPr lvl="1"/>
            <a:r>
              <a:rPr lang="en-US" dirty="0"/>
              <a:t>Window size to fill 1Gbps = 12,500 packets</a:t>
            </a:r>
          </a:p>
          <a:p>
            <a:pPr lvl="1"/>
            <a:r>
              <a:rPr lang="en-US" dirty="0"/>
              <a:t>Either is possible! 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5B21DF-392D-CB49-A17B-01AAA12FA614}"/>
                  </a:ext>
                </a:extLst>
              </p14:cNvPr>
              <p14:cNvContentPartPr/>
              <p14:nvPr/>
            </p14:nvContentPartPr>
            <p14:xfrm>
              <a:off x="1200600" y="2425680"/>
              <a:ext cx="6362280" cy="2418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5B21DF-392D-CB49-A17B-01AAA12FA6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4400" y="2409480"/>
                <a:ext cx="6394680" cy="245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96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Slow Start phase</a:t>
            </a:r>
            <a:endParaRPr lang="en-US" dirty="0"/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starts at a slow rate, but </a:t>
            </a:r>
            <a:r>
              <a:rPr lang="en-US" dirty="0">
                <a:solidFill>
                  <a:srgbClr val="0000FF"/>
                </a:solidFill>
              </a:rPr>
              <a:t>increases exponentially </a:t>
            </a:r>
            <a:r>
              <a:rPr lang="en-US" dirty="0"/>
              <a:t>until first loss</a:t>
            </a:r>
          </a:p>
          <a:p>
            <a:r>
              <a:rPr lang="en-US" dirty="0"/>
              <a:t>Start with a small congestion window</a:t>
            </a:r>
          </a:p>
          <a:p>
            <a:pPr lvl="1"/>
            <a:r>
              <a:rPr lang="en-US" dirty="0"/>
              <a:t>Initially, CWND = 1</a:t>
            </a:r>
          </a:p>
          <a:p>
            <a:pPr lvl="1"/>
            <a:r>
              <a:rPr lang="en-US" dirty="0"/>
              <a:t>So, initial sending rate is MSS/RTT</a:t>
            </a:r>
          </a:p>
          <a:p>
            <a:r>
              <a:rPr lang="en-US" dirty="0"/>
              <a:t>Double the CWND for each RTT with no loss 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B274FB-117F-B848-8015-83731D314DAF}"/>
                  </a:ext>
                </a:extLst>
              </p14:cNvPr>
              <p14:cNvContentPartPr/>
              <p14:nvPr/>
            </p14:nvContentPartPr>
            <p14:xfrm>
              <a:off x="1003320" y="3445560"/>
              <a:ext cx="5148000" cy="1007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B274FB-117F-B848-8015-83731D314D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7120" y="3429360"/>
                <a:ext cx="5180400" cy="104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 rot="10800000">
            <a:off x="1524000" y="4419600"/>
            <a:ext cx="7391400" cy="1447800"/>
          </a:xfrm>
          <a:prstGeom prst="wedgeRoundRectCallout">
            <a:avLst>
              <a:gd name="adj1" fmla="val 4049"/>
              <a:gd name="adj2" fmla="val 179599"/>
              <a:gd name="adj3" fmla="val 16667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4684693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Linear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</a:rPr>
              <a:t>ACK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(CWND+1) 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 exponential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RTT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 (2*CWND)</a:t>
            </a:r>
            <a:endParaRPr lang="en-US" sz="2800" b="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705702-90D7-9E4C-9715-BFABEEBC4C87}"/>
                  </a:ext>
                </a:extLst>
              </p14:cNvPr>
              <p14:cNvContentPartPr/>
              <p14:nvPr/>
            </p14:nvContentPartPr>
            <p14:xfrm>
              <a:off x="1764360" y="2471040"/>
              <a:ext cx="3918240" cy="148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705702-90D7-9E4C-9715-BFABEEBC4C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8160" y="2454840"/>
                <a:ext cx="3950640" cy="1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50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239838"/>
          </a:xfrm>
        </p:spPr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992262" name="Line 6"/>
          <p:cNvSpPr>
            <a:spLocks noChangeShapeType="1"/>
          </p:cNvSpPr>
          <p:nvPr/>
        </p:nvSpPr>
        <p:spPr bwMode="auto">
          <a:xfrm>
            <a:off x="16002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34290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6" name="Line 10"/>
          <p:cNvSpPr>
            <a:spLocks noChangeShapeType="1"/>
          </p:cNvSpPr>
          <p:nvPr/>
        </p:nvSpPr>
        <p:spPr bwMode="auto">
          <a:xfrm>
            <a:off x="37338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4" name="Rectangle 18"/>
          <p:cNvSpPr>
            <a:spLocks noChangeArrowheads="1"/>
          </p:cNvSpPr>
          <p:nvPr/>
        </p:nvSpPr>
        <p:spPr bwMode="auto">
          <a:xfrm>
            <a:off x="16002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>
            <a:off x="18288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6" name="Rectangle 20"/>
          <p:cNvSpPr>
            <a:spLocks noChangeArrowheads="1"/>
          </p:cNvSpPr>
          <p:nvPr/>
        </p:nvSpPr>
        <p:spPr bwMode="auto">
          <a:xfrm>
            <a:off x="3429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>
            <a:off x="3657600" y="399256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8" name="Rectangle 22"/>
          <p:cNvSpPr>
            <a:spLocks noChangeArrowheads="1"/>
          </p:cNvSpPr>
          <p:nvPr/>
        </p:nvSpPr>
        <p:spPr bwMode="auto">
          <a:xfrm>
            <a:off x="3810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40386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98" name="Text Box 42"/>
          <p:cNvSpPr txBox="1">
            <a:spLocks noChangeArrowheads="1"/>
          </p:cNvSpPr>
          <p:nvPr/>
        </p:nvSpPr>
        <p:spPr bwMode="auto">
          <a:xfrm>
            <a:off x="1676400" y="489426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438400" y="4219575"/>
            <a:ext cx="990600" cy="1828800"/>
            <a:chOff x="1536" y="2448"/>
            <a:chExt cx="624" cy="1152"/>
          </a:xfrm>
        </p:grpSpPr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 flipV="1">
              <a:off x="1536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3" name="Text Box 43"/>
            <p:cNvSpPr txBox="1">
              <a:spLocks noChangeArrowheads="1"/>
            </p:cNvSpPr>
            <p:nvPr/>
          </p:nvSpPr>
          <p:spPr bwMode="auto">
            <a:xfrm>
              <a:off x="1664" y="288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sp>
        <p:nvSpPr>
          <p:cNvPr id="992300" name="Text Box 44"/>
          <p:cNvSpPr txBox="1">
            <a:spLocks noChangeArrowheads="1"/>
          </p:cNvSpPr>
          <p:nvPr/>
        </p:nvSpPr>
        <p:spPr bwMode="auto">
          <a:xfrm>
            <a:off x="35052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992301" name="Text Box 45"/>
          <p:cNvSpPr txBox="1">
            <a:spLocks noChangeArrowheads="1"/>
          </p:cNvSpPr>
          <p:nvPr/>
        </p:nvSpPr>
        <p:spPr bwMode="auto">
          <a:xfrm>
            <a:off x="37846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67200" y="4219575"/>
            <a:ext cx="990600" cy="1828800"/>
            <a:chOff x="2688" y="2448"/>
            <a:chExt cx="624" cy="1152"/>
          </a:xfrm>
        </p:grpSpPr>
        <p:sp>
          <p:nvSpPr>
            <p:cNvPr id="80970" name="Line 9"/>
            <p:cNvSpPr>
              <a:spLocks noChangeShapeType="1"/>
            </p:cNvSpPr>
            <p:nvPr/>
          </p:nvSpPr>
          <p:spPr bwMode="auto">
            <a:xfrm flipV="1">
              <a:off x="2688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1" name="Text Box 46"/>
            <p:cNvSpPr txBox="1">
              <a:spLocks noChangeArrowheads="1"/>
            </p:cNvSpPr>
            <p:nvPr/>
          </p:nvSpPr>
          <p:spPr bwMode="auto">
            <a:xfrm>
              <a:off x="2832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0" y="4219575"/>
            <a:ext cx="990600" cy="1828800"/>
            <a:chOff x="2880" y="2448"/>
            <a:chExt cx="624" cy="1152"/>
          </a:xfrm>
        </p:grpSpPr>
        <p:sp>
          <p:nvSpPr>
            <p:cNvPr id="80968" name="Line 11"/>
            <p:cNvSpPr>
              <a:spLocks noChangeShapeType="1"/>
            </p:cNvSpPr>
            <p:nvPr/>
          </p:nvSpPr>
          <p:spPr bwMode="auto">
            <a:xfrm flipV="1">
              <a:off x="2880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9" name="Text Box 47"/>
            <p:cNvSpPr txBox="1">
              <a:spLocks noChangeArrowheads="1"/>
            </p:cNvSpPr>
            <p:nvPr/>
          </p:nvSpPr>
          <p:spPr bwMode="auto">
            <a:xfrm>
              <a:off x="3024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257800" y="4219575"/>
            <a:ext cx="1143000" cy="1828800"/>
            <a:chOff x="3312" y="2448"/>
            <a:chExt cx="720" cy="1152"/>
          </a:xfrm>
        </p:grpSpPr>
        <p:sp>
          <p:nvSpPr>
            <p:cNvPr id="80964" name="Line 12"/>
            <p:cNvSpPr>
              <a:spLocks noChangeShapeType="1"/>
            </p:cNvSpPr>
            <p:nvPr/>
          </p:nvSpPr>
          <p:spPr bwMode="auto">
            <a:xfrm>
              <a:off x="3312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5" name="Line 14"/>
            <p:cNvSpPr>
              <a:spLocks noChangeShapeType="1"/>
            </p:cNvSpPr>
            <p:nvPr/>
          </p:nvSpPr>
          <p:spPr bwMode="auto">
            <a:xfrm>
              <a:off x="350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6" name="Text Box 48"/>
            <p:cNvSpPr txBox="1">
              <a:spLocks noChangeArrowheads="1"/>
            </p:cNvSpPr>
            <p:nvPr/>
          </p:nvSpPr>
          <p:spPr bwMode="auto">
            <a:xfrm>
              <a:off x="3360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7" name="Text Box 49"/>
            <p:cNvSpPr txBox="1">
              <a:spLocks noChangeArrowheads="1"/>
            </p:cNvSpPr>
            <p:nvPr/>
          </p:nvSpPr>
          <p:spPr bwMode="auto">
            <a:xfrm>
              <a:off x="353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3914775"/>
            <a:ext cx="7772400" cy="2290465"/>
            <a:chOff x="457200" y="3914775"/>
            <a:chExt cx="7772400" cy="2290465"/>
          </a:xfrm>
        </p:grpSpPr>
        <p:sp>
          <p:nvSpPr>
            <p:cNvPr id="80900" name="Line 4"/>
            <p:cNvSpPr>
              <a:spLocks noChangeShapeType="1"/>
            </p:cNvSpPr>
            <p:nvPr/>
          </p:nvSpPr>
          <p:spPr bwMode="auto">
            <a:xfrm>
              <a:off x="1371600" y="4219575"/>
              <a:ext cx="685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01" name="Line 5"/>
            <p:cNvSpPr>
              <a:spLocks noChangeShapeType="1"/>
            </p:cNvSpPr>
            <p:nvPr/>
          </p:nvSpPr>
          <p:spPr bwMode="auto">
            <a:xfrm>
              <a:off x="1295400" y="6048375"/>
              <a:ext cx="693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18" name="Text Box 54"/>
            <p:cNvSpPr txBox="1">
              <a:spLocks noChangeArrowheads="1"/>
            </p:cNvSpPr>
            <p:nvPr/>
          </p:nvSpPr>
          <p:spPr bwMode="auto">
            <a:xfrm>
              <a:off x="609600" y="3914775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Src</a:t>
              </a:r>
            </a:p>
          </p:txBody>
        </p:sp>
        <p:sp>
          <p:nvSpPr>
            <p:cNvPr id="80919" name="Text Box 55"/>
            <p:cNvSpPr txBox="1">
              <a:spLocks noChangeArrowheads="1"/>
            </p:cNvSpPr>
            <p:nvPr/>
          </p:nvSpPr>
          <p:spPr bwMode="auto">
            <a:xfrm>
              <a:off x="457200" y="5743575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Dest</a:t>
              </a:r>
              <a:endParaRPr lang="en-US" sz="2400" b="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943600" y="4219575"/>
            <a:ext cx="1219200" cy="1828800"/>
            <a:chOff x="3744" y="2448"/>
            <a:chExt cx="768" cy="1152"/>
          </a:xfrm>
        </p:grpSpPr>
        <p:sp>
          <p:nvSpPr>
            <p:cNvPr id="80960" name="Line 16"/>
            <p:cNvSpPr>
              <a:spLocks noChangeShapeType="1"/>
            </p:cNvSpPr>
            <p:nvPr/>
          </p:nvSpPr>
          <p:spPr bwMode="auto">
            <a:xfrm>
              <a:off x="374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1" name="Text Box 52"/>
            <p:cNvSpPr txBox="1">
              <a:spLocks noChangeArrowheads="1"/>
            </p:cNvSpPr>
            <p:nvPr/>
          </p:nvSpPr>
          <p:spPr bwMode="auto">
            <a:xfrm>
              <a:off x="377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2" name="Line 56"/>
            <p:cNvSpPr>
              <a:spLocks noChangeShapeType="1"/>
            </p:cNvSpPr>
            <p:nvPr/>
          </p:nvSpPr>
          <p:spPr bwMode="auto">
            <a:xfrm>
              <a:off x="398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3" name="Text Box 57"/>
            <p:cNvSpPr txBox="1">
              <a:spLocks noChangeArrowheads="1"/>
            </p:cNvSpPr>
            <p:nvPr/>
          </p:nvSpPr>
          <p:spPr bwMode="auto">
            <a:xfrm>
              <a:off x="4016" y="28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992318" name="Text Box 62"/>
          <p:cNvSpPr txBox="1">
            <a:spLocks noChangeArrowheads="1"/>
          </p:cNvSpPr>
          <p:nvPr/>
        </p:nvSpPr>
        <p:spPr bwMode="auto">
          <a:xfrm>
            <a:off x="1600200" y="36576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92319" name="Text Box 63"/>
          <p:cNvSpPr txBox="1">
            <a:spLocks noChangeArrowheads="1"/>
          </p:cNvSpPr>
          <p:nvPr/>
        </p:nvSpPr>
        <p:spPr bwMode="auto">
          <a:xfrm>
            <a:off x="3657600" y="36703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715000" y="3683000"/>
            <a:ext cx="990600" cy="460375"/>
            <a:chOff x="3600" y="2110"/>
            <a:chExt cx="624" cy="290"/>
          </a:xfrm>
        </p:grpSpPr>
        <p:sp>
          <p:nvSpPr>
            <p:cNvPr id="80955" name="Rectangle 32"/>
            <p:cNvSpPr>
              <a:spLocks noChangeArrowheads="1"/>
            </p:cNvSpPr>
            <p:nvPr/>
          </p:nvSpPr>
          <p:spPr bwMode="auto">
            <a:xfrm>
              <a:off x="379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6" name="Line 33"/>
            <p:cNvSpPr>
              <a:spLocks noChangeShapeType="1"/>
            </p:cNvSpPr>
            <p:nvPr/>
          </p:nvSpPr>
          <p:spPr bwMode="auto">
            <a:xfrm>
              <a:off x="393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7" name="Rectangle 58"/>
            <p:cNvSpPr>
              <a:spLocks noChangeArrowheads="1"/>
            </p:cNvSpPr>
            <p:nvPr/>
          </p:nvSpPr>
          <p:spPr bwMode="auto">
            <a:xfrm>
              <a:off x="403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8" name="Line 59"/>
            <p:cNvSpPr>
              <a:spLocks noChangeShapeType="1"/>
            </p:cNvSpPr>
            <p:nvPr/>
          </p:nvSpPr>
          <p:spPr bwMode="auto">
            <a:xfrm>
              <a:off x="417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9" name="Text Box 64"/>
            <p:cNvSpPr txBox="1">
              <a:spLocks noChangeArrowheads="1"/>
            </p:cNvSpPr>
            <p:nvPr/>
          </p:nvSpPr>
          <p:spPr bwMode="auto">
            <a:xfrm>
              <a:off x="3600" y="211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257800" y="3678238"/>
            <a:ext cx="685800" cy="465137"/>
            <a:chOff x="3312" y="2107"/>
            <a:chExt cx="432" cy="293"/>
          </a:xfrm>
        </p:grpSpPr>
        <p:sp>
          <p:nvSpPr>
            <p:cNvPr id="80949" name="Rectangle 26"/>
            <p:cNvSpPr>
              <a:spLocks noChangeArrowheads="1"/>
            </p:cNvSpPr>
            <p:nvPr/>
          </p:nvSpPr>
          <p:spPr bwMode="auto">
            <a:xfrm>
              <a:off x="355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0" name="Line 27"/>
            <p:cNvSpPr>
              <a:spLocks noChangeShapeType="1"/>
            </p:cNvSpPr>
            <p:nvPr/>
          </p:nvSpPr>
          <p:spPr bwMode="auto">
            <a:xfrm>
              <a:off x="369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grpSp>
          <p:nvGrpSpPr>
            <p:cNvPr id="80951" name="Group 69"/>
            <p:cNvGrpSpPr>
              <a:grpSpLocks/>
            </p:cNvGrpSpPr>
            <p:nvPr/>
          </p:nvGrpSpPr>
          <p:grpSpPr bwMode="auto">
            <a:xfrm>
              <a:off x="3312" y="2107"/>
              <a:ext cx="262" cy="293"/>
              <a:chOff x="3312" y="2107"/>
              <a:chExt cx="262" cy="293"/>
            </a:xfrm>
          </p:grpSpPr>
          <p:sp>
            <p:nvSpPr>
              <p:cNvPr id="80952" name="Rectangle 24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3" name="Line 25"/>
              <p:cNvSpPr>
                <a:spLocks noChangeShapeType="1"/>
              </p:cNvSpPr>
              <p:nvPr/>
            </p:nvSpPr>
            <p:spPr bwMode="auto">
              <a:xfrm flipH="1">
                <a:off x="3456" y="23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4" name="Text Box 66"/>
              <p:cNvSpPr txBox="1">
                <a:spLocks noChangeArrowheads="1"/>
              </p:cNvSpPr>
              <p:nvPr/>
            </p:nvSpPr>
            <p:spPr bwMode="auto">
              <a:xfrm>
                <a:off x="3360" y="210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b="0">
                    <a:solidFill>
                      <a:srgbClr val="000099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992331" name="Oval 75"/>
          <p:cNvSpPr>
            <a:spLocks noChangeArrowheads="1"/>
          </p:cNvSpPr>
          <p:nvPr/>
        </p:nvSpPr>
        <p:spPr bwMode="auto">
          <a:xfrm>
            <a:off x="3733800" y="3914775"/>
            <a:ext cx="2286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96000" y="3686175"/>
            <a:ext cx="2473325" cy="2362200"/>
            <a:chOff x="3840" y="2112"/>
            <a:chExt cx="1558" cy="1488"/>
          </a:xfrm>
        </p:grpSpPr>
        <p:sp>
          <p:nvSpPr>
            <p:cNvPr id="80928" name="Line 77"/>
            <p:cNvSpPr>
              <a:spLocks noChangeShapeType="1"/>
            </p:cNvSpPr>
            <p:nvPr/>
          </p:nvSpPr>
          <p:spPr bwMode="auto">
            <a:xfrm flipV="1">
              <a:off x="3840" y="2450"/>
              <a:ext cx="623" cy="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29" name="Line 78"/>
            <p:cNvSpPr>
              <a:spLocks noChangeShapeType="1"/>
            </p:cNvSpPr>
            <p:nvPr/>
          </p:nvSpPr>
          <p:spPr bwMode="auto">
            <a:xfrm flipV="1">
              <a:off x="403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0" name="Line 79"/>
            <p:cNvSpPr>
              <a:spLocks noChangeShapeType="1"/>
            </p:cNvSpPr>
            <p:nvPr/>
          </p:nvSpPr>
          <p:spPr bwMode="auto">
            <a:xfrm flipV="1">
              <a:off x="427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1" name="Rectangle 80"/>
            <p:cNvSpPr>
              <a:spLocks noChangeArrowheads="1"/>
            </p:cNvSpPr>
            <p:nvPr/>
          </p:nvSpPr>
          <p:spPr bwMode="auto">
            <a:xfrm>
              <a:off x="446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2" name="Line 81"/>
            <p:cNvSpPr>
              <a:spLocks noChangeShapeType="1"/>
            </p:cNvSpPr>
            <p:nvPr/>
          </p:nvSpPr>
          <p:spPr bwMode="auto">
            <a:xfrm>
              <a:off x="4608" y="2305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3" name="Rectangle 82"/>
            <p:cNvSpPr>
              <a:spLocks noChangeArrowheads="1"/>
            </p:cNvSpPr>
            <p:nvPr/>
          </p:nvSpPr>
          <p:spPr bwMode="auto">
            <a:xfrm>
              <a:off x="470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4" name="Line 83"/>
            <p:cNvSpPr>
              <a:spLocks noChangeShapeType="1"/>
            </p:cNvSpPr>
            <p:nvPr/>
          </p:nvSpPr>
          <p:spPr bwMode="auto">
            <a:xfrm>
              <a:off x="4848" y="2305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5" name="Rectangle 84"/>
            <p:cNvSpPr>
              <a:spLocks noChangeArrowheads="1"/>
            </p:cNvSpPr>
            <p:nvPr/>
          </p:nvSpPr>
          <p:spPr bwMode="auto">
            <a:xfrm>
              <a:off x="494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6" name="Line 85"/>
            <p:cNvSpPr>
              <a:spLocks noChangeShapeType="1"/>
            </p:cNvSpPr>
            <p:nvPr/>
          </p:nvSpPr>
          <p:spPr bwMode="auto">
            <a:xfrm>
              <a:off x="508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7" name="Rectangle 86"/>
            <p:cNvSpPr>
              <a:spLocks noChangeArrowheads="1"/>
            </p:cNvSpPr>
            <p:nvPr/>
          </p:nvSpPr>
          <p:spPr bwMode="auto">
            <a:xfrm>
              <a:off x="518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8" name="Line 87"/>
            <p:cNvSpPr>
              <a:spLocks noChangeShapeType="1"/>
            </p:cNvSpPr>
            <p:nvPr/>
          </p:nvSpPr>
          <p:spPr bwMode="auto">
            <a:xfrm>
              <a:off x="532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9" name="Line 88"/>
            <p:cNvSpPr>
              <a:spLocks noChangeShapeType="1"/>
            </p:cNvSpPr>
            <p:nvPr/>
          </p:nvSpPr>
          <p:spPr bwMode="auto">
            <a:xfrm>
              <a:off x="4464" y="2496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0" name="Line 89"/>
            <p:cNvSpPr>
              <a:spLocks noChangeShapeType="1"/>
            </p:cNvSpPr>
            <p:nvPr/>
          </p:nvSpPr>
          <p:spPr bwMode="auto">
            <a:xfrm>
              <a:off x="465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1" name="Line 90"/>
            <p:cNvSpPr>
              <a:spLocks noChangeShapeType="1"/>
            </p:cNvSpPr>
            <p:nvPr/>
          </p:nvSpPr>
          <p:spPr bwMode="auto">
            <a:xfrm>
              <a:off x="489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2" name="Line 91"/>
            <p:cNvSpPr>
              <a:spLocks noChangeShapeType="1"/>
            </p:cNvSpPr>
            <p:nvPr/>
          </p:nvSpPr>
          <p:spPr bwMode="auto">
            <a:xfrm>
              <a:off x="5088" y="2448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3" name="Text Box 92"/>
            <p:cNvSpPr txBox="1">
              <a:spLocks noChangeArrowheads="1"/>
            </p:cNvSpPr>
            <p:nvPr/>
          </p:nvSpPr>
          <p:spPr bwMode="auto">
            <a:xfrm>
              <a:off x="384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4" name="Text Box 93"/>
            <p:cNvSpPr txBox="1">
              <a:spLocks noChangeArrowheads="1"/>
            </p:cNvSpPr>
            <p:nvPr/>
          </p:nvSpPr>
          <p:spPr bwMode="auto">
            <a:xfrm>
              <a:off x="4062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5" name="Text Box 94"/>
            <p:cNvSpPr txBox="1">
              <a:spLocks noChangeArrowheads="1"/>
            </p:cNvSpPr>
            <p:nvPr/>
          </p:nvSpPr>
          <p:spPr bwMode="auto">
            <a:xfrm>
              <a:off x="432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6" name="Line 95"/>
            <p:cNvSpPr>
              <a:spLocks noChangeShapeType="1"/>
            </p:cNvSpPr>
            <p:nvPr/>
          </p:nvSpPr>
          <p:spPr bwMode="auto">
            <a:xfrm flipV="1">
              <a:off x="451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7" name="Text Box 96"/>
            <p:cNvSpPr txBox="1">
              <a:spLocks noChangeArrowheads="1"/>
            </p:cNvSpPr>
            <p:nvPr/>
          </p:nvSpPr>
          <p:spPr bwMode="auto">
            <a:xfrm>
              <a:off x="456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8" name="Text Box 97"/>
            <p:cNvSpPr txBox="1">
              <a:spLocks noChangeArrowheads="1"/>
            </p:cNvSpPr>
            <p:nvPr/>
          </p:nvSpPr>
          <p:spPr bwMode="auto">
            <a:xfrm>
              <a:off x="5184" y="211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</p:grpSp>
      <p:sp>
        <p:nvSpPr>
          <p:cNvPr id="992354" name="Oval 98"/>
          <p:cNvSpPr>
            <a:spLocks noChangeArrowheads="1"/>
          </p:cNvSpPr>
          <p:nvPr/>
        </p:nvSpPr>
        <p:spPr bwMode="auto">
          <a:xfrm>
            <a:off x="5029200" y="3914775"/>
            <a:ext cx="1905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946E61E-9F8F-D343-81D9-83549501CFFE}"/>
                  </a:ext>
                </a:extLst>
              </p14:cNvPr>
              <p14:cNvContentPartPr/>
              <p14:nvPr/>
            </p14:nvContentPartPr>
            <p14:xfrm>
              <a:off x="1620000" y="2894400"/>
              <a:ext cx="6981480" cy="2491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946E61E-9F8F-D343-81D9-83549501CF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3800" y="2878200"/>
                <a:ext cx="7013880" cy="252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71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2" grpId="0" animBg="1"/>
      <p:bldP spid="992264" grpId="0" animBg="1"/>
      <p:bldP spid="992266" grpId="0" animBg="1"/>
      <p:bldP spid="992274" grpId="0" animBg="1"/>
      <p:bldP spid="992275" grpId="0" animBg="1"/>
      <p:bldP spid="992276" grpId="0" animBg="1"/>
      <p:bldP spid="992277" grpId="0" animBg="1"/>
      <p:bldP spid="992278" grpId="0" animBg="1"/>
      <p:bldP spid="992279" grpId="0" animBg="1"/>
      <p:bldP spid="992298" grpId="0"/>
      <p:bldP spid="992300" grpId="0"/>
      <p:bldP spid="992301" grpId="0"/>
      <p:bldP spid="992318" grpId="0"/>
      <p:bldP spid="992319" grpId="0"/>
      <p:bldP spid="992331" grpId="0" animBg="1"/>
      <p:bldP spid="99235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Slow Start stop?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Start gives an estimate of available bandwidth</a:t>
            </a:r>
          </a:p>
          <a:p>
            <a:pPr lvl="1"/>
            <a:r>
              <a:rPr lang="en-US" dirty="0"/>
              <a:t>At some point, there will be loss</a:t>
            </a:r>
          </a:p>
          <a:p>
            <a:r>
              <a:rPr lang="en-US" dirty="0"/>
              <a:t>Introduce a “slow start threshold” (</a:t>
            </a:r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Initialized to a large value</a:t>
            </a:r>
          </a:p>
          <a:p>
            <a:r>
              <a:rPr lang="en-US" dirty="0"/>
              <a:t>If CWND &gt; </a:t>
            </a:r>
            <a:r>
              <a:rPr lang="en-US" dirty="0" err="1"/>
              <a:t>ssthresh</a:t>
            </a:r>
            <a:r>
              <a:rPr lang="en-US" dirty="0"/>
              <a:t>, stop Slow Start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FE93F1-762B-6247-90BB-05855E4BBABD}"/>
                  </a:ext>
                </a:extLst>
              </p14:cNvPr>
              <p14:cNvContentPartPr/>
              <p14:nvPr/>
            </p14:nvContentPartPr>
            <p14:xfrm>
              <a:off x="2836800" y="3449520"/>
              <a:ext cx="4934160" cy="95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FE93F1-762B-6247-90BB-05855E4BBA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0600" y="3433320"/>
                <a:ext cx="4971960" cy="13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10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to varying bandwidth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&gt;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Stop rapid growth and focus on maintenance</a:t>
            </a:r>
          </a:p>
          <a:p>
            <a:r>
              <a:rPr lang="en-US" dirty="0"/>
              <a:t>Now, want to track variations in this available bandwidth, oscillating around its current value</a:t>
            </a:r>
          </a:p>
          <a:p>
            <a:pPr lvl="1"/>
            <a:r>
              <a:rPr lang="en-US" dirty="0"/>
              <a:t>Repeated probing (rate increase) and backoff (decrease)</a:t>
            </a:r>
          </a:p>
          <a:p>
            <a:r>
              <a:rPr lang="en-US" dirty="0"/>
              <a:t>TCP uses: “Additive Increase Multiplicative Decrease” (AIMD)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5FEAF7-547C-4243-BDAA-CCD91218FB31}"/>
                  </a:ext>
                </a:extLst>
              </p14:cNvPr>
              <p14:cNvContentPartPr/>
              <p14:nvPr/>
            </p14:nvContentPartPr>
            <p14:xfrm>
              <a:off x="1233360" y="2545200"/>
              <a:ext cx="6661080" cy="3637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5FEAF7-547C-4243-BDAA-CCD91218FB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7160" y="2529000"/>
                <a:ext cx="6693480" cy="36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20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Additive increase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For each ACK, CWND = CWND+ 1/CWND</a:t>
            </a:r>
          </a:p>
          <a:p>
            <a:pPr lvl="1"/>
            <a:r>
              <a:rPr lang="en-US" dirty="0">
                <a:sym typeface="Math3" pitchFamily="2" charset="2"/>
              </a:rPr>
              <a:t>CWND is increased by one only if all segments in a CWND have been acknowledged </a:t>
            </a:r>
            <a:endParaRPr lang="en-US" dirty="0"/>
          </a:p>
          <a:p>
            <a:r>
              <a:rPr lang="en-US" dirty="0"/>
              <a:t>Multiplicative decrease</a:t>
            </a:r>
          </a:p>
          <a:p>
            <a:pPr lvl="1"/>
            <a:r>
              <a:rPr lang="en-US" dirty="0"/>
              <a:t>On packet loss, divide </a:t>
            </a:r>
            <a:r>
              <a:rPr lang="en-US" dirty="0" err="1"/>
              <a:t>ssthresh</a:t>
            </a:r>
            <a:r>
              <a:rPr lang="en-US" dirty="0"/>
              <a:t> in </a:t>
            </a:r>
            <a:r>
              <a:rPr lang="en-US" dirty="0">
                <a:solidFill>
                  <a:srgbClr val="0000FF"/>
                </a:solidFill>
              </a:rPr>
              <a:t>half</a:t>
            </a:r>
            <a:r>
              <a:rPr lang="en-US" dirty="0"/>
              <a:t> and slow start</a:t>
            </a:r>
          </a:p>
          <a:p>
            <a:pPr lvl="2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2"/>
            <a:r>
              <a:rPr lang="en-US" dirty="0"/>
              <a:t>CWND = 1</a:t>
            </a:r>
          </a:p>
          <a:p>
            <a:pPr lvl="2"/>
            <a:r>
              <a:rPr lang="en-US" dirty="0"/>
              <a:t>Initiate Slow Start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Note that we’re ignoring the “</a:t>
            </a:r>
            <a:r>
              <a:rPr lang="en-US" dirty="0" err="1">
                <a:solidFill>
                  <a:srgbClr val="0000FF"/>
                </a:solidFill>
              </a:rPr>
              <a:t>dupAck</a:t>
            </a:r>
            <a:r>
              <a:rPr lang="en-US" dirty="0">
                <a:solidFill>
                  <a:srgbClr val="0000FF"/>
                </a:solidFill>
              </a:rPr>
              <a:t>” fix for now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5EB6C2-671D-7B41-96AC-49268E755440}"/>
                  </a:ext>
                </a:extLst>
              </p14:cNvPr>
              <p14:cNvContentPartPr/>
              <p14:nvPr/>
            </p14:nvContentPartPr>
            <p14:xfrm>
              <a:off x="2684880" y="2002320"/>
              <a:ext cx="4835520" cy="3680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5EB6C2-671D-7B41-96AC-49268E7554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8680" y="1986120"/>
                <a:ext cx="4867920" cy="371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16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AIMD leads to TCP sawtooth</a:t>
            </a:r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914400" y="26193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3447819" y="245298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3011257" y="2057697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latin typeface="Arial" charset="0"/>
                <a:ea typeface="Arial" charset="0"/>
                <a:cs typeface="Arial" charset="0"/>
              </a:rPr>
              <a:t>Loss</a:t>
            </a:r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1828800" y="5638800"/>
            <a:ext cx="1447800" cy="609600"/>
          </a:xfrm>
          <a:prstGeom prst="wedgeRectCallout">
            <a:avLst>
              <a:gd name="adj1" fmla="val -43968"/>
              <a:gd name="adj2" fmla="val -12344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Exponential</a:t>
            </a:r>
            <a:b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</a:b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“</a:t>
            </a:r>
            <a:r>
              <a:rPr lang="en-US" altLang="ja-JP" sz="1600" b="0">
                <a:solidFill>
                  <a:schemeClr val="bg1"/>
                </a:solidFill>
                <a:ea typeface="Arial" charset="0"/>
                <a:cs typeface="Arial" charset="0"/>
              </a:rPr>
              <a:t>slow start</a:t>
            </a: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”</a:t>
            </a:r>
            <a:endParaRPr lang="en-US" sz="1600" b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23113" y="55149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t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41313" y="2085975"/>
            <a:ext cx="12786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Window</a:t>
            </a:r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914400" y="39909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2736853" y="3325177"/>
            <a:ext cx="698496" cy="6657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79CD6233-935E-2E4E-87ED-FE2AEAF5D6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325177"/>
            <a:ext cx="6350" cy="20373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AutoShape 11">
            <a:extLst>
              <a:ext uri="{FF2B5EF4-FFF2-40B4-BE49-F238E27FC236}">
                <a16:creationId xmlns:a16="http://schemas.microsoft.com/office/drawing/2014/main" id="{07E7129F-3A83-E14F-82EC-21D68CBFD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4191000"/>
            <a:ext cx="1447800" cy="609600"/>
          </a:xfrm>
          <a:prstGeom prst="wedgeRectCallout">
            <a:avLst>
              <a:gd name="adj1" fmla="val -63705"/>
              <a:gd name="adj2" fmla="val -9906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  <a:ea typeface="Arial" charset="0"/>
                <a:cs typeface="Arial" charset="0"/>
              </a:rPr>
              <a:t>Multiplicative Decrease</a:t>
            </a:r>
          </a:p>
        </p:txBody>
      </p:sp>
      <p:sp>
        <p:nvSpPr>
          <p:cNvPr id="23" name="AutoShape 11">
            <a:extLst>
              <a:ext uri="{FF2B5EF4-FFF2-40B4-BE49-F238E27FC236}">
                <a16:creationId xmlns:a16="http://schemas.microsoft.com/office/drawing/2014/main" id="{AD4AFEFE-849A-264E-A5BC-F88DD060C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63" y="2695575"/>
            <a:ext cx="1447800" cy="609600"/>
          </a:xfrm>
          <a:prstGeom prst="wedgeRectCallout">
            <a:avLst>
              <a:gd name="adj1" fmla="val 36558"/>
              <a:gd name="adj2" fmla="val 10906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  <a:ea typeface="Arial" charset="0"/>
                <a:cs typeface="Arial" charset="0"/>
              </a:rPr>
              <a:t>Additive Increase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25B197-5527-264B-A8FE-BF3F34ABDC8E}"/>
              </a:ext>
            </a:extLst>
          </p:cNvPr>
          <p:cNvGrpSpPr/>
          <p:nvPr/>
        </p:nvGrpSpPr>
        <p:grpSpPr>
          <a:xfrm>
            <a:off x="3428999" y="3362917"/>
            <a:ext cx="2825752" cy="1999657"/>
            <a:chOff x="914400" y="3362917"/>
            <a:chExt cx="2825752" cy="1999657"/>
          </a:xfrm>
        </p:grpSpPr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A199AD31-CF64-E941-89F1-1B399AA4A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4343399"/>
              <a:ext cx="1828800" cy="1019175"/>
            </a:xfrm>
            <a:custGeom>
              <a:avLst/>
              <a:gdLst>
                <a:gd name="T0" fmla="*/ 2147483647 w 1152"/>
                <a:gd name="T1" fmla="*/ 0 h 864"/>
                <a:gd name="T2" fmla="*/ 2147483647 w 1152"/>
                <a:gd name="T3" fmla="*/ 2147483647 h 864"/>
                <a:gd name="T4" fmla="*/ 2147483647 w 1152"/>
                <a:gd name="T5" fmla="*/ 2147483647 h 864"/>
                <a:gd name="T6" fmla="*/ 2147483647 w 1152"/>
                <a:gd name="T7" fmla="*/ 2147483647 h 864"/>
                <a:gd name="T8" fmla="*/ 0 w 1152"/>
                <a:gd name="T9" fmla="*/ 2147483647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E9FD253A-9747-D54F-AA39-751E209C6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852" y="3362918"/>
              <a:ext cx="1003300" cy="98047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C87DAE9D-C079-2E42-8CC2-670899A97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7451" y="3362917"/>
              <a:ext cx="6350" cy="199965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29" name="Line 4">
            <a:extLst>
              <a:ext uri="{FF2B5EF4-FFF2-40B4-BE49-F238E27FC236}">
                <a16:creationId xmlns:a16="http://schemas.microsoft.com/office/drawing/2014/main" id="{9D8BF732-2B0E-1644-B965-B66CC0572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6179" y="2432029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40A6E3-96DA-314F-AE2B-14E058A38AC1}"/>
                  </a:ext>
                </a:extLst>
              </p14:cNvPr>
              <p14:cNvContentPartPr/>
              <p14:nvPr/>
            </p14:nvContentPartPr>
            <p14:xfrm>
              <a:off x="64080" y="2993040"/>
              <a:ext cx="5178600" cy="1743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40A6E3-96DA-314F-AE2B-14E058A38A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80" y="2976840"/>
                <a:ext cx="5211000" cy="177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87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  <p:bldP spid="85001" grpId="0"/>
      <p:bldP spid="85003" grpId="0" animBg="1"/>
      <p:bldP spid="85002" grpId="0" animBg="1"/>
      <p:bldP spid="85009" grpId="0" animBg="1"/>
      <p:bldP spid="21" grpId="0" animBg="1"/>
      <p:bldP spid="22" grpId="0" animBg="1"/>
      <p:bldP spid="23" grpId="0" animBg="1"/>
      <p:bldP spid="2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AIMD?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three issues</a:t>
            </a:r>
          </a:p>
          <a:p>
            <a:pPr lvl="1"/>
            <a:r>
              <a:rPr lang="en-US" dirty="0"/>
              <a:t>Finding available bottleneck bandwidth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Sharing bandwidth</a:t>
            </a:r>
          </a:p>
          <a:p>
            <a:endParaRPr lang="en-US" dirty="0"/>
          </a:p>
          <a:p>
            <a:r>
              <a:rPr lang="en-US" dirty="0"/>
              <a:t>Two goals for bandwidth sharing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: High utilization of link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Fairness</a:t>
            </a:r>
            <a:r>
              <a:rPr lang="en-US" dirty="0"/>
              <a:t>: Each flow gets equal share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B451C4-A5ED-904A-89C5-CC8255A80A54}"/>
                  </a:ext>
                </a:extLst>
              </p14:cNvPr>
              <p14:cNvContentPartPr/>
              <p14:nvPr/>
            </p14:nvContentPartPr>
            <p14:xfrm>
              <a:off x="4888440" y="2242080"/>
              <a:ext cx="2150640" cy="270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B451C4-A5ED-904A-89C5-CC8255A80A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2240" y="2225880"/>
                <a:ext cx="2183040" cy="30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184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AIMD?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RTT, we can do</a:t>
            </a:r>
          </a:p>
          <a:p>
            <a:pPr lvl="1"/>
            <a:r>
              <a:rPr lang="en-US" dirty="0"/>
              <a:t>Multiplicative increase or decrease: CWND</a:t>
            </a:r>
            <a:r>
              <a:rPr lang="en-US" dirty="0">
                <a:sym typeface="Symbol" charset="0"/>
              </a:rPr>
              <a:t> a*CWND</a:t>
            </a:r>
          </a:p>
          <a:p>
            <a:pPr lvl="1"/>
            <a:r>
              <a:rPr lang="en-US" dirty="0">
                <a:sym typeface="Symbol" charset="0"/>
              </a:rPr>
              <a:t>Additive increase or decrease: </a:t>
            </a:r>
            <a:r>
              <a:rPr lang="en-US" dirty="0"/>
              <a:t>CWND</a:t>
            </a:r>
            <a:r>
              <a:rPr lang="en-US" dirty="0">
                <a:sym typeface="Symbol" charset="0"/>
              </a:rPr>
              <a:t> CWND + b</a:t>
            </a:r>
            <a:endParaRPr lang="en-US" dirty="0"/>
          </a:p>
          <a:p>
            <a:r>
              <a:rPr lang="en-US" dirty="0"/>
              <a:t>Four alternatives:</a:t>
            </a:r>
          </a:p>
          <a:p>
            <a:pPr lvl="1"/>
            <a:r>
              <a:rPr lang="en-US" dirty="0"/>
              <a:t>AIAD: gentle increase, gentle decrease</a:t>
            </a:r>
          </a:p>
          <a:p>
            <a:pPr lvl="1"/>
            <a:r>
              <a:rPr lang="en-US" dirty="0"/>
              <a:t>AIMD: gentle increase, drastic decrease</a:t>
            </a:r>
          </a:p>
          <a:p>
            <a:pPr lvl="1"/>
            <a:r>
              <a:rPr lang="en-US" dirty="0"/>
              <a:t>MIAD: drastic increase, gentle decrease</a:t>
            </a:r>
          </a:p>
          <a:p>
            <a:pPr lvl="1"/>
            <a:r>
              <a:rPr lang="en-US" dirty="0"/>
              <a:t>MIMD: drastic increase and decrease</a:t>
            </a:r>
          </a:p>
          <a:p>
            <a:pPr lvl="1"/>
            <a:endParaRPr lang="en-US" dirty="0"/>
          </a:p>
          <a:p>
            <a:endParaRPr lang="en-US" dirty="0">
              <a:sym typeface="Symbol" charset="0"/>
            </a:endParaRPr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678750-E51D-2941-B219-559FE78D5D49}"/>
                  </a:ext>
                </a:extLst>
              </p14:cNvPr>
              <p14:cNvContentPartPr/>
              <p14:nvPr/>
            </p14:nvContentPartPr>
            <p14:xfrm>
              <a:off x="1258560" y="2491920"/>
              <a:ext cx="7005960" cy="896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678750-E51D-2941-B219-559FE78D5D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2360" y="2475720"/>
                <a:ext cx="7038360" cy="9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16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 lifecycle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05149" y="198120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SYN_SENT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49" y="5303956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TIME_WAIT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939581" y="2354433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SYN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47629" y="3574650"/>
            <a:ext cx="1681871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SYN-ACK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80458" y="5005780"/>
            <a:ext cx="94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FIN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17487" y="4904345"/>
            <a:ext cx="126989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4501" y="3565571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95360" y="2359134"/>
            <a:ext cx="1114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Wait 30 sec</a:t>
            </a:r>
            <a:endParaRPr lang="en-US" sz="1400" b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EB49CD-4CF3-B04B-80AF-79C5C70FEA71}"/>
                  </a:ext>
                </a:extLst>
              </p14:cNvPr>
              <p14:cNvContentPartPr/>
              <p14:nvPr/>
            </p14:nvContentPartPr>
            <p14:xfrm>
              <a:off x="2368080" y="2623320"/>
              <a:ext cx="666720" cy="90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EB49CD-4CF3-B04B-80AF-79C5C70FEA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1880" y="2607120"/>
                <a:ext cx="699120" cy="1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25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of congestion control</a:t>
            </a:r>
          </a:p>
        </p:txBody>
      </p:sp>
      <p:sp>
        <p:nvSpPr>
          <p:cNvPr id="129037" name="Rectangle 28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819400" cy="4419600"/>
          </a:xfrm>
        </p:spPr>
        <p:txBody>
          <a:bodyPr/>
          <a:lstStyle/>
          <a:p>
            <a:r>
              <a:rPr lang="en-US" sz="2000" dirty="0"/>
              <a:t>Two users</a:t>
            </a:r>
          </a:p>
          <a:p>
            <a:pPr lvl="1"/>
            <a:r>
              <a:rPr lang="en-US" sz="1800" dirty="0"/>
              <a:t>rates x1 and x2</a:t>
            </a:r>
          </a:p>
          <a:p>
            <a:endParaRPr lang="en-US" sz="2000" dirty="0"/>
          </a:p>
          <a:p>
            <a:r>
              <a:rPr lang="en-US" sz="2000" dirty="0"/>
              <a:t>Congestion when </a:t>
            </a:r>
            <a:br>
              <a:rPr lang="en-US" sz="2000" dirty="0"/>
            </a:br>
            <a:r>
              <a:rPr lang="en-US" sz="2000" dirty="0"/>
              <a:t>x1+x2 &gt; 1</a:t>
            </a:r>
          </a:p>
          <a:p>
            <a:r>
              <a:rPr lang="en-US" sz="2000" dirty="0"/>
              <a:t>Unused capacity when x1+x2 &lt; 1</a:t>
            </a:r>
          </a:p>
          <a:p>
            <a:endParaRPr lang="en-US" sz="2000" dirty="0"/>
          </a:p>
          <a:p>
            <a:r>
              <a:rPr lang="en-US" sz="2000" dirty="0"/>
              <a:t>Fair when x1 =x2</a:t>
            </a:r>
          </a:p>
          <a:p>
            <a:endParaRPr lang="en-US" sz="2000" dirty="0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910638" y="5867400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1’s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1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376989" y="3369928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2’s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2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272531" y="1398989"/>
            <a:ext cx="18714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008000"/>
                </a:solidFill>
                <a:latin typeface="+mn-lt"/>
              </a:rPr>
              <a:t>Fairness line</a:t>
            </a:r>
            <a:br>
              <a:rPr lang="en-US" sz="1600" dirty="0">
                <a:solidFill>
                  <a:srgbClr val="008000"/>
                </a:solidFill>
                <a:latin typeface="+mn-lt"/>
              </a:rPr>
            </a:br>
            <a:r>
              <a:rPr lang="en-US" sz="16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=x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)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35207" y="1398989"/>
            <a:ext cx="170359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+mn-lt"/>
              </a:rPr>
              <a:t>Efficiency line</a:t>
            </a:r>
            <a:br>
              <a:rPr lang="en-US" sz="1600" dirty="0">
                <a:solidFill>
                  <a:srgbClr val="FF0000"/>
                </a:solidFill>
                <a:latin typeface="+mn-lt"/>
              </a:rPr>
            </a:br>
            <a:r>
              <a:rPr lang="en-US" sz="16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 = 1)</a:t>
            </a:r>
          </a:p>
          <a:p>
            <a:pPr algn="ctr"/>
            <a:endParaRPr lang="en-US" sz="160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A78895F-52A9-BA41-82D5-8630E7D215F9}"/>
                  </a:ext>
                </a:extLst>
              </p14:cNvPr>
              <p14:cNvContentPartPr/>
              <p14:nvPr/>
            </p14:nvContentPartPr>
            <p14:xfrm>
              <a:off x="8720640" y="519696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A78895F-52A9-BA41-82D5-8630E7D215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04800" y="513360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7A453C-B156-174B-A4E4-6D90D0948C31}"/>
                  </a:ext>
                </a:extLst>
              </p14:cNvPr>
              <p14:cNvContentPartPr/>
              <p14:nvPr/>
            </p14:nvContentPartPr>
            <p14:xfrm>
              <a:off x="3659040" y="2489400"/>
              <a:ext cx="4773600" cy="3850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7A453C-B156-174B-A4E4-6D90D0948C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42840" y="2473200"/>
                <a:ext cx="4806000" cy="38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5858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build="p"/>
      <p:bldP spid="129027" grpId="0" animBg="1"/>
      <p:bldP spid="129028" grpId="0"/>
      <p:bldP spid="129029" grpId="0"/>
      <p:bldP spid="129030" grpId="0" animBg="1"/>
      <p:bldP spid="129031" grpId="0"/>
      <p:bldP spid="129032" grpId="0"/>
      <p:bldP spid="129033" grpId="0" animBg="1"/>
      <p:bldP spid="129034" grpId="0" animBg="1"/>
      <p:bldP spid="129035" grpId="0"/>
      <p:bldP spid="129036" grpId="0"/>
      <p:bldP spid="31" grpId="0"/>
      <p:bldP spid="3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33600" y="3290888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Inefficient: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59" y="2073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629400" y="2286000"/>
            <a:ext cx="2514600" cy="1298575"/>
            <a:chOff x="4176" y="1440"/>
            <a:chExt cx="1584" cy="818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Congested: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295" y="2025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419600" y="1600200"/>
            <a:ext cx="2514600" cy="2212975"/>
            <a:chOff x="2784" y="1008"/>
            <a:chExt cx="1584" cy="1394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 dirty="0">
                  <a:latin typeface="Arial" charset="0"/>
                </a:rPr>
                <a:t>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Fair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19" y="216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(0.5, 0.5)</a:t>
              </a:r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267202" y="3962400"/>
            <a:ext cx="3276601" cy="1447800"/>
            <a:chOff x="2688" y="2496"/>
            <a:chExt cx="2064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688" y="3024"/>
              <a:ext cx="1271" cy="384"/>
            </a:xfrm>
            <a:prstGeom prst="wedgeRectCallout">
              <a:avLst>
                <a:gd name="adj1" fmla="val 69951"/>
                <a:gd name="adj2" fmla="val -96728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103" y="2496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(0.7, 0.3)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CCCD7C4-9837-CE46-B37F-C09EAF17AEE3}"/>
                  </a:ext>
                </a:extLst>
              </p14:cNvPr>
              <p14:cNvContentPartPr/>
              <p14:nvPr/>
            </p14:nvContentPartPr>
            <p14:xfrm>
              <a:off x="6911280" y="3539880"/>
              <a:ext cx="851760" cy="128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CCCD7C4-9837-CE46-B37F-C09EAF17AE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5080" y="3523680"/>
                <a:ext cx="884160" cy="1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6173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AIAD</a:t>
            </a:r>
          </a:p>
        </p:txBody>
      </p:sp>
      <p:sp>
        <p:nvSpPr>
          <p:cNvPr id="2779157" name="Rectangle 21"/>
          <p:cNvSpPr>
            <a:spLocks noGrp="1" noChangeArrowheads="1"/>
          </p:cNvSpPr>
          <p:nvPr>
            <p:ph idx="1"/>
          </p:nvPr>
        </p:nvSpPr>
        <p:spPr>
          <a:xfrm>
            <a:off x="685799" y="1600200"/>
            <a:ext cx="3008613" cy="4419600"/>
          </a:xfrm>
        </p:spPr>
        <p:txBody>
          <a:bodyPr/>
          <a:lstStyle/>
          <a:p>
            <a:r>
              <a:rPr lang="en-US" sz="2400" dirty="0"/>
              <a:t>Increase: x + </a:t>
            </a:r>
            <a:r>
              <a:rPr lang="en-US" sz="2400" dirty="0" err="1"/>
              <a:t>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 - </a:t>
            </a:r>
            <a:r>
              <a:rPr lang="en-US" sz="2400" dirty="0" err="1"/>
              <a:t>a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830587" y="2438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7963" y="2667001"/>
            <a:ext cx="1544638" cy="1235076"/>
            <a:chOff x="1667" y="1680"/>
            <a:chExt cx="973" cy="778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7" y="2208"/>
              <a:ext cx="9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,x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48225" y="1447800"/>
            <a:ext cx="1290638" cy="1828800"/>
            <a:chOff x="3054" y="912"/>
            <a:chExt cx="813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54" y="912"/>
              <a:ext cx="81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))</a:t>
              </a: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533C95-E477-AC45-BC44-9C590597CD67}"/>
                  </a:ext>
                </a:extLst>
              </p14:cNvPr>
              <p14:cNvContentPartPr/>
              <p14:nvPr/>
            </p14:nvContentPartPr>
            <p14:xfrm>
              <a:off x="4478040" y="1854360"/>
              <a:ext cx="3687840" cy="2923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533C95-E477-AC45-BC44-9C590597CD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1840" y="1838160"/>
                <a:ext cx="3720240" cy="295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3472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AIAD Sharing Dynamics</a:t>
            </a:r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25553"/>
              </p:ext>
            </p:extLst>
          </p:nvPr>
        </p:nvGraphicFramePr>
        <p:xfrm>
          <a:off x="1879600" y="220345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12494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20345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974850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775075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753225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45903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43718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576887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687637" y="1363662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974850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753225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45903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43718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687637" y="1828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E3882A-7C99-BA4A-B9D9-4AA5E5EE699C}"/>
                  </a:ext>
                </a:extLst>
              </p14:cNvPr>
              <p14:cNvContentPartPr/>
              <p14:nvPr/>
            </p14:nvContentPartPr>
            <p14:xfrm>
              <a:off x="7191000" y="2919240"/>
              <a:ext cx="900720" cy="1821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E3882A-7C99-BA4A-B9D9-4AA5E5EE69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69400" y="2897640"/>
                <a:ext cx="943920" cy="185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84908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MIMD</a:t>
            </a:r>
          </a:p>
        </p:txBody>
      </p:sp>
      <p:sp>
        <p:nvSpPr>
          <p:cNvPr id="2781206" name="Rectangle 22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047999" cy="4419600"/>
          </a:xfrm>
        </p:spPr>
        <p:txBody>
          <a:bodyPr/>
          <a:lstStyle/>
          <a:p>
            <a:r>
              <a:rPr lang="en-US" sz="2400" dirty="0"/>
              <a:t>Increase: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641249" y="17526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587500" cy="3429000"/>
            <a:chOff x="2400" y="1440"/>
            <a:chExt cx="100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98" y="2208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53001" y="1981200"/>
            <a:ext cx="1538288" cy="1295400"/>
            <a:chOff x="3120" y="1248"/>
            <a:chExt cx="969" cy="816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1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20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19175588">
            <a:off x="6973905" y="4250714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 rot="19175588">
            <a:off x="6109454" y="5094895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77842E-EE8A-A541-91D4-2C87D7EE2FDC}"/>
                  </a:ext>
                </a:extLst>
              </p14:cNvPr>
              <p14:cNvContentPartPr/>
              <p14:nvPr/>
            </p14:nvContentPartPr>
            <p14:xfrm>
              <a:off x="2573640" y="2031120"/>
              <a:ext cx="3594600" cy="318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77842E-EE8A-A541-91D4-2C87D7EE2F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7440" y="2014920"/>
                <a:ext cx="3632400" cy="32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190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0600" y="1398588"/>
            <a:ext cx="2178050" cy="2057400"/>
            <a:chOff x="3024" y="881"/>
            <a:chExt cx="1372" cy="1296"/>
          </a:xfrm>
        </p:grpSpPr>
        <p:sp>
          <p:nvSpPr>
            <p:cNvPr id="135194" name="Freeform 3"/>
            <p:cNvSpPr>
              <a:spLocks/>
            </p:cNvSpPr>
            <p:nvPr/>
          </p:nvSpPr>
          <p:spPr bwMode="auto">
            <a:xfrm>
              <a:off x="3024" y="881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81" y="1248"/>
              <a:ext cx="7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</a:p>
        </p:txBody>
      </p:sp>
      <p:sp>
        <p:nvSpPr>
          <p:cNvPr id="2783255" name="Rectangle 2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2995612" cy="4419600"/>
          </a:xfrm>
        </p:spPr>
        <p:txBody>
          <a:bodyPr/>
          <a:lstStyle/>
          <a:p>
            <a:r>
              <a:rPr lang="en-US" sz="2400" dirty="0"/>
              <a:t>Increase: </a:t>
            </a:r>
            <a:r>
              <a:rPr lang="en-US" sz="2400" dirty="0" err="1"/>
              <a:t>x+a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Converges to fairness</a:t>
            </a: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92387" y="1676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1" y="2286000"/>
            <a:ext cx="1624013" cy="3429000"/>
            <a:chOff x="2400" y="1440"/>
            <a:chExt cx="1023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73" y="2208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D14176D-C984-BB4A-9B05-F1AF4BFD1032}"/>
                  </a:ext>
                </a:extLst>
              </p14:cNvPr>
              <p14:cNvContentPartPr/>
              <p14:nvPr/>
            </p14:nvContentPartPr>
            <p14:xfrm>
              <a:off x="4822920" y="1920240"/>
              <a:ext cx="3815640" cy="1804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D14176D-C984-BB4A-9B05-F1AF4BFD10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6720" y="1898640"/>
                <a:ext cx="3853440" cy="18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557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 Sharing Dynamics</a:t>
            </a:r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95846"/>
              </p:ext>
            </p:extLst>
          </p:nvPr>
        </p:nvGraphicFramePr>
        <p:xfrm>
          <a:off x="1879600" y="220345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1228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20345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74850" y="16367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775075" y="19129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latin typeface="+mn-lt"/>
              </a:rPr>
              <a:t>50 packets/sec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753225" y="16367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45903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43718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76887" y="14525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763837" y="1447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974850" y="22494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753225" y="22494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45903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43718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590800" y="3727450"/>
            <a:ext cx="4495800" cy="513747"/>
          </a:xfrm>
          <a:prstGeom prst="rect">
            <a:avLst/>
          </a:prstGeom>
          <a:solidFill>
            <a:srgbClr val="D3A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Tahoma" charset="0"/>
              </a:rPr>
              <a:t>Rates equalize </a:t>
            </a:r>
            <a:r>
              <a:rPr lang="en-US" sz="2800" b="0">
                <a:latin typeface="Tahoma" charset="0"/>
                <a:sym typeface="Wingdings" charset="0"/>
              </a:rPr>
              <a:t> fair share</a:t>
            </a:r>
            <a:endParaRPr lang="en-US" sz="28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736850" y="1844675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03764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MIAD</a:t>
            </a:r>
          </a:p>
        </p:txBody>
      </p:sp>
      <p:sp>
        <p:nvSpPr>
          <p:cNvPr id="2777110" name="Rectangle 22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794000" cy="4419600"/>
          </a:xfrm>
        </p:spPr>
        <p:txBody>
          <a:bodyPr/>
          <a:lstStyle/>
          <a:p>
            <a:r>
              <a:rPr lang="en-US" sz="2000" dirty="0"/>
              <a:t>Increase: x*</a:t>
            </a:r>
            <a:r>
              <a:rPr lang="en-US" sz="2000" dirty="0" err="1"/>
              <a:t>b</a:t>
            </a:r>
            <a:r>
              <a:rPr lang="en-US" sz="2000" baseline="-25000" dirty="0" err="1"/>
              <a:t>I</a:t>
            </a:r>
            <a:endParaRPr lang="en-US" sz="2000" baseline="-25000" dirty="0"/>
          </a:p>
          <a:p>
            <a:r>
              <a:rPr lang="en-US" sz="2000" dirty="0"/>
              <a:t>Decrease: x - </a:t>
            </a:r>
            <a:r>
              <a:rPr lang="en-US" sz="2000" dirty="0" err="1"/>
              <a:t>a</a:t>
            </a:r>
            <a:r>
              <a:rPr lang="en-US" sz="2000" baseline="-25000" dirty="0" err="1"/>
              <a:t>D</a:t>
            </a:r>
            <a:endParaRPr lang="en-US" sz="2000" baseline="-25000" dirty="0"/>
          </a:p>
          <a:p>
            <a:r>
              <a:rPr lang="en-US" sz="2000" dirty="0">
                <a:solidFill>
                  <a:srgbClr val="0000FF"/>
                </a:solidFill>
              </a:rPr>
              <a:t>Does not converge to fairness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Does not converge to efficiency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r>
              <a:rPr lang="en-US" sz="1600" i="1" dirty="0"/>
              <a:t>“Analysis of the Increase and Decrease Algorithms for Congestion Avoidance in Computer Networks”</a:t>
            </a:r>
          </a:p>
          <a:p>
            <a:pPr marL="342900" lvl="1" indent="0">
              <a:buNone/>
            </a:pPr>
            <a:r>
              <a:rPr lang="en-US" sz="1600" i="1" dirty="0"/>
              <a:t>-- Chiu and Jain</a:t>
            </a:r>
            <a:br>
              <a:rPr lang="en-US" sz="800" i="1" dirty="0"/>
            </a:br>
            <a:endParaRPr lang="en-US" sz="800" i="1" dirty="0">
              <a:solidFill>
                <a:srgbClr val="0000FF"/>
              </a:solidFill>
            </a:endParaRPr>
          </a:p>
        </p:txBody>
      </p:sp>
      <p:sp>
        <p:nvSpPr>
          <p:cNvPr id="2777091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4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7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8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9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100" name="Text Box 12"/>
          <p:cNvSpPr txBox="1">
            <a:spLocks noChangeArrowheads="1"/>
          </p:cNvSpPr>
          <p:nvPr/>
        </p:nvSpPr>
        <p:spPr bwMode="auto">
          <a:xfrm>
            <a:off x="5746613" y="2438400"/>
            <a:ext cx="10130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0">
                <a:latin typeface="Times New Roman" charset="0"/>
              </a:rPr>
              <a:t>(x</a:t>
            </a:r>
            <a:r>
              <a:rPr lang="en-US" sz="2000" b="0" baseline="-25000">
                <a:latin typeface="Times New Roman" charset="0"/>
              </a:rPr>
              <a:t>1h</a:t>
            </a:r>
            <a:r>
              <a:rPr lang="en-US" sz="2000" b="0">
                <a:latin typeface="Times New Roman" charset="0"/>
              </a:rPr>
              <a:t>,x</a:t>
            </a:r>
            <a:r>
              <a:rPr lang="en-US" sz="2000" b="0" baseline="-25000">
                <a:latin typeface="Times New Roman" charset="0"/>
              </a:rPr>
              <a:t>2h</a:t>
            </a:r>
            <a:r>
              <a:rPr lang="en-US" sz="2000" b="0">
                <a:latin typeface="Times New Roman" charset="0"/>
              </a:rPr>
              <a:t>)</a:t>
            </a:r>
            <a:endParaRPr lang="en-US" sz="2000" b="0" baseline="-25000">
              <a:latin typeface="Times New Roman" charset="0"/>
            </a:endParaRPr>
          </a:p>
        </p:txBody>
      </p:sp>
      <p:grpSp>
        <p:nvGrpSpPr>
          <p:cNvPr id="2777101" name="Group 13"/>
          <p:cNvGrpSpPr>
            <a:grpSpLocks/>
          </p:cNvGrpSpPr>
          <p:nvPr/>
        </p:nvGrpSpPr>
        <p:grpSpPr bwMode="auto">
          <a:xfrm>
            <a:off x="3932239" y="2667001"/>
            <a:ext cx="1657351" cy="1235076"/>
            <a:chOff x="1613" y="1680"/>
            <a:chExt cx="1044" cy="778"/>
          </a:xfrm>
        </p:grpSpPr>
        <p:sp>
          <p:nvSpPr>
            <p:cNvPr id="2777102" name="Text Box 14"/>
            <p:cNvSpPr txBox="1">
              <a:spLocks noChangeArrowheads="1"/>
            </p:cNvSpPr>
            <p:nvPr/>
          </p:nvSpPr>
          <p:spPr bwMode="auto">
            <a:xfrm>
              <a:off x="1613" y="2208"/>
              <a:ext cx="104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 dirty="0">
                  <a:latin typeface="Times New Roman" charset="0"/>
                </a:rPr>
                <a:t>(x</a:t>
              </a:r>
              <a:r>
                <a:rPr lang="en-US" sz="2000" b="0" baseline="-25000" dirty="0">
                  <a:latin typeface="Times New Roman" charset="0"/>
                </a:rPr>
                <a:t>1h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,x</a:t>
              </a:r>
              <a:r>
                <a:rPr lang="en-US" sz="2000" b="0" baseline="-25000" dirty="0">
                  <a:latin typeface="Times New Roman" charset="0"/>
                </a:rPr>
                <a:t>2h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)</a:t>
              </a:r>
              <a:endParaRPr lang="en-US" sz="2000" b="0" baseline="-25000" dirty="0">
                <a:latin typeface="Times New Roman" charset="0"/>
              </a:endParaRPr>
            </a:p>
          </p:txBody>
        </p:sp>
        <p:sp>
          <p:nvSpPr>
            <p:cNvPr id="2777103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4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777105" name="Group 17"/>
          <p:cNvGrpSpPr>
            <a:grpSpLocks/>
          </p:cNvGrpSpPr>
          <p:nvPr/>
        </p:nvGrpSpPr>
        <p:grpSpPr bwMode="auto">
          <a:xfrm>
            <a:off x="3810000" y="1676400"/>
            <a:ext cx="2971800" cy="4038600"/>
            <a:chOff x="2400" y="1056"/>
            <a:chExt cx="1872" cy="2544"/>
          </a:xfrm>
        </p:grpSpPr>
        <p:sp>
          <p:nvSpPr>
            <p:cNvPr id="2777106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7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8" name="Text Box 20"/>
            <p:cNvSpPr txBox="1">
              <a:spLocks noChangeArrowheads="1"/>
            </p:cNvSpPr>
            <p:nvPr/>
          </p:nvSpPr>
          <p:spPr bwMode="auto">
            <a:xfrm>
              <a:off x="2592" y="1056"/>
              <a:ext cx="168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>
                  <a:latin typeface="Times New Roman" charset="0"/>
                </a:rPr>
                <a:t>(b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1h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), 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2h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))</a:t>
              </a:r>
            </a:p>
          </p:txBody>
        </p:sp>
        <p:sp>
          <p:nvSpPr>
            <p:cNvPr id="2777109" name="Oval 21"/>
            <p:cNvSpPr>
              <a:spLocks noChangeArrowheads="1"/>
            </p:cNvSpPr>
            <p:nvPr/>
          </p:nvSpPr>
          <p:spPr bwMode="auto">
            <a:xfrm>
              <a:off x="336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12D984-9F56-CA4C-8855-2B3F5653C571}"/>
                  </a:ext>
                </a:extLst>
              </p14:cNvPr>
              <p14:cNvContentPartPr/>
              <p14:nvPr/>
            </p14:nvContentPartPr>
            <p14:xfrm>
              <a:off x="4719960" y="2158560"/>
              <a:ext cx="974880" cy="1245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12D984-9F56-CA4C-8855-2B3F5653C5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3760" y="2140920"/>
                <a:ext cx="1012680" cy="128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454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7110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 ensures that the sender does not overflow the receiver</a:t>
            </a:r>
          </a:p>
          <a:p>
            <a:r>
              <a:rPr lang="en-US" dirty="0"/>
              <a:t>Congestion control ensures that the sender does not overflow the network</a:t>
            </a:r>
          </a:p>
          <a:p>
            <a:pPr lvl="1"/>
            <a:r>
              <a:rPr lang="en-US" dirty="0"/>
              <a:t>Discover bandwidth</a:t>
            </a:r>
          </a:p>
          <a:p>
            <a:pPr lvl="1"/>
            <a:r>
              <a:rPr lang="en-US" dirty="0"/>
              <a:t>Adjust to conditions</a:t>
            </a:r>
          </a:p>
          <a:p>
            <a:pPr lvl="1"/>
            <a:r>
              <a:rPr lang="en-US" dirty="0"/>
              <a:t>Share bandwidth with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server lifecycle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05150" y="198120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LISTEN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SYN_RCVD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50" y="5303956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CLOSE_WAIT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LAST_ACK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45025" y="2354433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Create a listen socket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71849" y="3574650"/>
            <a:ext cx="1452642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</a:t>
            </a:r>
          </a:p>
          <a:p>
            <a:pPr algn="ctr"/>
            <a:r>
              <a:rPr lang="en-US" sz="1400" b="0" dirty="0"/>
              <a:t>Send SYN-ACK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3221" y="490434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1790" y="4904345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86405" y="365386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Send FIN</a:t>
            </a:r>
            <a:endParaRPr lang="en-US" sz="1400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1722097" y="235913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4F45C2-1BAD-7549-8CC1-4B651B713ED7}"/>
                  </a:ext>
                </a:extLst>
              </p14:cNvPr>
              <p14:cNvContentPartPr/>
              <p14:nvPr/>
            </p14:nvContentPartPr>
            <p14:xfrm>
              <a:off x="2610720" y="3955320"/>
              <a:ext cx="57960" cy="33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4F45C2-1BAD-7549-8CC1-4B651B713E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4520" y="3939120"/>
                <a:ext cx="90360" cy="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432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window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sender and receiver maintain a </a:t>
            </a:r>
            <a:r>
              <a:rPr lang="en-US" dirty="0">
                <a:solidFill>
                  <a:srgbClr val="0000FF"/>
                </a:solidFill>
              </a:rPr>
              <a:t>window </a:t>
            </a:r>
          </a:p>
          <a:p>
            <a:r>
              <a:rPr lang="en-US" dirty="0">
                <a:solidFill>
                  <a:srgbClr val="0000FF"/>
                </a:solidFill>
              </a:rPr>
              <a:t>Left edge</a:t>
            </a:r>
            <a:r>
              <a:rPr lang="en-US" dirty="0"/>
              <a:t> of window:</a:t>
            </a:r>
          </a:p>
          <a:p>
            <a:pPr lvl="1"/>
            <a:r>
              <a:rPr lang="en-US" dirty="0"/>
              <a:t>Sender: beginning of </a:t>
            </a:r>
            <a:r>
              <a:rPr lang="en-US" dirty="0">
                <a:solidFill>
                  <a:srgbClr val="0000FF"/>
                </a:solidFill>
              </a:rPr>
              <a:t>unacknowledged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Receiver: beginning of </a:t>
            </a:r>
            <a:r>
              <a:rPr lang="en-US" dirty="0">
                <a:solidFill>
                  <a:srgbClr val="0000FF"/>
                </a:solidFill>
              </a:rPr>
              <a:t>expected</a:t>
            </a:r>
            <a:r>
              <a:rPr lang="en-US" dirty="0"/>
              <a:t> data</a:t>
            </a:r>
          </a:p>
          <a:p>
            <a:pPr lvl="2"/>
            <a:r>
              <a:rPr lang="en-US" dirty="0"/>
              <a:t>First “gap” in received data</a:t>
            </a:r>
          </a:p>
          <a:p>
            <a:pPr lvl="2"/>
            <a:r>
              <a:rPr lang="en-US" dirty="0"/>
              <a:t>When sender gets ack, knows that receiver’s window has moved</a:t>
            </a:r>
          </a:p>
          <a:p>
            <a:r>
              <a:rPr lang="en-US" dirty="0">
                <a:solidFill>
                  <a:srgbClr val="0000FF"/>
                </a:solidFill>
              </a:rPr>
              <a:t>Right edge</a:t>
            </a:r>
            <a:r>
              <a:rPr lang="en-US" dirty="0"/>
              <a:t>: Left edge + constant</a:t>
            </a:r>
          </a:p>
          <a:p>
            <a:pPr lvl="1"/>
            <a:r>
              <a:rPr lang="en-US" dirty="0"/>
              <a:t>The constant is only limited by buffer size in the transport layer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42CD55-A1B7-5740-B307-1EC0B1446DE6}"/>
                  </a:ext>
                </a:extLst>
              </p14:cNvPr>
              <p14:cNvContentPartPr/>
              <p14:nvPr/>
            </p14:nvContentPartPr>
            <p14:xfrm>
              <a:off x="2253600" y="3984120"/>
              <a:ext cx="805680" cy="37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42CD55-A1B7-5740-B307-1EC0B1446D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1640" y="3962160"/>
                <a:ext cx="848880" cy="8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60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4322763" y="3748087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81613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381000" y="3559314"/>
            <a:ext cx="16850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Previously</a:t>
            </a:r>
          </a:p>
          <a:p>
            <a:pPr algn="ctr" eaLnBrk="1" hangingPunct="1"/>
            <a:r>
              <a:rPr lang="en-US" b="0" dirty="0" err="1">
                <a:latin typeface="Helvetica" charset="0"/>
              </a:rPr>
              <a:t>ACKed</a:t>
            </a:r>
            <a:r>
              <a:rPr lang="en-US" b="0" dirty="0">
                <a:latin typeface="Helvetica" charset="0"/>
              </a:rPr>
              <a:t> bytes</a:t>
            </a: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1905000" y="3886200"/>
            <a:ext cx="6858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3124200"/>
            <a:ext cx="11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C02F93-784C-AA43-B506-2A43025DBB3B}"/>
                  </a:ext>
                </a:extLst>
              </p14:cNvPr>
              <p14:cNvContentPartPr/>
              <p14:nvPr/>
            </p14:nvContentPartPr>
            <p14:xfrm>
              <a:off x="5575320" y="2347560"/>
              <a:ext cx="374400" cy="983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C02F93-784C-AA43-B506-2A43025DBB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9120" y="2331360"/>
                <a:ext cx="406800" cy="10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4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0" grpId="0" animBg="1"/>
      <p:bldP spid="951311" grpId="0" animBg="1"/>
      <p:bldP spid="951312" grpId="0" animBg="1"/>
      <p:bldP spid="951313" grpId="0"/>
      <p:bldP spid="951314" grpId="0"/>
      <p:bldP spid="951324" grpId="0"/>
      <p:bldP spid="49" grpId="0"/>
      <p:bldP spid="50" grpId="0" animBg="1"/>
      <p:bldP spid="6" grpId="0"/>
      <p:bldP spid="6" grpId="1"/>
    </p:bldLst>
  </p:timing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1490460731</TotalTime>
  <Pages>7</Pages>
  <Words>2236</Words>
  <Application>Microsoft Office PowerPoint</Application>
  <PresentationFormat>On-screen Show (4:3)</PresentationFormat>
  <Paragraphs>534</Paragraphs>
  <Slides>58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CSCI4430</vt:lpstr>
      <vt:lpstr>CSCI4430 Computer Networks  Lecture 8: Transport Layer –  TCP flow control, congestion control</vt:lpstr>
      <vt:lpstr>Agenda</vt:lpstr>
      <vt:lpstr>RFC 675 ($4.3.2)</vt:lpstr>
      <vt:lpstr>TCP state transitions</vt:lpstr>
      <vt:lpstr>TCP client lifecycle</vt:lpstr>
      <vt:lpstr>TCP server lifecycle</vt:lpstr>
      <vt:lpstr>TCP Flow Control</vt:lpstr>
      <vt:lpstr>Recap: Sliding window</vt:lpstr>
      <vt:lpstr>Sliding window at sender</vt:lpstr>
      <vt:lpstr>Sliding window at receiver</vt:lpstr>
      <vt:lpstr>Solution: Advertised window (Flow Control)</vt:lpstr>
      <vt:lpstr>TCP header</vt:lpstr>
      <vt:lpstr>Sliding window at receiver</vt:lpstr>
      <vt:lpstr>Sliding window at sender</vt:lpstr>
      <vt:lpstr>Sliding window with flow control</vt:lpstr>
      <vt:lpstr>Advertised window limits rate</vt:lpstr>
      <vt:lpstr>TCP Congestion Control</vt:lpstr>
      <vt:lpstr>What is congestion?</vt:lpstr>
      <vt:lpstr>Congestion collapse in 1980s</vt:lpstr>
      <vt:lpstr>Jacobson’s fix to TCP </vt:lpstr>
      <vt:lpstr>Key design considerations</vt:lpstr>
      <vt:lpstr>Three issues to consider</vt:lpstr>
      <vt:lpstr>Abstract view</vt:lpstr>
      <vt:lpstr>Discovering available bandwidth</vt:lpstr>
      <vt:lpstr>Adjusting to variations in bandwidth</vt:lpstr>
      <vt:lpstr>Multiple flows and sharing bandwidth</vt:lpstr>
      <vt:lpstr>Reality</vt:lpstr>
      <vt:lpstr>Possible approaches</vt:lpstr>
      <vt:lpstr>Possible approaches</vt:lpstr>
      <vt:lpstr>Possible approaches</vt:lpstr>
      <vt:lpstr>Possible approaches</vt:lpstr>
      <vt:lpstr>Possible approaches</vt:lpstr>
      <vt:lpstr>TCP’s approach in a nutshell</vt:lpstr>
      <vt:lpstr>Windows to keep in mind</vt:lpstr>
      <vt:lpstr>Note</vt:lpstr>
      <vt:lpstr>Two basic questions</vt:lpstr>
      <vt:lpstr>Detecting congestion</vt:lpstr>
      <vt:lpstr>Not all losses are the same</vt:lpstr>
      <vt:lpstr>Rate adjustment</vt:lpstr>
      <vt:lpstr>Bandwidth discovery with “Slow Start”</vt:lpstr>
      <vt:lpstr>Slow Start phase</vt:lpstr>
      <vt:lpstr>Slow Start in action</vt:lpstr>
      <vt:lpstr>Slow Start in action</vt:lpstr>
      <vt:lpstr>When does Slow Start stop?</vt:lpstr>
      <vt:lpstr>Adjusting to varying bandwidth</vt:lpstr>
      <vt:lpstr>AIMD</vt:lpstr>
      <vt:lpstr>AIMD leads to TCP sawtooth</vt:lpstr>
      <vt:lpstr>Why AIMD?</vt:lpstr>
      <vt:lpstr>Why AIMD?</vt:lpstr>
      <vt:lpstr>Simple model of congestion control</vt:lpstr>
      <vt:lpstr>Example</vt:lpstr>
      <vt:lpstr>AIAD</vt:lpstr>
      <vt:lpstr>AIAD Sharing Dynamics</vt:lpstr>
      <vt:lpstr>MIMD</vt:lpstr>
      <vt:lpstr>AIMD</vt:lpstr>
      <vt:lpstr>AIMD Sharing Dynamics</vt:lpstr>
      <vt:lpstr>MIAD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1295</cp:revision>
  <cp:lastPrinted>1999-09-08T17:25:07Z</cp:lastPrinted>
  <dcterms:created xsi:type="dcterms:W3CDTF">2014-01-14T18:15:50Z</dcterms:created>
  <dcterms:modified xsi:type="dcterms:W3CDTF">2022-03-01T08:46:26Z</dcterms:modified>
  <cp:category/>
</cp:coreProperties>
</file>