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83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84" r:id="rId12"/>
    <p:sldId id="285" r:id="rId13"/>
    <p:sldId id="274" r:id="rId14"/>
    <p:sldId id="281" r:id="rId15"/>
    <p:sldId id="286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8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Qingyu" userId="498998f4-7f18-4549-a740-dcfb6e1e3d22" providerId="ADAL" clId="{A2A67607-707D-9A4B-B498-57C0CB8C6AF6}"/>
    <pc:docChg chg="undo custSel addSld delSld modSld">
      <pc:chgData name="SONG, Qingyu" userId="498998f4-7f18-4549-a740-dcfb6e1e3d22" providerId="ADAL" clId="{A2A67607-707D-9A4B-B498-57C0CB8C6AF6}" dt="2022-01-09T09:39:47.453" v="739" actId="20577"/>
      <pc:docMkLst>
        <pc:docMk/>
      </pc:docMkLst>
      <pc:sldChg chg="modSp mod">
        <pc:chgData name="SONG, Qingyu" userId="498998f4-7f18-4549-a740-dcfb6e1e3d22" providerId="ADAL" clId="{A2A67607-707D-9A4B-B498-57C0CB8C6AF6}" dt="2022-01-09T08:43:56.456" v="166" actId="27636"/>
        <pc:sldMkLst>
          <pc:docMk/>
          <pc:sldMk cId="356419186" sldId="256"/>
        </pc:sldMkLst>
        <pc:spChg chg="mod">
          <ac:chgData name="SONG, Qingyu" userId="498998f4-7f18-4549-a740-dcfb6e1e3d22" providerId="ADAL" clId="{A2A67607-707D-9A4B-B498-57C0CB8C6AF6}" dt="2022-01-09T08:43:56.456" v="166" actId="27636"/>
          <ac:spMkLst>
            <pc:docMk/>
            <pc:sldMk cId="356419186" sldId="256"/>
            <ac:spMk id="3" creationId="{6CEAD46B-2981-B54E-B7BD-5B165BCFE3E7}"/>
          </ac:spMkLst>
        </pc:spChg>
      </pc:sldChg>
      <pc:sldChg chg="modSp mod">
        <pc:chgData name="SONG, Qingyu" userId="498998f4-7f18-4549-a740-dcfb6e1e3d22" providerId="ADAL" clId="{A2A67607-707D-9A4B-B498-57C0CB8C6AF6}" dt="2022-01-09T09:39:47.453" v="739" actId="20577"/>
        <pc:sldMkLst>
          <pc:docMk/>
          <pc:sldMk cId="1947847713" sldId="257"/>
        </pc:sldMkLst>
        <pc:spChg chg="mod">
          <ac:chgData name="SONG, Qingyu" userId="498998f4-7f18-4549-a740-dcfb6e1e3d22" providerId="ADAL" clId="{A2A67607-707D-9A4B-B498-57C0CB8C6AF6}" dt="2022-01-09T08:44:45.239" v="171" actId="20577"/>
          <ac:spMkLst>
            <pc:docMk/>
            <pc:sldMk cId="1947847713" sldId="25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39:47.453" v="739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add mod">
        <pc:chgData name="SONG, Qingyu" userId="498998f4-7f18-4549-a740-dcfb6e1e3d22" providerId="ADAL" clId="{A2A67607-707D-9A4B-B498-57C0CB8C6AF6}" dt="2022-01-09T08:45:17.052" v="215" actId="20577"/>
        <pc:sldMkLst>
          <pc:docMk/>
          <pc:sldMk cId="440415094" sldId="258"/>
        </pc:sldMkLst>
        <pc:spChg chg="mod">
          <ac:chgData name="SONG, Qingyu" userId="498998f4-7f18-4549-a740-dcfb6e1e3d22" providerId="ADAL" clId="{A2A67607-707D-9A4B-B498-57C0CB8C6AF6}" dt="2022-01-09T08:45:00.824" v="186" actId="20577"/>
          <ac:spMkLst>
            <pc:docMk/>
            <pc:sldMk cId="440415094" sldId="25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5:17.052" v="215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new del">
        <pc:chgData name="SONG, Qingyu" userId="498998f4-7f18-4549-a740-dcfb6e1e3d22" providerId="ADAL" clId="{A2A67607-707D-9A4B-B498-57C0CB8C6AF6}" dt="2022-01-09T08:44:50.281" v="173" actId="680"/>
        <pc:sldMkLst>
          <pc:docMk/>
          <pc:sldMk cId="1741813886" sldId="258"/>
        </pc:sldMkLst>
      </pc:sldChg>
      <pc:sldChg chg="modSp add mod">
        <pc:chgData name="SONG, Qingyu" userId="498998f4-7f18-4549-a740-dcfb6e1e3d22" providerId="ADAL" clId="{A2A67607-707D-9A4B-B498-57C0CB8C6AF6}" dt="2022-01-09T08:46:18.147" v="243" actId="123"/>
        <pc:sldMkLst>
          <pc:docMk/>
          <pc:sldMk cId="1573737923" sldId="259"/>
        </pc:sldMkLst>
        <pc:spChg chg="mod">
          <ac:chgData name="SONG, Qingyu" userId="498998f4-7f18-4549-a740-dcfb6e1e3d22" providerId="ADAL" clId="{A2A67607-707D-9A4B-B498-57C0CB8C6AF6}" dt="2022-01-09T08:45:34.361" v="219"/>
          <ac:spMkLst>
            <pc:docMk/>
            <pc:sldMk cId="1573737923" sldId="25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6:18.147" v="243" actId="123"/>
          <ac:spMkLst>
            <pc:docMk/>
            <pc:sldMk cId="1573737923" sldId="259"/>
            <ac:spMk id="3" creationId="{8F20472D-613F-3748-9CBD-88055CDB4B08}"/>
          </ac:spMkLst>
        </pc:spChg>
      </pc:sldChg>
      <pc:sldChg chg="add del">
        <pc:chgData name="SONG, Qingyu" userId="498998f4-7f18-4549-a740-dcfb6e1e3d22" providerId="ADAL" clId="{A2A67607-707D-9A4B-B498-57C0CB8C6AF6}" dt="2022-01-09T08:45:26.162" v="217"/>
        <pc:sldMkLst>
          <pc:docMk/>
          <pc:sldMk cId="2702226723" sldId="259"/>
        </pc:sldMkLst>
      </pc:sldChg>
      <pc:sldChg chg="addSp delSp modSp add mod">
        <pc:chgData name="SONG, Qingyu" userId="498998f4-7f18-4549-a740-dcfb6e1e3d22" providerId="ADAL" clId="{A2A67607-707D-9A4B-B498-57C0CB8C6AF6}" dt="2022-01-09T08:48:11.318" v="252" actId="1076"/>
        <pc:sldMkLst>
          <pc:docMk/>
          <pc:sldMk cId="2648031906" sldId="260"/>
        </pc:sldMkLst>
        <pc:spChg chg="mod">
          <ac:chgData name="SONG, Qingyu" userId="498998f4-7f18-4549-a740-dcfb6e1e3d22" providerId="ADAL" clId="{A2A67607-707D-9A4B-B498-57C0CB8C6AF6}" dt="2022-01-09T08:47:00.476" v="248"/>
          <ac:spMkLst>
            <pc:docMk/>
            <pc:sldMk cId="2648031906" sldId="260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01.560" v="250"/>
          <ac:spMkLst>
            <pc:docMk/>
            <pc:sldMk cId="2648031906" sldId="260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11.318" v="252" actId="1076"/>
          <ac:picMkLst>
            <pc:docMk/>
            <pc:sldMk cId="2648031906" sldId="260"/>
            <ac:picMk id="4" creationId="{E1F1B7FF-0FBF-3D45-81DD-BA45BC44D742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48:40.756" v="255"/>
        <pc:sldMkLst>
          <pc:docMk/>
          <pc:sldMk cId="2279024797" sldId="261"/>
        </pc:sldMkLst>
        <pc:spChg chg="mod">
          <ac:chgData name="SONG, Qingyu" userId="498998f4-7f18-4549-a740-dcfb6e1e3d22" providerId="ADAL" clId="{A2A67607-707D-9A4B-B498-57C0CB8C6AF6}" dt="2022-01-09T08:48:28.653" v="253"/>
          <ac:spMkLst>
            <pc:docMk/>
            <pc:sldMk cId="2279024797" sldId="261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40.756" v="255"/>
          <ac:spMkLst>
            <pc:docMk/>
            <pc:sldMk cId="2279024797" sldId="261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40.756" v="255"/>
          <ac:picMkLst>
            <pc:docMk/>
            <pc:sldMk cId="2279024797" sldId="261"/>
            <ac:picMk id="4" creationId="{E0803F26-69FA-F141-8053-17ADFC76B873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52:22.570" v="367"/>
        <pc:sldMkLst>
          <pc:docMk/>
          <pc:sldMk cId="2946419580" sldId="262"/>
        </pc:sldMkLst>
        <pc:spChg chg="mod">
          <ac:chgData name="SONG, Qingyu" userId="498998f4-7f18-4549-a740-dcfb6e1e3d22" providerId="ADAL" clId="{A2A67607-707D-9A4B-B498-57C0CB8C6AF6}" dt="2022-01-09T08:52:22.570" v="367"/>
          <ac:spMkLst>
            <pc:docMk/>
            <pc:sldMk cId="2946419580" sldId="262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9:04.320" v="257"/>
          <ac:spMkLst>
            <pc:docMk/>
            <pc:sldMk cId="2946419580" sldId="262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8:49:30.001" v="288" actId="1076"/>
          <ac:spMkLst>
            <pc:docMk/>
            <pc:sldMk cId="2946419580" sldId="262"/>
            <ac:spMk id="5" creationId="{99B591B7-0ED3-894C-A352-8477ED74F3BB}"/>
          </ac:spMkLst>
        </pc:spChg>
        <pc:spChg chg="add mod">
          <ac:chgData name="SONG, Qingyu" userId="498998f4-7f18-4549-a740-dcfb6e1e3d22" providerId="ADAL" clId="{A2A67607-707D-9A4B-B498-57C0CB8C6AF6}" dt="2022-01-09T08:49:34.916" v="289" actId="1076"/>
          <ac:spMkLst>
            <pc:docMk/>
            <pc:sldMk cId="2946419580" sldId="262"/>
            <ac:spMk id="6" creationId="{95A8685D-FCCD-1D48-84F7-D47520F09B5B}"/>
          </ac:spMkLst>
        </pc:spChg>
        <pc:picChg chg="add mod">
          <ac:chgData name="SONG, Qingyu" userId="498998f4-7f18-4549-a740-dcfb6e1e3d22" providerId="ADAL" clId="{A2A67607-707D-9A4B-B498-57C0CB8C6AF6}" dt="2022-01-09T08:49:04.320" v="257"/>
          <ac:picMkLst>
            <pc:docMk/>
            <pc:sldMk cId="2946419580" sldId="262"/>
            <ac:picMk id="4" creationId="{8D11AF92-8AD0-444F-83E3-E11532277980}"/>
          </ac:picMkLst>
        </pc:picChg>
      </pc:sldChg>
      <pc:sldChg chg="addSp modSp add mod">
        <pc:chgData name="SONG, Qingyu" userId="498998f4-7f18-4549-a740-dcfb6e1e3d22" providerId="ADAL" clId="{A2A67607-707D-9A4B-B498-57C0CB8C6AF6}" dt="2022-01-09T09:02:56.402" v="628" actId="1076"/>
        <pc:sldMkLst>
          <pc:docMk/>
          <pc:sldMk cId="2477746496" sldId="263"/>
        </pc:sldMkLst>
        <pc:spChg chg="mod">
          <ac:chgData name="SONG, Qingyu" userId="498998f4-7f18-4549-a740-dcfb6e1e3d22" providerId="ADAL" clId="{A2A67607-707D-9A4B-B498-57C0CB8C6AF6}" dt="2022-01-09T08:57:23.226" v="476" actId="20577"/>
          <ac:spMkLst>
            <pc:docMk/>
            <pc:sldMk cId="2477746496" sldId="263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36.805" v="554" actId="14100"/>
          <ac:spMkLst>
            <pc:docMk/>
            <pc:sldMk cId="2477746496" sldId="263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42.462" v="558" actId="403"/>
          <ac:spMkLst>
            <pc:docMk/>
            <pc:sldMk cId="2477746496" sldId="263"/>
            <ac:spMk id="5" creationId="{D0C166B3-D1B0-6A4E-9334-36DA412495C4}"/>
          </ac:spMkLst>
        </pc:spChg>
        <pc:picChg chg="add mod">
          <ac:chgData name="SONG, Qingyu" userId="498998f4-7f18-4549-a740-dcfb6e1e3d22" providerId="ADAL" clId="{A2A67607-707D-9A4B-B498-57C0CB8C6AF6}" dt="2022-01-09T09:02:56.402" v="628" actId="1076"/>
          <ac:picMkLst>
            <pc:docMk/>
            <pc:sldMk cId="2477746496" sldId="263"/>
            <ac:picMk id="4" creationId="{89B148E8-50D7-4542-A495-2257CE9D6A0C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0:55.037" v="585" actId="1036"/>
        <pc:sldMkLst>
          <pc:docMk/>
          <pc:sldMk cId="3355003134" sldId="264"/>
        </pc:sldMkLst>
        <pc:spChg chg="mod">
          <ac:chgData name="SONG, Qingyu" userId="498998f4-7f18-4549-a740-dcfb6e1e3d22" providerId="ADAL" clId="{A2A67607-707D-9A4B-B498-57C0CB8C6AF6}" dt="2022-01-09T08:52:41.807" v="379"/>
          <ac:spMkLst>
            <pc:docMk/>
            <pc:sldMk cId="3355003134" sldId="264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59:52.346" v="535" actId="14100"/>
          <ac:spMkLst>
            <pc:docMk/>
            <pc:sldMk cId="3355003134" sldId="264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50.651" v="567" actId="1036"/>
          <ac:spMkLst>
            <pc:docMk/>
            <pc:sldMk cId="3355003134" sldId="264"/>
            <ac:spMk id="6" creationId="{8B586356-C565-9B40-BF75-839DA7B53FCB}"/>
          </ac:spMkLst>
        </pc:spChg>
        <pc:picChg chg="del">
          <ac:chgData name="SONG, Qingyu" userId="498998f4-7f18-4549-a740-dcfb6e1e3d22" providerId="ADAL" clId="{A2A67607-707D-9A4B-B498-57C0CB8C6AF6}" dt="2022-01-09T08:53:07.781" v="381" actId="478"/>
          <ac:picMkLst>
            <pc:docMk/>
            <pc:sldMk cId="3355003134" sldId="264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0:55.037" v="585" actId="1036"/>
          <ac:picMkLst>
            <pc:docMk/>
            <pc:sldMk cId="3355003134" sldId="264"/>
            <ac:picMk id="5" creationId="{273285BD-3165-3D46-A0CB-9A06242E6EF4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1:01.172" v="602" actId="1036"/>
        <pc:sldMkLst>
          <pc:docMk/>
          <pc:sldMk cId="3781525919" sldId="265"/>
        </pc:sldMkLst>
        <pc:spChg chg="mod">
          <ac:chgData name="SONG, Qingyu" userId="498998f4-7f18-4549-a740-dcfb6e1e3d22" providerId="ADAL" clId="{A2A67607-707D-9A4B-B498-57C0CB8C6AF6}" dt="2022-01-09T08:56:55.874" v="468"/>
          <ac:spMkLst>
            <pc:docMk/>
            <pc:sldMk cId="3781525919" sldId="265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13.333" v="541" actId="14100"/>
          <ac:spMkLst>
            <pc:docMk/>
            <pc:sldMk cId="3781525919" sldId="265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24.761" v="547" actId="404"/>
          <ac:spMkLst>
            <pc:docMk/>
            <pc:sldMk cId="3781525919" sldId="265"/>
            <ac:spMk id="6" creationId="{3B692967-652C-AB4A-9FFE-F0D2464A2DD4}"/>
          </ac:spMkLst>
        </pc:spChg>
        <pc:picChg chg="del">
          <ac:chgData name="SONG, Qingyu" userId="498998f4-7f18-4549-a740-dcfb6e1e3d22" providerId="ADAL" clId="{A2A67607-707D-9A4B-B498-57C0CB8C6AF6}" dt="2022-01-09T08:55:10.406" v="439" actId="478"/>
          <ac:picMkLst>
            <pc:docMk/>
            <pc:sldMk cId="3781525919" sldId="265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1:01.172" v="602" actId="1036"/>
          <ac:picMkLst>
            <pc:docMk/>
            <pc:sldMk cId="3781525919" sldId="265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408" v="466" actId="2696"/>
        <pc:sldMkLst>
          <pc:docMk/>
          <pc:sldMk cId="1610562717" sldId="266"/>
        </pc:sldMkLst>
      </pc:sldChg>
      <pc:sldChg chg="addSp delSp modSp add mod">
        <pc:chgData name="SONG, Qingyu" userId="498998f4-7f18-4549-a740-dcfb6e1e3d22" providerId="ADAL" clId="{A2A67607-707D-9A4B-B498-57C0CB8C6AF6}" dt="2022-01-09T09:01:29.138" v="610" actId="1076"/>
        <pc:sldMkLst>
          <pc:docMk/>
          <pc:sldMk cId="3863058764" sldId="266"/>
        </pc:sldMkLst>
        <pc:spChg chg="mod">
          <ac:chgData name="SONG, Qingyu" userId="498998f4-7f18-4549-a740-dcfb6e1e3d22" providerId="ADAL" clId="{A2A67607-707D-9A4B-B498-57C0CB8C6AF6}" dt="2022-01-09T08:57:52.495" v="484" actId="20577"/>
          <ac:spMkLst>
            <pc:docMk/>
            <pc:sldMk cId="3863058764" sldId="266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1:24.526" v="609" actId="14100"/>
          <ac:spMkLst>
            <pc:docMk/>
            <pc:sldMk cId="3863058764" sldId="266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1:29.138" v="610" actId="1076"/>
          <ac:spMkLst>
            <pc:docMk/>
            <pc:sldMk cId="3863058764" sldId="266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1:20.609" v="608" actId="1076"/>
          <ac:picMkLst>
            <pc:docMk/>
            <pc:sldMk cId="3863058764" sldId="266"/>
            <ac:picMk id="4" creationId="{A1D5C397-6034-9D41-9BB4-A827A6FAA1BD}"/>
          </ac:picMkLst>
        </pc:picChg>
        <pc:picChg chg="add del">
          <ac:chgData name="SONG, Qingyu" userId="498998f4-7f18-4549-a740-dcfb6e1e3d22" providerId="ADAL" clId="{A2A67607-707D-9A4B-B498-57C0CB8C6AF6}" dt="2022-01-09T08:59:15.791" v="520" actId="478"/>
          <ac:picMkLst>
            <pc:docMk/>
            <pc:sldMk cId="3863058764" sldId="266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926" v="467" actId="2696"/>
        <pc:sldMkLst>
          <pc:docMk/>
          <pc:sldMk cId="2034820447" sldId="267"/>
        </pc:sldMkLst>
      </pc:sldChg>
      <pc:sldChg chg="addSp delSp modSp add mod">
        <pc:chgData name="SONG, Qingyu" userId="498998f4-7f18-4549-a740-dcfb6e1e3d22" providerId="ADAL" clId="{A2A67607-707D-9A4B-B498-57C0CB8C6AF6}" dt="2022-01-09T09:03:51.796" v="655" actId="1037"/>
        <pc:sldMkLst>
          <pc:docMk/>
          <pc:sldMk cId="4271156151" sldId="267"/>
        </pc:sldMkLst>
        <pc:spChg chg="mod">
          <ac:chgData name="SONG, Qingyu" userId="498998f4-7f18-4549-a740-dcfb6e1e3d22" providerId="ADAL" clId="{A2A67607-707D-9A4B-B498-57C0CB8C6AF6}" dt="2022-01-09T09:02:05.389" v="619" actId="20577"/>
          <ac:spMkLst>
            <pc:docMk/>
            <pc:sldMk cId="4271156151" sldId="26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2:19.743" v="620"/>
          <ac:spMkLst>
            <pc:docMk/>
            <pc:sldMk cId="4271156151" sldId="267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2:29.871" v="622" actId="20577"/>
          <ac:spMkLst>
            <pc:docMk/>
            <pc:sldMk cId="4271156151" sldId="267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2:39.138" v="623" actId="478"/>
          <ac:picMkLst>
            <pc:docMk/>
            <pc:sldMk cId="4271156151" sldId="267"/>
            <ac:picMk id="4" creationId="{A1D5C397-6034-9D41-9BB4-A827A6FAA1BD}"/>
          </ac:picMkLst>
        </pc:picChg>
        <pc:picChg chg="add mod">
          <ac:chgData name="SONG, Qingyu" userId="498998f4-7f18-4549-a740-dcfb6e1e3d22" providerId="ADAL" clId="{A2A67607-707D-9A4B-B498-57C0CB8C6AF6}" dt="2022-01-09T09:03:51.796" v="655" actId="1037"/>
          <ac:picMkLst>
            <pc:docMk/>
            <pc:sldMk cId="4271156151" sldId="267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4:30.224" v="673" actId="1076"/>
        <pc:sldMkLst>
          <pc:docMk/>
          <pc:sldMk cId="3168600580" sldId="268"/>
        </pc:sldMkLst>
        <pc:spChg chg="mod">
          <ac:chgData name="SONG, Qingyu" userId="498998f4-7f18-4549-a740-dcfb6e1e3d22" providerId="ADAL" clId="{A2A67607-707D-9A4B-B498-57C0CB8C6AF6}" dt="2022-01-09T09:04:04.507" v="667" actId="20577"/>
          <ac:spMkLst>
            <pc:docMk/>
            <pc:sldMk cId="3168600580" sldId="26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09.928" v="668"/>
          <ac:spMkLst>
            <pc:docMk/>
            <pc:sldMk cId="3168600580" sldId="268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4:14.145" v="669"/>
          <ac:spMkLst>
            <pc:docMk/>
            <pc:sldMk cId="3168600580" sldId="268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4:30.224" v="673" actId="1076"/>
          <ac:picMkLst>
            <pc:docMk/>
            <pc:sldMk cId="3168600580" sldId="268"/>
            <ac:picMk id="4" creationId="{E04675FE-F79E-C645-8EAA-C00F491721EB}"/>
          </ac:picMkLst>
        </pc:picChg>
        <pc:picChg chg="del">
          <ac:chgData name="SONG, Qingyu" userId="498998f4-7f18-4549-a740-dcfb6e1e3d22" providerId="ADAL" clId="{A2A67607-707D-9A4B-B498-57C0CB8C6AF6}" dt="2022-01-09T09:03:55.689" v="656" actId="478"/>
          <ac:picMkLst>
            <pc:docMk/>
            <pc:sldMk cId="3168600580" sldId="268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5:24.298" v="694" actId="1076"/>
        <pc:sldMkLst>
          <pc:docMk/>
          <pc:sldMk cId="1589765134" sldId="269"/>
        </pc:sldMkLst>
        <pc:spChg chg="mod">
          <ac:chgData name="SONG, Qingyu" userId="498998f4-7f18-4549-a740-dcfb6e1e3d22" providerId="ADAL" clId="{A2A67607-707D-9A4B-B498-57C0CB8C6AF6}" dt="2022-01-09T09:04:45.920" v="676"/>
          <ac:spMkLst>
            <pc:docMk/>
            <pc:sldMk cId="1589765134" sldId="26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55.810" v="687" actId="20577"/>
          <ac:spMkLst>
            <pc:docMk/>
            <pc:sldMk cId="1589765134" sldId="269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5:09.254" v="690"/>
          <ac:spMkLst>
            <pc:docMk/>
            <pc:sldMk cId="1589765134" sldId="269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5:18.814" v="691" actId="478"/>
          <ac:picMkLst>
            <pc:docMk/>
            <pc:sldMk cId="1589765134" sldId="269"/>
            <ac:picMk id="4" creationId="{E04675FE-F79E-C645-8EAA-C00F491721EB}"/>
          </ac:picMkLst>
        </pc:picChg>
        <pc:picChg chg="add mod">
          <ac:chgData name="SONG, Qingyu" userId="498998f4-7f18-4549-a740-dcfb6e1e3d22" providerId="ADAL" clId="{A2A67607-707D-9A4B-B498-57C0CB8C6AF6}" dt="2022-01-09T09:05:24.298" v="694" actId="1076"/>
          <ac:picMkLst>
            <pc:docMk/>
            <pc:sldMk cId="1589765134" sldId="269"/>
            <ac:picMk id="5" creationId="{7827AB7E-88BC-F041-A7B3-C9FD27A79BE9}"/>
          </ac:picMkLst>
        </pc:picChg>
      </pc:sldChg>
      <pc:sldChg chg="delSp modSp add mod">
        <pc:chgData name="SONG, Qingyu" userId="498998f4-7f18-4549-a740-dcfb6e1e3d22" providerId="ADAL" clId="{A2A67607-707D-9A4B-B498-57C0CB8C6AF6}" dt="2022-01-09T09:17:41.699" v="736"/>
        <pc:sldMkLst>
          <pc:docMk/>
          <pc:sldMk cId="1871005255" sldId="270"/>
        </pc:sldMkLst>
        <pc:spChg chg="mod">
          <ac:chgData name="SONG, Qingyu" userId="498998f4-7f18-4549-a740-dcfb6e1e3d22" providerId="ADAL" clId="{A2A67607-707D-9A4B-B498-57C0CB8C6AF6}" dt="2022-01-09T09:05:37.022" v="695"/>
          <ac:spMkLst>
            <pc:docMk/>
            <pc:sldMk cId="1871005255" sldId="270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7:41.699" v="736"/>
          <ac:spMkLst>
            <pc:docMk/>
            <pc:sldMk cId="1871005255" sldId="270"/>
            <ac:spMk id="3" creationId="{8F20472D-613F-3748-9CBD-88055CDB4B08}"/>
          </ac:spMkLst>
        </pc:spChg>
        <pc:spChg chg="del mod">
          <ac:chgData name="SONG, Qingyu" userId="498998f4-7f18-4549-a740-dcfb6e1e3d22" providerId="ADAL" clId="{A2A67607-707D-9A4B-B498-57C0CB8C6AF6}" dt="2022-01-09T09:07:05.309" v="699" actId="478"/>
          <ac:spMkLst>
            <pc:docMk/>
            <pc:sldMk cId="1871005255" sldId="270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7:02.226" v="697" actId="478"/>
          <ac:picMkLst>
            <pc:docMk/>
            <pc:sldMk cId="1871005255" sldId="270"/>
            <ac:picMk id="4" creationId="{E04675FE-F79E-C645-8EAA-C00F491721EB}"/>
          </ac:picMkLst>
        </pc:picChg>
      </pc:sldChg>
      <pc:sldChg chg="modSp add mod">
        <pc:chgData name="SONG, Qingyu" userId="498998f4-7f18-4549-a740-dcfb6e1e3d22" providerId="ADAL" clId="{A2A67607-707D-9A4B-B498-57C0CB8C6AF6}" dt="2022-01-09T09:10:29.220" v="720" actId="403"/>
        <pc:sldMkLst>
          <pc:docMk/>
          <pc:sldMk cId="616564471" sldId="271"/>
        </pc:sldMkLst>
        <pc:spChg chg="mod">
          <ac:chgData name="SONG, Qingyu" userId="498998f4-7f18-4549-a740-dcfb6e1e3d22" providerId="ADAL" clId="{A2A67607-707D-9A4B-B498-57C0CB8C6AF6}" dt="2022-01-09T09:08:29.862" v="701"/>
          <ac:spMkLst>
            <pc:docMk/>
            <pc:sldMk cId="616564471" sldId="271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0:29.220" v="720" actId="403"/>
          <ac:spMkLst>
            <pc:docMk/>
            <pc:sldMk cId="616564471" sldId="271"/>
            <ac:spMk id="3" creationId="{8F20472D-613F-3748-9CBD-88055CDB4B08}"/>
          </ac:spMkLst>
        </pc:spChg>
      </pc:sldChg>
      <pc:sldChg chg="addSp delSp modSp new mod">
        <pc:chgData name="SONG, Qingyu" userId="498998f4-7f18-4549-a740-dcfb6e1e3d22" providerId="ADAL" clId="{A2A67607-707D-9A4B-B498-57C0CB8C6AF6}" dt="2022-01-09T09:11:07.645" v="730" actId="1076"/>
        <pc:sldMkLst>
          <pc:docMk/>
          <pc:sldMk cId="3216618933" sldId="272"/>
        </pc:sldMkLst>
        <pc:spChg chg="del">
          <ac:chgData name="SONG, Qingyu" userId="498998f4-7f18-4549-a740-dcfb6e1e3d22" providerId="ADAL" clId="{A2A67607-707D-9A4B-B498-57C0CB8C6AF6}" dt="2022-01-09T09:10:47.797" v="722" actId="478"/>
          <ac:spMkLst>
            <pc:docMk/>
            <pc:sldMk cId="3216618933" sldId="272"/>
            <ac:spMk id="2" creationId="{900EDBAF-B262-2241-AC45-A243A09C313B}"/>
          </ac:spMkLst>
        </pc:spChg>
        <pc:spChg chg="del">
          <ac:chgData name="SONG, Qingyu" userId="498998f4-7f18-4549-a740-dcfb6e1e3d22" providerId="ADAL" clId="{A2A67607-707D-9A4B-B498-57C0CB8C6AF6}" dt="2022-01-09T09:10:50.341" v="723" actId="478"/>
          <ac:spMkLst>
            <pc:docMk/>
            <pc:sldMk cId="3216618933" sldId="272"/>
            <ac:spMk id="3" creationId="{CE685DE1-EC4A-014A-BCA4-FAC5A190BA84}"/>
          </ac:spMkLst>
        </pc:spChg>
        <pc:spChg chg="add mod">
          <ac:chgData name="SONG, Qingyu" userId="498998f4-7f18-4549-a740-dcfb6e1e3d22" providerId="ADAL" clId="{A2A67607-707D-9A4B-B498-57C0CB8C6AF6}" dt="2022-01-09T09:11:07.645" v="730" actId="1076"/>
          <ac:spMkLst>
            <pc:docMk/>
            <pc:sldMk cId="3216618933" sldId="272"/>
            <ac:spMk id="4" creationId="{A8D2CAE8-E323-A14E-A62F-188A25405FEA}"/>
          </ac:spMkLst>
        </pc:spChg>
      </pc:sldChg>
    </pc:docChg>
  </pc:docChgLst>
  <pc:docChgLst>
    <pc:chgData name="Qingyu Song" userId="O4NG2utMRSC9bShTQouuMd1Uq3x00QhxVtEheGSGOoU=" providerId="None" clId="Web-{1A9491C6-FD31-4FA7-98FA-39E25D0B6578}"/>
    <pc:docChg chg="modSld">
      <pc:chgData name="Qingyu Song" userId="O4NG2utMRSC9bShTQouuMd1Uq3x00QhxVtEheGSGOoU=" providerId="None" clId="Web-{1A9491C6-FD31-4FA7-98FA-39E25D0B6578}" dt="2022-01-09T11:29:04.756" v="11" actId="20577"/>
      <pc:docMkLst>
        <pc:docMk/>
      </pc:docMkLst>
      <pc:sldChg chg="modSp">
        <pc:chgData name="Qingyu Song" userId="O4NG2utMRSC9bShTQouuMd1Uq3x00QhxVtEheGSGOoU=" providerId="None" clId="Web-{1A9491C6-FD31-4FA7-98FA-39E25D0B6578}" dt="2022-01-09T11:29:04.756" v="11" actId="20577"/>
        <pc:sldMkLst>
          <pc:docMk/>
          <pc:sldMk cId="1947847713" sldId="257"/>
        </pc:sldMkLst>
        <pc:spChg chg="mod">
          <ac:chgData name="Qingyu Song" userId="O4NG2utMRSC9bShTQouuMd1Uq3x00QhxVtEheGSGOoU=" providerId="None" clId="Web-{1A9491C6-FD31-4FA7-98FA-39E25D0B6578}" dt="2022-01-09T11:29:04.756" v="11" actId="20577"/>
          <ac:spMkLst>
            <pc:docMk/>
            <pc:sldMk cId="1947847713" sldId="257"/>
            <ac:spMk id="3" creationId="{8F20472D-613F-3748-9CBD-88055CDB4B08}"/>
          </ac:spMkLst>
        </pc:spChg>
      </pc:sldChg>
    </pc:docChg>
  </pc:docChgLst>
  <pc:docChgLst>
    <pc:chgData name="SONG, Qingyu" userId="498998f4-7f18-4549-a740-dcfb6e1e3d22" providerId="ADAL" clId="{0F84402B-494A-D841-9A43-F49E88B6429E}"/>
    <pc:docChg chg="undo redo custSel addSld delSld modSld">
      <pc:chgData name="SONG, Qingyu" userId="498998f4-7f18-4549-a740-dcfb6e1e3d22" providerId="ADAL" clId="{0F84402B-494A-D841-9A43-F49E88B6429E}" dt="2022-01-20T01:06:45.773" v="90"/>
      <pc:docMkLst>
        <pc:docMk/>
      </pc:docMkLst>
      <pc:sldChg chg="addSp">
        <pc:chgData name="SONG, Qingyu" userId="498998f4-7f18-4549-a740-dcfb6e1e3d22" providerId="ADAL" clId="{0F84402B-494A-D841-9A43-F49E88B6429E}" dt="2022-01-19T14:28:08.480" v="0"/>
        <pc:sldMkLst>
          <pc:docMk/>
          <pc:sldMk cId="356419186" sldId="256"/>
        </pc:sldMkLst>
        <pc:picChg chg="add">
          <ac:chgData name="SONG, Qingyu" userId="498998f4-7f18-4549-a740-dcfb6e1e3d22" providerId="ADAL" clId="{0F84402B-494A-D841-9A43-F49E88B6429E}" dt="2022-01-19T14:28:08.480" v="0"/>
          <ac:picMkLst>
            <pc:docMk/>
            <pc:sldMk cId="356419186" sldId="256"/>
            <ac:picMk id="6" creationId="{919BED88-AA1D-3144-ABB6-9C775BCC2765}"/>
          </ac:picMkLst>
        </pc:picChg>
      </pc:sldChg>
      <pc:sldChg chg="modSp mod">
        <pc:chgData name="SONG, Qingyu" userId="498998f4-7f18-4549-a740-dcfb6e1e3d22" providerId="ADAL" clId="{0F84402B-494A-D841-9A43-F49E88B6429E}" dt="2022-01-19T14:28:15.459" v="2" actId="20577"/>
        <pc:sldMkLst>
          <pc:docMk/>
          <pc:sldMk cId="1947847713" sldId="257"/>
        </pc:sldMkLst>
        <pc:spChg chg="mod">
          <ac:chgData name="SONG, Qingyu" userId="498998f4-7f18-4549-a740-dcfb6e1e3d22" providerId="ADAL" clId="{0F84402B-494A-D841-9A43-F49E88B6429E}" dt="2022-01-19T14:28:15.459" v="2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0F84402B-494A-D841-9A43-F49E88B6429E}" dt="2022-01-19T14:28:33.707" v="8" actId="20577"/>
        <pc:sldMkLst>
          <pc:docMk/>
          <pc:sldMk cId="440415094" sldId="258"/>
        </pc:sldMkLst>
        <pc:spChg chg="mod">
          <ac:chgData name="SONG, Qingyu" userId="498998f4-7f18-4549-a740-dcfb6e1e3d22" providerId="ADAL" clId="{0F84402B-494A-D841-9A43-F49E88B6429E}" dt="2022-01-19T14:28:33.707" v="8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0F84402B-494A-D841-9A43-F49E88B6429E}" dt="2022-01-19T14:52:36.846" v="53" actId="20577"/>
        <pc:sldMkLst>
          <pc:docMk/>
          <pc:sldMk cId="746100141" sldId="274"/>
        </pc:sldMkLst>
        <pc:spChg chg="mod">
          <ac:chgData name="SONG, Qingyu" userId="498998f4-7f18-4549-a740-dcfb6e1e3d22" providerId="ADAL" clId="{0F84402B-494A-D841-9A43-F49E88B6429E}" dt="2022-01-19T14:30:51.589" v="9" actId="20577"/>
          <ac:spMkLst>
            <pc:docMk/>
            <pc:sldMk cId="746100141" sldId="274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19T14:52:36.846" v="53" actId="20577"/>
          <ac:spMkLst>
            <pc:docMk/>
            <pc:sldMk cId="746100141" sldId="274"/>
            <ac:spMk id="3" creationId="{8F20472D-613F-3748-9CBD-88055CDB4B08}"/>
          </ac:spMkLst>
        </pc:spChg>
      </pc:sldChg>
      <pc:sldChg chg="modSp mod modAnim">
        <pc:chgData name="SONG, Qingyu" userId="498998f4-7f18-4549-a740-dcfb6e1e3d22" providerId="ADAL" clId="{0F84402B-494A-D841-9A43-F49E88B6429E}" dt="2022-01-19T14:53:09.710" v="57" actId="20577"/>
        <pc:sldMkLst>
          <pc:docMk/>
          <pc:sldMk cId="442365464" sldId="275"/>
        </pc:sldMkLst>
        <pc:spChg chg="mod">
          <ac:chgData name="SONG, Qingyu" userId="498998f4-7f18-4549-a740-dcfb6e1e3d22" providerId="ADAL" clId="{0F84402B-494A-D841-9A43-F49E88B6429E}" dt="2022-01-19T14:30:56.113" v="10"/>
          <ac:spMkLst>
            <pc:docMk/>
            <pc:sldMk cId="442365464" sldId="275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19T14:53:09.710" v="57" actId="20577"/>
          <ac:spMkLst>
            <pc:docMk/>
            <pc:sldMk cId="442365464" sldId="275"/>
            <ac:spMk id="3" creationId="{8F20472D-613F-3748-9CBD-88055CDB4B08}"/>
          </ac:spMkLst>
        </pc:spChg>
        <pc:spChg chg="mod">
          <ac:chgData name="SONG, Qingyu" userId="498998f4-7f18-4549-a740-dcfb6e1e3d22" providerId="ADAL" clId="{0F84402B-494A-D841-9A43-F49E88B6429E}" dt="2022-01-19T14:52:30.806" v="49" actId="1036"/>
          <ac:spMkLst>
            <pc:docMk/>
            <pc:sldMk cId="442365464" sldId="275"/>
            <ac:spMk id="7" creationId="{B4F2FCAB-565E-4178-BECE-B014B8B03F74}"/>
          </ac:spMkLst>
        </pc:spChg>
      </pc:sldChg>
      <pc:sldChg chg="modSp del">
        <pc:chgData name="SONG, Qingyu" userId="498998f4-7f18-4549-a740-dcfb6e1e3d22" providerId="ADAL" clId="{0F84402B-494A-D841-9A43-F49E88B6429E}" dt="2022-01-19T14:53:04.928" v="55" actId="2696"/>
        <pc:sldMkLst>
          <pc:docMk/>
          <pc:sldMk cId="3494430642" sldId="276"/>
        </pc:sldMkLst>
        <pc:spChg chg="mod">
          <ac:chgData name="SONG, Qingyu" userId="498998f4-7f18-4549-a740-dcfb6e1e3d22" providerId="ADAL" clId="{0F84402B-494A-D841-9A43-F49E88B6429E}" dt="2022-01-19T14:31:04.578" v="12"/>
          <ac:spMkLst>
            <pc:docMk/>
            <pc:sldMk cId="3494430642" sldId="276"/>
            <ac:spMk id="2" creationId="{45C79BA1-37A3-5741-B0A1-E64646E4283C}"/>
          </ac:spMkLst>
        </pc:spChg>
      </pc:sldChg>
      <pc:sldChg chg="modSp mod">
        <pc:chgData name="SONG, Qingyu" userId="498998f4-7f18-4549-a740-dcfb6e1e3d22" providerId="ADAL" clId="{0F84402B-494A-D841-9A43-F49E88B6429E}" dt="2022-01-20T01:06:31.128" v="89" actId="20577"/>
        <pc:sldMkLst>
          <pc:docMk/>
          <pc:sldMk cId="4278079293" sldId="277"/>
        </pc:sldMkLst>
        <pc:spChg chg="mod">
          <ac:chgData name="SONG, Qingyu" userId="498998f4-7f18-4549-a740-dcfb6e1e3d22" providerId="ADAL" clId="{0F84402B-494A-D841-9A43-F49E88B6429E}" dt="2022-01-19T14:31:06.498" v="13" actId="20577"/>
          <ac:spMkLst>
            <pc:docMk/>
            <pc:sldMk cId="4278079293" sldId="277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20T01:06:31.128" v="89" actId="20577"/>
          <ac:spMkLst>
            <pc:docMk/>
            <pc:sldMk cId="4278079293" sldId="277"/>
            <ac:spMk id="3" creationId="{8F20472D-613F-3748-9CBD-88055CDB4B08}"/>
          </ac:spMkLst>
        </pc:spChg>
      </pc:sldChg>
      <pc:sldChg chg="modSp">
        <pc:chgData name="SONG, Qingyu" userId="498998f4-7f18-4549-a740-dcfb6e1e3d22" providerId="ADAL" clId="{0F84402B-494A-D841-9A43-F49E88B6429E}" dt="2022-01-19T14:31:13.089" v="14"/>
        <pc:sldMkLst>
          <pc:docMk/>
          <pc:sldMk cId="3882663473" sldId="278"/>
        </pc:sldMkLst>
        <pc:spChg chg="mod">
          <ac:chgData name="SONG, Qingyu" userId="498998f4-7f18-4549-a740-dcfb6e1e3d22" providerId="ADAL" clId="{0F84402B-494A-D841-9A43-F49E88B6429E}" dt="2022-01-19T14:31:13.089" v="14"/>
          <ac:spMkLst>
            <pc:docMk/>
            <pc:sldMk cId="3882663473" sldId="278"/>
            <ac:spMk id="2" creationId="{45C79BA1-37A3-5741-B0A1-E64646E4283C}"/>
          </ac:spMkLst>
        </pc:spChg>
      </pc:sldChg>
      <pc:sldChg chg="modSp mod">
        <pc:chgData name="SONG, Qingyu" userId="498998f4-7f18-4549-a740-dcfb6e1e3d22" providerId="ADAL" clId="{0F84402B-494A-D841-9A43-F49E88B6429E}" dt="2022-01-20T01:06:45.773" v="90"/>
        <pc:sldMkLst>
          <pc:docMk/>
          <pc:sldMk cId="3927078520" sldId="279"/>
        </pc:sldMkLst>
        <pc:spChg chg="mod">
          <ac:chgData name="SONG, Qingyu" userId="498998f4-7f18-4549-a740-dcfb6e1e3d22" providerId="ADAL" clId="{0F84402B-494A-D841-9A43-F49E88B6429E}" dt="2022-01-19T14:31:16.215" v="15"/>
          <ac:spMkLst>
            <pc:docMk/>
            <pc:sldMk cId="3927078520" sldId="279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20T01:06:45.773" v="90"/>
          <ac:spMkLst>
            <pc:docMk/>
            <pc:sldMk cId="3927078520" sldId="279"/>
            <ac:spMk id="3" creationId="{8F20472D-613F-3748-9CBD-88055CDB4B08}"/>
          </ac:spMkLst>
        </pc:spChg>
      </pc:sldChg>
      <pc:sldChg chg="modSp">
        <pc:chgData name="SONG, Qingyu" userId="498998f4-7f18-4549-a740-dcfb6e1e3d22" providerId="ADAL" clId="{0F84402B-494A-D841-9A43-F49E88B6429E}" dt="2022-01-19T14:31:20.046" v="16"/>
        <pc:sldMkLst>
          <pc:docMk/>
          <pc:sldMk cId="1261831385" sldId="280"/>
        </pc:sldMkLst>
        <pc:spChg chg="mod">
          <ac:chgData name="SONG, Qingyu" userId="498998f4-7f18-4549-a740-dcfb6e1e3d22" providerId="ADAL" clId="{0F84402B-494A-D841-9A43-F49E88B6429E}" dt="2022-01-19T14:31:20.046" v="16"/>
          <ac:spMkLst>
            <pc:docMk/>
            <pc:sldMk cId="1261831385" sldId="280"/>
            <ac:spMk id="2" creationId="{45C79BA1-37A3-5741-B0A1-E64646E4283C}"/>
          </ac:spMkLst>
        </pc:spChg>
      </pc:sldChg>
      <pc:sldChg chg="modSp add mod">
        <pc:chgData name="SONG, Qingyu" userId="498998f4-7f18-4549-a740-dcfb6e1e3d22" providerId="ADAL" clId="{0F84402B-494A-D841-9A43-F49E88B6429E}" dt="2022-01-19T14:55:18" v="62" actId="20577"/>
        <pc:sldMkLst>
          <pc:docMk/>
          <pc:sldMk cId="11664182" sldId="281"/>
        </pc:sldMkLst>
        <pc:spChg chg="mod">
          <ac:chgData name="SONG, Qingyu" userId="498998f4-7f18-4549-a740-dcfb6e1e3d22" providerId="ADAL" clId="{0F84402B-494A-D841-9A43-F49E88B6429E}" dt="2022-01-19T14:55:18" v="62" actId="20577"/>
          <ac:spMkLst>
            <pc:docMk/>
            <pc:sldMk cId="11664182" sldId="281"/>
            <ac:spMk id="3" creationId="{8F20472D-613F-3748-9CBD-88055CDB4B0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5656F-E94E-4266-B808-01646AFF721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18493-4DB9-4761-89EA-EC89205F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1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18493-4DB9-4761-89EA-EC89205FC1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15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18493-4DB9-4761-89EA-EC89205FC1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43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81B1-2540-6743-ABB4-0E292A122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AD417-B984-E443-AB4F-C92143CD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06C3-5569-404A-A00F-D4521490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AC1B-9F9B-7C4C-AD2B-75AB8387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0CFE-8FE9-EB4E-A8E1-AE36C51E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CAB9-FB2B-C540-B5C7-A162BB5F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419EE-DACB-ED41-9BC3-137129D6F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D66E-AA24-0A49-872D-17B77856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7280-38D0-E542-8CFE-089B78DF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1198-80CE-3D48-8EEE-D994007D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F88F6-3858-2147-8565-3ABE064AB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9688-6666-4A47-AB44-B55E2BF0E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EBA88-1DD5-DC4A-AFB4-8B03BBD4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944A-C4EB-B943-8190-BF118811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4696-702A-BD44-9A3C-F8C85C27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5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011E-DCDE-C342-A56C-2EAC9B22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A12E-F58F-7A41-BFC0-F72ABF92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EBF6-8755-7E49-B0D7-FB2F3BB9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A0E9-4BD6-7644-BA8D-7470DF76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FEFB-6605-6C41-87AB-0F5AA21F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2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4326-D9A3-1A44-8452-04D5A488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07CA1-149F-4C4E-8D54-13D1A925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52F9-B0E8-F941-8A14-1BEB86F9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F3F9B-475A-C14C-A0E3-E96F9ED3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E635-695A-2C43-855F-CF2C41BD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2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479-481A-0E49-8D52-0BE021ED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41EA-D1C3-8E4A-B80B-8390B466F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E356B-D1EA-5247-B0F3-0476CB93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A32C0-D4EC-FD47-BD75-CDDACA44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B967-A303-124B-BA06-4BAEC049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EAE9-F2F8-7E42-9BF7-5A60A32A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0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2CE6-C39C-9045-94F8-9B43CA9D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926E9-9778-2846-B43B-4A7267120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96341-9374-DF4E-B9F6-A94758E38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E4306-B762-C746-B6F4-16DFD70CB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04D85-B6B3-0A42-925A-38933F782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CA7DE-DF2D-DD4B-8D9A-4B40F820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E122F-5BD1-454E-A133-FE0AB5CD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3D25-9E17-0044-9543-53299894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4217-17EF-3B45-93F5-B23C5414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CDDD4-A221-CE49-9EB3-456758E5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879A2-4394-CD4B-9263-3DDC707A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ECC98-0E91-594B-AC7F-127A4DD3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70CAD-9D94-0544-90C0-985EDEA9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39153-BA93-C64C-B9BC-ECAD2417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EC52B-8EB5-C146-B069-115FF804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9339-BB2A-AB4C-A011-36281FB8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9FD2-C72C-D746-8FEF-4B09D248F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212A7-AD11-0642-87B6-8FC8A5763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EE618-4BEB-D848-A755-D0B3815B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F7CBA-7A19-1743-9814-DDBE48E6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F1DF5-1759-1846-85A4-293FE906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E6E1-ED4F-1D4C-B60C-89E3D8EF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6747D-0A18-D14E-9E1F-8914CD611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873C7-5733-564B-AEBA-F2F0FEFCC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7B211-4DF6-9442-9953-6292F187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0981E-2ABE-7048-AC75-D8C84772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66DC9-3D33-FE44-A5E3-A0B734DF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3DFB7-9581-4D48-AAE2-C1752931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3503A-E2B1-0944-B035-77EF7A94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E476-F670-2B47-81DC-675E7D1F7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905D-C0C4-D040-B3F5-79CCA23FA4E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F1A25-0D30-0E4C-A201-3259214D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BE1C-D630-6544-8677-F74CB5078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5C1B-43BC-8B40-A7BE-D3C3F3D8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674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/>
              <a:t>CSCI 4430 - Spring 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AD46B-2981-B54E-B7BD-5B165BCFE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281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/>
              <a:t>Tutorial </a:t>
            </a:r>
            <a:r>
              <a:rPr lang="en-US" altLang="zh-CN" sz="3600" b="1" dirty="0"/>
              <a:t>6</a:t>
            </a:r>
            <a:endParaRPr lang="en-US" sz="3600" b="1" dirty="0"/>
          </a:p>
          <a:p>
            <a:endParaRPr lang="en-US" sz="3600" b="1" dirty="0"/>
          </a:p>
          <a:p>
            <a:pPr algn="r"/>
            <a:r>
              <a:rPr lang="en-US" sz="2000" b="1" dirty="0"/>
              <a:t>Credits to </a:t>
            </a:r>
            <a:r>
              <a:rPr lang="en-US" altLang="zh-CN" sz="2000" b="1" dirty="0" err="1"/>
              <a:t>Umich</a:t>
            </a:r>
            <a:r>
              <a:rPr lang="en-US" altLang="zh-CN" sz="2000" b="1" dirty="0"/>
              <a:t> </a:t>
            </a:r>
            <a:r>
              <a:rPr lang="en-US" sz="2000" b="1" dirty="0"/>
              <a:t>EECS 489 Discussion </a:t>
            </a:r>
            <a:r>
              <a:rPr lang="en-US" altLang="zh-CN" sz="2000" b="1" dirty="0"/>
              <a:t>6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0C243-66EE-9844-B6C9-297837E8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9BED88-AA1D-3144-ABB6-9C775BCC2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EAC9B-1E0E-449A-BBE0-39C121CF0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1"/>
            <a:ext cx="10515600" cy="5012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HTTP/1.1 200 OK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Date: Mon, 01 Jan 2018 02:10:50 GMT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Server: Apache/2.2.32 (Unix)</a:t>
            </a:r>
          </a:p>
          <a:p>
            <a:pPr marL="0" indent="0">
              <a:buNone/>
            </a:pPr>
            <a:r>
              <a:rPr lang="en-US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Content-Length: 83594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Last-Modified: Mon, 01 Jan 2018 02:10:50 GMT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Keep-Alive: timeout=30000, max=499906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Connection: Keep-Alive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Content-Type: video/f4f</a:t>
            </a:r>
          </a:p>
          <a:p>
            <a:pPr marL="0" indent="0">
              <a:buNone/>
            </a:pPr>
            <a:br>
              <a:rPr lang="en-US" b="0" dirty="0">
                <a:effectLst/>
                <a:latin typeface="Consolas" panose="020B0609020204030204" pitchFamily="49" charset="0"/>
              </a:rPr>
            </a:b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5B275A-D66E-4975-8FDC-5A0DFCA59A03}"/>
              </a:ext>
            </a:extLst>
          </p:cNvPr>
          <p:cNvSpPr txBox="1">
            <a:spLocks/>
          </p:cNvSpPr>
          <p:nvPr/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Assignment</a:t>
            </a:r>
            <a:r>
              <a:rPr lang="zh-CN" altLang="en-US" b="1" dirty="0"/>
              <a:t> </a:t>
            </a:r>
            <a:r>
              <a:rPr lang="en-US" altLang="zh-CN" b="1" dirty="0"/>
              <a:t>2</a:t>
            </a:r>
            <a:r>
              <a:rPr lang="zh-CN" altLang="en-US" b="1" dirty="0"/>
              <a:t> </a:t>
            </a:r>
            <a:r>
              <a:rPr lang="en-US" altLang="zh-CN" b="1" dirty="0"/>
              <a:t>Overview: Response Example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2241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</p:spPr>
        <p:txBody>
          <a:bodyPr/>
          <a:lstStyle/>
          <a:p>
            <a:r>
              <a:rPr lang="en-US" altLang="zh-CN" b="1" dirty="0"/>
              <a:t>Assignment</a:t>
            </a:r>
            <a:r>
              <a:rPr lang="zh-CN" altLang="en-US" b="1" dirty="0"/>
              <a:t> </a:t>
            </a:r>
            <a:r>
              <a:rPr lang="en-US" altLang="zh-CN" b="1" dirty="0"/>
              <a:t>2</a:t>
            </a:r>
            <a:r>
              <a:rPr lang="zh-CN" altLang="en-US" b="1" dirty="0"/>
              <a:t> </a:t>
            </a:r>
            <a:r>
              <a:rPr lang="en-US" altLang="zh-CN" b="1" dirty="0"/>
              <a:t>Overview</a:t>
            </a:r>
            <a:endParaRPr lang="en-US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4059DB9-D35F-9442-A49E-3508B03D845C}"/>
              </a:ext>
            </a:extLst>
          </p:cNvPr>
          <p:cNvSpPr txBox="1"/>
          <p:nvPr/>
        </p:nvSpPr>
        <p:spPr>
          <a:xfrm>
            <a:off x="2203450" y="2390676"/>
            <a:ext cx="7296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b="1" dirty="0"/>
              <a:t>A</a:t>
            </a:r>
            <a:r>
              <a:rPr kumimoji="1" lang="zh-CN" altLang="en-US" sz="7200" b="1" dirty="0"/>
              <a:t> </a:t>
            </a:r>
            <a:r>
              <a:rPr kumimoji="1" lang="en-US" altLang="zh-CN" sz="7200" b="1" dirty="0"/>
              <a:t>Quick</a:t>
            </a:r>
            <a:r>
              <a:rPr kumimoji="1" lang="zh-CN" altLang="en-US" sz="7200" b="1" dirty="0"/>
              <a:t> </a:t>
            </a:r>
            <a:r>
              <a:rPr kumimoji="1" lang="en-US" altLang="zh-CN" sz="7200" b="1" dirty="0"/>
              <a:t>Demo</a:t>
            </a:r>
            <a:endParaRPr kumimoji="1" lang="zh-CN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439838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en-US" altLang="zh-CN" b="1" dirty="0"/>
              <a:t>TCP:</a:t>
            </a:r>
            <a:r>
              <a:rPr lang="zh-CN" altLang="en-US" b="1" dirty="0"/>
              <a:t> </a:t>
            </a:r>
            <a:r>
              <a:rPr lang="en-US" altLang="zh-CN" b="1" dirty="0"/>
              <a:t>Transmission</a:t>
            </a:r>
            <a:r>
              <a:rPr lang="zh-CN" altLang="en-US" b="1" dirty="0"/>
              <a:t> </a:t>
            </a:r>
            <a:r>
              <a:rPr lang="en-US" altLang="zh-CN" b="1" dirty="0"/>
              <a:t>Control</a:t>
            </a:r>
            <a:r>
              <a:rPr lang="zh-CN" altLang="en-US" b="1" dirty="0"/>
              <a:t> </a:t>
            </a:r>
            <a:r>
              <a:rPr lang="en-US" altLang="zh-CN" b="1" dirty="0"/>
              <a:t>Protocol</a:t>
            </a:r>
            <a:endParaRPr lang="en-US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" descr="page5image579262464">
            <a:extLst>
              <a:ext uri="{FF2B5EF4-FFF2-40B4-BE49-F238E27FC236}">
                <a16:creationId xmlns:a16="http://schemas.microsoft.com/office/drawing/2014/main" id="{1677E1CE-E8D5-A041-9D3A-D0EEC22D31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321" y="1219200"/>
            <a:ext cx="7423357" cy="494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288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en-US" altLang="zh-CN" b="1" dirty="0"/>
              <a:t>Q1</a:t>
            </a:r>
            <a:r>
              <a:rPr lang="zh-CN" altLang="en-US" b="1" dirty="0"/>
              <a:t> </a:t>
            </a:r>
            <a:r>
              <a:rPr lang="en-US" altLang="zh-CN" b="1" dirty="0"/>
              <a:t>TCP</a:t>
            </a:r>
            <a:r>
              <a:rPr lang="zh-CN" altLang="en-US" b="1" dirty="0"/>
              <a:t> </a:t>
            </a:r>
            <a:r>
              <a:rPr lang="en-US" altLang="zh-CN" b="1" dirty="0"/>
              <a:t>File</a:t>
            </a:r>
            <a:r>
              <a:rPr lang="zh-CN" altLang="en-US" b="1" dirty="0"/>
              <a:t> </a:t>
            </a:r>
            <a:r>
              <a:rPr lang="en-US" altLang="zh-CN" b="1" dirty="0"/>
              <a:t>Transfer</a:t>
            </a:r>
            <a:r>
              <a:rPr lang="zh-CN" altLang="en-US" b="1" dirty="0"/>
              <a:t>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490"/>
            <a:ext cx="10515600" cy="1796573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  <a:cs typeface="Arial" panose="020B0604020202020204" pitchFamily="34" charset="0"/>
              </a:rPr>
              <a:t>Consider transferring an enormous file of </a:t>
            </a:r>
            <a:r>
              <a:rPr lang="zh-CN" altLang="zh-CN" sz="2400" b="1" i="1" dirty="0">
                <a:latin typeface="Arial" panose="020B0604020202020204" pitchFamily="34" charset="0"/>
                <a:ea typeface="GillSans" panose="020B0502020104020203" pitchFamily="34" charset="-79"/>
                <a:cs typeface="Arial" panose="020B0604020202020204" pitchFamily="34" charset="0"/>
              </a:rPr>
              <a:t>L</a:t>
            </a:r>
            <a:r>
              <a:rPr lang="zh-CN" altLang="zh-CN" sz="2400" b="1" dirty="0">
                <a:latin typeface="Arial" panose="020B0604020202020204" pitchFamily="34" charset="0"/>
                <a:ea typeface="GillSans" panose="020B0502020104020203" pitchFamily="34" charset="-79"/>
                <a:cs typeface="Arial" panose="020B0604020202020204" pitchFamily="34" charset="0"/>
              </a:rPr>
              <a:t> </a:t>
            </a: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  <a:cs typeface="Arial" panose="020B0604020202020204" pitchFamily="34" charset="0"/>
              </a:rPr>
              <a:t>bytes from host A to host B.</a:t>
            </a:r>
            <a:b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  <a:cs typeface="Arial" panose="020B0604020202020204" pitchFamily="34" charset="0"/>
              </a:rPr>
            </a:b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  <a:cs typeface="Arial" panose="020B0604020202020204" pitchFamily="34" charset="0"/>
              </a:rPr>
              <a:t>What is the maximum value of </a:t>
            </a:r>
            <a:r>
              <a:rPr lang="zh-CN" altLang="zh-CN" sz="2400" b="1" i="1" dirty="0">
                <a:latin typeface="Arial" panose="020B0604020202020204" pitchFamily="34" charset="0"/>
                <a:ea typeface="GillSans" panose="020B0502020104020203" pitchFamily="34" charset="-79"/>
                <a:cs typeface="Arial" panose="020B0604020202020204" pitchFamily="34" charset="0"/>
              </a:rPr>
              <a:t>L </a:t>
            </a: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  <a:cs typeface="Arial" panose="020B0604020202020204" pitchFamily="34" charset="0"/>
              </a:rPr>
              <a:t>such that we don’t run out of TCP sequence numbers? </a:t>
            </a:r>
            <a:endParaRPr lang="zh-CN" altLang="zh-CN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  <a:cs typeface="Arial" panose="020B0604020202020204" pitchFamily="34" charset="0"/>
              </a:rPr>
              <a:t>- Note:TCP sequence number is 4 bytes in the header </a:t>
            </a:r>
            <a:endParaRPr lang="zh-CN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72AB98-FEB9-BA41-8381-4271E43F2E34}"/>
              </a:ext>
            </a:extLst>
          </p:cNvPr>
          <p:cNvSpPr txBox="1"/>
          <p:nvPr/>
        </p:nvSpPr>
        <p:spPr>
          <a:xfrm>
            <a:off x="1333500" y="2873276"/>
            <a:ext cx="402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2^32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Bytes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7F3A056-7FE7-B442-B5F9-555066272DB9}"/>
              </a:ext>
            </a:extLst>
          </p:cNvPr>
          <p:cNvSpPr txBox="1">
            <a:spLocks/>
          </p:cNvSpPr>
          <p:nvPr/>
        </p:nvSpPr>
        <p:spPr>
          <a:xfrm>
            <a:off x="838200" y="3512990"/>
            <a:ext cx="10515600" cy="1796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DE9AFD5-F739-1940-89F5-7B1C83C2CD31}"/>
              </a:ext>
            </a:extLst>
          </p:cNvPr>
          <p:cNvSpPr txBox="1">
            <a:spLocks/>
          </p:cNvSpPr>
          <p:nvPr/>
        </p:nvSpPr>
        <p:spPr>
          <a:xfrm>
            <a:off x="838200" y="3463686"/>
            <a:ext cx="10515600" cy="17965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Given </a:t>
            </a:r>
            <a:r>
              <a:rPr lang="en-US" altLang="zh-CN" sz="2400" b="1" i="1" dirty="0"/>
              <a:t>L</a:t>
            </a:r>
            <a:r>
              <a:rPr lang="en-US" altLang="zh-CN" sz="2400" b="1" dirty="0"/>
              <a:t> </a:t>
            </a:r>
            <a:r>
              <a:rPr lang="en-US" altLang="zh-CN" sz="2400" dirty="0"/>
              <a:t>= 2^32 bytes, find how long it takes to transmit the file. Assume: </a:t>
            </a:r>
          </a:p>
          <a:p>
            <a:r>
              <a:rPr lang="en-US" altLang="zh-CN" sz="2400" dirty="0"/>
              <a:t>-  MSS (max segment size) = 1460 Bytes </a:t>
            </a:r>
          </a:p>
          <a:p>
            <a:r>
              <a:rPr lang="en-US" altLang="zh-CN" sz="2400" dirty="0"/>
              <a:t>-  MTU (max transmission unit) = 1500 Bytes </a:t>
            </a:r>
          </a:p>
          <a:p>
            <a:r>
              <a:rPr lang="en-US" altLang="zh-CN" sz="2400" dirty="0"/>
              <a:t>-  128 </a:t>
            </a:r>
            <a:r>
              <a:rPr lang="en-US" altLang="zh-CN" sz="2400" dirty="0" err="1"/>
              <a:t>Mbps</a:t>
            </a:r>
            <a:r>
              <a:rPr lang="en-US" altLang="zh-CN" sz="2400" dirty="0"/>
              <a:t> link from A to B </a:t>
            </a:r>
          </a:p>
          <a:p>
            <a:r>
              <a:rPr lang="en-US" altLang="zh-CN" sz="2400" dirty="0"/>
              <a:t>-  Ignore flow and congestion control, assume A sends as fast as possible contiguously. </a:t>
            </a:r>
          </a:p>
          <a:p>
            <a:endParaRPr kumimoji="1"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E19F061-4194-2D4E-BB91-A3AA7D72FCD5}"/>
              </a:ext>
            </a:extLst>
          </p:cNvPr>
          <p:cNvSpPr txBox="1"/>
          <p:nvPr/>
        </p:nvSpPr>
        <p:spPr>
          <a:xfrm>
            <a:off x="1181100" y="5389004"/>
            <a:ext cx="6946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(2^32 / 1460 * 1500) / (128 *10^6 / 8) = 276 s 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amount of data / bandwidth </a:t>
            </a:r>
            <a:endParaRPr lang="en-US" altLang="zh-CN" sz="32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4610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Q2</a:t>
            </a:r>
            <a:r>
              <a:rPr lang="zh-CN" altLang="en-US" b="1" dirty="0"/>
              <a:t> </a:t>
            </a:r>
            <a:r>
              <a:rPr lang="en-US" altLang="zh-CN" b="1" dirty="0"/>
              <a:t>TCP</a:t>
            </a:r>
            <a:r>
              <a:rPr lang="zh-CN" altLang="en-US" b="1" dirty="0"/>
              <a:t> </a:t>
            </a:r>
            <a:r>
              <a:rPr lang="en-US" altLang="zh-CN" b="1" dirty="0"/>
              <a:t>Segment</a:t>
            </a:r>
            <a:r>
              <a:rPr lang="zh-CN" altLang="en-US" b="1" dirty="0"/>
              <a:t> </a:t>
            </a:r>
            <a:r>
              <a:rPr lang="en-US" altLang="zh-CN" b="1" dirty="0"/>
              <a:t>Metadata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377"/>
            <a:ext cx="10515600" cy="2181224"/>
          </a:xfrm>
          <a:ln w="317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Host A (sender) and B (receiver) are communicating over a TCP connection. Assume the following events happen in order: </a:t>
            </a:r>
            <a:endParaRPr lang="zh-CN" altLang="zh-CN" sz="105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000" dirty="0">
                <a:latin typeface="Arial" panose="020B0604020202020204" pitchFamily="34" charset="0"/>
                <a:ea typeface="GillSans" panose="020B0502020104020203" pitchFamily="34" charset="-79"/>
              </a:rPr>
              <a:t>  B has received the first 127 bytes of the flow from A, this consumes seq num 0-126 </a:t>
            </a:r>
            <a:endParaRPr lang="zh-CN" altLang="zh-CN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000" dirty="0">
                <a:latin typeface="Arial" panose="020B0604020202020204" pitchFamily="34" charset="0"/>
                <a:ea typeface="GillSans" panose="020B0502020104020203" pitchFamily="34" charset="-79"/>
              </a:rPr>
              <a:t>  A then sends two segments, S1 (80 bytes of data), S2 (40 bytes of data) </a:t>
            </a:r>
            <a:endParaRPr lang="zh-CN" altLang="zh-CN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000" dirty="0">
                <a:latin typeface="Arial" panose="020B0604020202020204" pitchFamily="34" charset="0"/>
                <a:ea typeface="GillSans" panose="020B0502020104020203" pitchFamily="34" charset="-79"/>
              </a:rPr>
              <a:t>  S1 has sequence num 127, source port 30302, destination port 80 </a:t>
            </a:r>
            <a:endParaRPr lang="zh-CN" altLang="zh-CN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000" dirty="0">
                <a:latin typeface="Arial" panose="020B0604020202020204" pitchFamily="34" charset="0"/>
                <a:ea typeface="GillSans" panose="020B0502020104020203" pitchFamily="34" charset="-79"/>
              </a:rPr>
              <a:t>  B sends ACK1 and ACK2 to A when it receives the first / second segment respectively </a:t>
            </a:r>
            <a:endParaRPr lang="zh-CN" altLang="zh-CN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010B901-E06C-8A4E-AC29-A071B187A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90AF7EF-3AB5-8043-BA72-F8A7FA4BA3CE}"/>
              </a:ext>
            </a:extLst>
          </p:cNvPr>
          <p:cNvSpPr txBox="1"/>
          <p:nvPr/>
        </p:nvSpPr>
        <p:spPr>
          <a:xfrm>
            <a:off x="838200" y="3570270"/>
            <a:ext cx="916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>
                <a:latin typeface="Arial" panose="020B0604020202020204" pitchFamily="34" charset="0"/>
                <a:ea typeface="GillSans" panose="020B0502020104020203" pitchFamily="34" charset="-79"/>
              </a:rPr>
              <a:t>Assume S1 and S2 arrive in order </a:t>
            </a:r>
            <a:endParaRPr lang="zh-CN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/>
              <a:t>Q: For S2, what are the sequence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, source port and destination port? 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      </a:t>
            </a:r>
            <a:r>
              <a:rPr lang="en-US" altLang="zh-CN" sz="2000" dirty="0" err="1">
                <a:solidFill>
                  <a:srgbClr val="FF0000"/>
                </a:solidFill>
              </a:rPr>
              <a:t>Seq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num</a:t>
            </a:r>
            <a:r>
              <a:rPr lang="en-US" altLang="zh-CN" sz="2000" dirty="0">
                <a:solidFill>
                  <a:srgbClr val="FF0000"/>
                </a:solidFill>
              </a:rPr>
              <a:t>: 207, Source port: 30302, Destination port: 80 </a:t>
            </a:r>
          </a:p>
          <a:p>
            <a:r>
              <a:rPr lang="en-US" altLang="zh-CN" sz="2000" dirty="0"/>
              <a:t>Q:</a:t>
            </a:r>
            <a:r>
              <a:rPr lang="zh-CN" altLang="en-US" sz="2000" dirty="0"/>
              <a:t> </a:t>
            </a:r>
            <a:r>
              <a:rPr lang="en-US" altLang="zh-CN" sz="2000" dirty="0"/>
              <a:t>For ACK1, what are the ack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, source port and destination port? 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      </a:t>
            </a:r>
            <a:r>
              <a:rPr lang="en-US" altLang="zh-CN" sz="2000" dirty="0">
                <a:solidFill>
                  <a:srgbClr val="FF0000"/>
                </a:solidFill>
              </a:rPr>
              <a:t>Ack </a:t>
            </a:r>
            <a:r>
              <a:rPr lang="en-US" altLang="zh-CN" sz="2000" dirty="0" err="1">
                <a:solidFill>
                  <a:srgbClr val="FF0000"/>
                </a:solidFill>
              </a:rPr>
              <a:t>num</a:t>
            </a:r>
            <a:r>
              <a:rPr lang="en-US" altLang="zh-CN" sz="2000" dirty="0">
                <a:solidFill>
                  <a:srgbClr val="FF0000"/>
                </a:solidFill>
              </a:rPr>
              <a:t>: 207, Source port: 80, Destination port: 30302 </a:t>
            </a:r>
          </a:p>
          <a:p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361F6D1-8918-B14A-B889-CE8C761EA891}"/>
              </a:ext>
            </a:extLst>
          </p:cNvPr>
          <p:cNvSpPr txBox="1"/>
          <p:nvPr/>
        </p:nvSpPr>
        <p:spPr>
          <a:xfrm>
            <a:off x="838200" y="5137322"/>
            <a:ext cx="916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</a:rPr>
              <a:t>Now assume S1 and S2 come out of order</a:t>
            </a:r>
            <a:r>
              <a:rPr lang="en-US" altLang="zh-CN" b="1" dirty="0"/>
              <a:t> </a:t>
            </a:r>
            <a:endParaRPr lang="en-US" altLang="zh-CN" dirty="0"/>
          </a:p>
          <a:p>
            <a:r>
              <a:rPr lang="en-US" altLang="zh-CN" sz="2000" dirty="0"/>
              <a:t>Q: For ACK1, what are the ack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, source port and destination port? </a:t>
            </a:r>
          </a:p>
          <a:p>
            <a:r>
              <a:rPr lang="zh-CN" altLang="en-US" sz="2000" dirty="0"/>
              <a:t>      </a:t>
            </a:r>
            <a:r>
              <a:rPr lang="en-US" altLang="zh-CN" sz="2000" dirty="0">
                <a:solidFill>
                  <a:srgbClr val="FF0000"/>
                </a:solidFill>
              </a:rPr>
              <a:t>Ack </a:t>
            </a:r>
            <a:r>
              <a:rPr lang="en-US" altLang="zh-CN" sz="2000" dirty="0" err="1">
                <a:solidFill>
                  <a:srgbClr val="FF0000"/>
                </a:solidFill>
              </a:rPr>
              <a:t>num</a:t>
            </a:r>
            <a:r>
              <a:rPr lang="en-US" altLang="zh-CN" sz="2000" dirty="0">
                <a:solidFill>
                  <a:srgbClr val="FF0000"/>
                </a:solidFill>
              </a:rPr>
              <a:t>: 127, Source port: 80, Destination port: 30302 </a:t>
            </a:r>
          </a:p>
        </p:txBody>
      </p:sp>
    </p:spTree>
    <p:extLst>
      <p:ext uri="{BB962C8B-B14F-4D97-AF65-F5344CB8AC3E}">
        <p14:creationId xmlns:p14="http://schemas.microsoft.com/office/powerpoint/2010/main" val="11664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Q3</a:t>
            </a:r>
            <a:r>
              <a:rPr lang="zh-CN" altLang="en-US" b="1" dirty="0"/>
              <a:t> </a:t>
            </a:r>
            <a:r>
              <a:rPr lang="en-US" altLang="zh-CN" b="1" dirty="0"/>
              <a:t>TCP</a:t>
            </a:r>
            <a:r>
              <a:rPr lang="zh-CN" altLang="en-US" b="1" dirty="0"/>
              <a:t> </a:t>
            </a:r>
            <a:r>
              <a:rPr lang="en-US" altLang="zh-CN" b="1" dirty="0"/>
              <a:t>Segment</a:t>
            </a:r>
            <a:r>
              <a:rPr lang="zh-CN" altLang="en-US" b="1" dirty="0"/>
              <a:t> </a:t>
            </a:r>
            <a:r>
              <a:rPr lang="en-US" altLang="zh-CN" b="1" dirty="0"/>
              <a:t>CWND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377"/>
            <a:ext cx="10515600" cy="2181224"/>
          </a:xfrm>
          <a:ln w="317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Consider sending a large file over a lossless TCP connection Assume: </a:t>
            </a:r>
            <a:endParaRPr lang="zh-CN" altLang="zh-CN" sz="9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 TCP uses AIMD for congestion control with slow start </a:t>
            </a:r>
            <a:endParaRPr lang="zh-CN" altLang="zh-CN" sz="9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 ssthres = 16 MSS </a:t>
            </a:r>
            <a:endParaRPr lang="zh-CN" altLang="zh-CN" sz="9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 Approximately constant RTT </a:t>
            </a:r>
            <a:endParaRPr lang="zh-CN" altLang="zh-CN" sz="9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 CWND starts at 1 MSS </a:t>
            </a:r>
            <a:endParaRPr lang="zh-CN" altLang="zh-CN" sz="900" dirty="0"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010B901-E06C-8A4E-AC29-A071B187A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90AF7EF-3AB5-8043-BA72-F8A7FA4BA3CE}"/>
              </a:ext>
            </a:extLst>
          </p:cNvPr>
          <p:cNvSpPr txBox="1"/>
          <p:nvPr/>
        </p:nvSpPr>
        <p:spPr>
          <a:xfrm>
            <a:off x="838200" y="3794981"/>
            <a:ext cx="10248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Q: </a:t>
            </a:r>
            <a:r>
              <a:rPr lang="zh-CN" altLang="zh-CN" sz="2400" dirty="0">
                <a:latin typeface="Arial" panose="020B0604020202020204" pitchFamily="34" charset="0"/>
              </a:rPr>
              <a:t>How long does it take for CWND to increase </a:t>
            </a:r>
            <a:r>
              <a:rPr lang="zh-CN" altLang="zh-CN" sz="2400" dirty="0">
                <a:latin typeface="Arial" panose="020B0604020202020204" pitchFamily="34" charset="0"/>
                <a:ea typeface="GillSans" panose="020B0502020104020203" pitchFamily="34" charset="-79"/>
              </a:rPr>
              <a:t>from 1 MSS to 20 MSS? </a:t>
            </a:r>
            <a:endParaRPr lang="zh-CN" altLang="zh-CN" sz="9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GillSans" panose="020B0502020104020203" pitchFamily="34" charset="-79"/>
              </a:rPr>
              <a:t>      </a:t>
            </a:r>
            <a:r>
              <a:rPr lang="zh-CN" altLang="zh-CN" sz="2400" dirty="0">
                <a:solidFill>
                  <a:srgbClr val="FF0000"/>
                </a:solidFill>
                <a:latin typeface="Arial" panose="020B0604020202020204" pitchFamily="34" charset="0"/>
                <a:ea typeface="GillSans" panose="020B0502020104020203" pitchFamily="34" charset="-79"/>
              </a:rPr>
              <a:t>CWND: 1 2 4 8 16 17 18 19 20; 8 RTT </a:t>
            </a:r>
            <a:endParaRPr lang="zh-CN" altLang="zh-CN" sz="16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361F6D1-8918-B14A-B889-CE8C761EA891}"/>
              </a:ext>
            </a:extLst>
          </p:cNvPr>
          <p:cNvSpPr txBox="1"/>
          <p:nvPr/>
        </p:nvSpPr>
        <p:spPr>
          <a:xfrm>
            <a:off x="838200" y="4756322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</a:rPr>
              <a:t>Q:</a:t>
            </a:r>
            <a:r>
              <a:rPr lang="zh-CN" altLang="en-US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</a:rPr>
              <a:t>What is the average throughput (in terms of MSS and RTT) of the above </a:t>
            </a:r>
            <a:r>
              <a:rPr lang="zh-CN" altLang="en-US" sz="2400" dirty="0">
                <a:latin typeface="Arial" panose="020B0604020202020204" pitchFamily="34" charset="0"/>
              </a:rPr>
              <a:t>      </a:t>
            </a:r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</a:rPr>
              <a:t>     </a:t>
            </a:r>
            <a:r>
              <a:rPr lang="en-US" altLang="zh-CN" sz="2400" dirty="0">
                <a:latin typeface="Arial" panose="020B0604020202020204" pitchFamily="34" charset="0"/>
              </a:rPr>
              <a:t>process? </a:t>
            </a:r>
          </a:p>
          <a:p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(1+2+4+8+16+17+18+19) / 8 = 85 MSS / 8 RTT </a:t>
            </a:r>
          </a:p>
        </p:txBody>
      </p:sp>
    </p:spTree>
    <p:extLst>
      <p:ext uri="{BB962C8B-B14F-4D97-AF65-F5344CB8AC3E}">
        <p14:creationId xmlns:p14="http://schemas.microsoft.com/office/powerpoint/2010/main" val="986868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2CAE8-E323-A14E-A62F-188A25405FEA}"/>
              </a:ext>
            </a:extLst>
          </p:cNvPr>
          <p:cNvSpPr/>
          <p:nvPr/>
        </p:nvSpPr>
        <p:spPr>
          <a:xfrm>
            <a:off x="4851400" y="3167390"/>
            <a:ext cx="2603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2166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</a:t>
            </a:r>
            <a:r>
              <a:rPr lang="en-US" altLang="zh-CN" b="1" dirty="0"/>
              <a:t>2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Due: Fri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17th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March,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11:59:59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p.m.</a:t>
            </a:r>
          </a:p>
          <a:p>
            <a:r>
              <a:rPr lang="en-US" b="1" dirty="0" err="1"/>
              <a:t>Autograder</a:t>
            </a:r>
            <a:r>
              <a:rPr lang="en-US" b="1" dirty="0"/>
              <a:t> and Bonus Part will be released SOON!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B84CE60-32E9-A04D-9F48-033E43846BE3}"/>
              </a:ext>
            </a:extLst>
          </p:cNvPr>
          <p:cNvSpPr txBox="1"/>
          <p:nvPr/>
        </p:nvSpPr>
        <p:spPr>
          <a:xfrm>
            <a:off x="1746250" y="3124200"/>
            <a:ext cx="8369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/>
              <a:t>Start</a:t>
            </a:r>
            <a:r>
              <a:rPr kumimoji="1" lang="zh-CN" altLang="en-US" sz="7200" dirty="0"/>
              <a:t> </a:t>
            </a:r>
            <a:r>
              <a:rPr kumimoji="1" lang="en-US" altLang="zh-CN" sz="7200" dirty="0"/>
              <a:t>early!</a:t>
            </a:r>
            <a:endParaRPr kumimoji="1"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94784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</p:spPr>
        <p:txBody>
          <a:bodyPr/>
          <a:lstStyle/>
          <a:p>
            <a:r>
              <a:rPr lang="en-US" altLang="zh-CN" b="1" dirty="0"/>
              <a:t>Assignment</a:t>
            </a:r>
            <a:r>
              <a:rPr lang="zh-CN" altLang="en-US" b="1" dirty="0"/>
              <a:t> </a:t>
            </a:r>
            <a:r>
              <a:rPr lang="en-US" altLang="zh-CN" b="1" dirty="0"/>
              <a:t>2</a:t>
            </a:r>
            <a:r>
              <a:rPr lang="zh-CN" altLang="en-US" b="1" dirty="0"/>
              <a:t> </a:t>
            </a:r>
            <a:r>
              <a:rPr lang="en-US" altLang="zh-CN" b="1" dirty="0"/>
              <a:t>Overview</a:t>
            </a:r>
            <a:endParaRPr lang="en-US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9BF9DB39-FA90-DC4B-A372-61BDB910F153}"/>
              </a:ext>
            </a:extLst>
          </p:cNvPr>
          <p:cNvSpPr/>
          <p:nvPr/>
        </p:nvSpPr>
        <p:spPr>
          <a:xfrm>
            <a:off x="990600" y="1701800"/>
            <a:ext cx="1968500" cy="254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Web</a:t>
            </a:r>
            <a:r>
              <a:rPr kumimoji="1" lang="zh-CN" altLang="en-US" sz="3200" dirty="0"/>
              <a:t> </a:t>
            </a:r>
            <a:endParaRPr kumimoji="1" lang="en-US" altLang="zh-CN" sz="3200" dirty="0"/>
          </a:p>
          <a:p>
            <a:pPr algn="ctr"/>
            <a:r>
              <a:rPr kumimoji="1" lang="en-US" altLang="zh-CN" sz="3200" dirty="0"/>
              <a:t>Server</a:t>
            </a:r>
            <a:endParaRPr kumimoji="1" lang="zh-CN" altLang="en-US" sz="3200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BE2FAD48-4F2F-0047-BA9B-AADCB8E9EFD1}"/>
              </a:ext>
            </a:extLst>
          </p:cNvPr>
          <p:cNvSpPr/>
          <p:nvPr/>
        </p:nvSpPr>
        <p:spPr>
          <a:xfrm>
            <a:off x="4975225" y="1701800"/>
            <a:ext cx="1968500" cy="254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err="1"/>
              <a:t>miProxy</a:t>
            </a:r>
            <a:endParaRPr kumimoji="1" lang="en-US" altLang="zh-CN" sz="3200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9BF9DB39-FA90-DC4B-A372-61BDB910F153}"/>
              </a:ext>
            </a:extLst>
          </p:cNvPr>
          <p:cNvSpPr/>
          <p:nvPr/>
        </p:nvSpPr>
        <p:spPr>
          <a:xfrm>
            <a:off x="8959850" y="1701800"/>
            <a:ext cx="1968500" cy="254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3200" dirty="0"/>
              <a:t>Browser</a:t>
            </a:r>
            <a:endParaRPr kumimoji="1" lang="zh-CN" altLang="en-US" sz="3200" dirty="0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8CFDC50A-8054-BA4E-BA64-78617B9E68D6}"/>
              </a:ext>
            </a:extLst>
          </p:cNvPr>
          <p:cNvSpPr/>
          <p:nvPr/>
        </p:nvSpPr>
        <p:spPr>
          <a:xfrm>
            <a:off x="3173412" y="3479800"/>
            <a:ext cx="1587500" cy="3810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Response</a:t>
            </a:r>
            <a:endParaRPr kumimoji="1" lang="zh-CN" altLang="en-US" dirty="0"/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24601C03-0C17-D34E-92A7-B4977109BC29}"/>
              </a:ext>
            </a:extLst>
          </p:cNvPr>
          <p:cNvSpPr/>
          <p:nvPr/>
        </p:nvSpPr>
        <p:spPr>
          <a:xfrm>
            <a:off x="7158037" y="3479800"/>
            <a:ext cx="1587500" cy="3810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Response</a:t>
            </a:r>
            <a:endParaRPr kumimoji="1" lang="zh-CN" altLang="en-US" dirty="0"/>
          </a:p>
        </p:txBody>
      </p:sp>
      <p:sp>
        <p:nvSpPr>
          <p:cNvPr id="20" name="左箭头 19">
            <a:extLst>
              <a:ext uri="{FF2B5EF4-FFF2-40B4-BE49-F238E27FC236}">
                <a16:creationId xmlns:a16="http://schemas.microsoft.com/office/drawing/2014/main" id="{8CE999F8-B9CF-4042-8170-D1926EF89F99}"/>
              </a:ext>
            </a:extLst>
          </p:cNvPr>
          <p:cNvSpPr/>
          <p:nvPr/>
        </p:nvSpPr>
        <p:spPr>
          <a:xfrm>
            <a:off x="3173412" y="1989932"/>
            <a:ext cx="1587500" cy="417512"/>
          </a:xfrm>
          <a:prstGeom prst="leftArrow">
            <a:avLst>
              <a:gd name="adj1" fmla="val 42711"/>
              <a:gd name="adj2" fmla="val 50000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Request</a:t>
            </a:r>
            <a:endParaRPr kumimoji="1" lang="zh-CN" altLang="en-US" dirty="0"/>
          </a:p>
        </p:txBody>
      </p:sp>
      <p:sp>
        <p:nvSpPr>
          <p:cNvPr id="21" name="左箭头 20">
            <a:extLst>
              <a:ext uri="{FF2B5EF4-FFF2-40B4-BE49-F238E27FC236}">
                <a16:creationId xmlns:a16="http://schemas.microsoft.com/office/drawing/2014/main" id="{3CCFC7F0-725E-994A-9C43-9C2282FE286E}"/>
              </a:ext>
            </a:extLst>
          </p:cNvPr>
          <p:cNvSpPr/>
          <p:nvPr/>
        </p:nvSpPr>
        <p:spPr>
          <a:xfrm>
            <a:off x="7158037" y="1989932"/>
            <a:ext cx="1587500" cy="417512"/>
          </a:xfrm>
          <a:prstGeom prst="leftArrow">
            <a:avLst>
              <a:gd name="adj1" fmla="val 42711"/>
              <a:gd name="adj2" fmla="val 5000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Request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4059DB9-D35F-9442-A49E-3508B03D845C}"/>
              </a:ext>
            </a:extLst>
          </p:cNvPr>
          <p:cNvSpPr txBox="1"/>
          <p:nvPr/>
        </p:nvSpPr>
        <p:spPr>
          <a:xfrm>
            <a:off x="2089150" y="4549676"/>
            <a:ext cx="7296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The proxy only forwards messages between the browser and the web server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Doesn’t care what are forwarded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Don’t make any assumption on what are forwarded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585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EAC9B-1E0E-449A-BBE0-39C121CF0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1"/>
            <a:ext cx="10515600" cy="50120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Tasks for the </a:t>
            </a:r>
            <a:r>
              <a:rPr lang="en-US" dirty="0" err="1"/>
              <a:t>miProxy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Received f4m file request:</a:t>
            </a:r>
          </a:p>
          <a:p>
            <a:pPr lvl="2"/>
            <a:r>
              <a:rPr lang="en-US" dirty="0"/>
              <a:t>Modify the HTTP GET request as “_nolist.f4m” file request</a:t>
            </a:r>
          </a:p>
          <a:p>
            <a:pPr lvl="2"/>
            <a:r>
              <a:rPr lang="en-US" dirty="0"/>
              <a:t>Send </a:t>
            </a:r>
            <a:r>
              <a:rPr lang="en-US" b="1" dirty="0"/>
              <a:t>BOTH</a:t>
            </a:r>
            <a:r>
              <a:rPr lang="en-US" dirty="0"/>
              <a:t> the original f4m file request and the modified “_nolist.f4m” request to server</a:t>
            </a:r>
          </a:p>
          <a:p>
            <a:pPr lvl="2"/>
            <a:r>
              <a:rPr lang="en-US" dirty="0"/>
              <a:t>Keep the received original f4m response (for parsing bitrates) and not forward it </a:t>
            </a:r>
            <a:r>
              <a:rPr lang="en-US"/>
              <a:t>to browser</a:t>
            </a:r>
            <a:endParaRPr lang="en-US" dirty="0"/>
          </a:p>
          <a:p>
            <a:pPr lvl="2"/>
            <a:r>
              <a:rPr lang="en-US" dirty="0"/>
              <a:t>Forward the received “_nolist.f4m” response to the browser</a:t>
            </a:r>
          </a:p>
          <a:p>
            <a:pPr lvl="1"/>
            <a:r>
              <a:rPr lang="en-US" dirty="0"/>
              <a:t>Received video chunk request:</a:t>
            </a:r>
          </a:p>
          <a:p>
            <a:pPr lvl="2"/>
            <a:r>
              <a:rPr lang="en-US" dirty="0"/>
              <a:t>Modify the HTTP GET request based on your current throughput and the available bitrates</a:t>
            </a:r>
          </a:p>
          <a:p>
            <a:pPr lvl="2"/>
            <a:r>
              <a:rPr lang="en-US" dirty="0"/>
              <a:t>Forward the modified request to server</a:t>
            </a:r>
          </a:p>
          <a:p>
            <a:pPr lvl="2"/>
            <a:r>
              <a:rPr lang="en-US" dirty="0"/>
              <a:t>Forward the received response to browser</a:t>
            </a:r>
          </a:p>
          <a:p>
            <a:pPr lvl="1"/>
            <a:r>
              <a:rPr lang="en-US" dirty="0"/>
              <a:t>Other requests:</a:t>
            </a:r>
          </a:p>
          <a:p>
            <a:pPr lvl="2"/>
            <a:r>
              <a:rPr lang="en-US" dirty="0"/>
              <a:t>Not modify the HTTP GET request</a:t>
            </a:r>
          </a:p>
          <a:p>
            <a:pPr lvl="2"/>
            <a:r>
              <a:rPr lang="en-US" dirty="0"/>
              <a:t>Forward the received response to browser directly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5B275A-D66E-4975-8FDC-5A0DFCA59A03}"/>
              </a:ext>
            </a:extLst>
          </p:cNvPr>
          <p:cNvSpPr txBox="1">
            <a:spLocks/>
          </p:cNvSpPr>
          <p:nvPr/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/>
              <a:t>Assignment</a:t>
            </a:r>
            <a:r>
              <a:rPr lang="zh-CN" altLang="en-US" b="1"/>
              <a:t> </a:t>
            </a:r>
            <a:r>
              <a:rPr lang="en-US" altLang="zh-CN" b="1"/>
              <a:t>2</a:t>
            </a:r>
            <a:r>
              <a:rPr lang="zh-CN" altLang="en-US" b="1"/>
              <a:t> </a:t>
            </a:r>
            <a:r>
              <a:rPr lang="en-US" altLang="zh-CN" b="1"/>
              <a:t>Overview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287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EAC9B-1E0E-449A-BBE0-39C121CF0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1"/>
            <a:ext cx="10515600" cy="5012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GET </a:t>
            </a:r>
            <a:r>
              <a:rPr lang="en-US" sz="2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 HTTP/1.1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Host: 10.0.0.2:8888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User-Agent: Mozilla/5.0 (X11; Ubuntu; Linux x86_64; rv:59.0) Gecko/20100101 Firefox/59.0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Accept: text/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html,application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/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xhtml+xml,application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/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xml;q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=0.9,*/*;q=0.8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Accept-Language: 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en-US,en;q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=0.5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Accept-Encoding: 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gzip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, deflate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Connection: keep-alive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Upgrade-Insecure-Requests: 1</a:t>
            </a:r>
            <a:br>
              <a:rPr lang="en-US" sz="2400" b="0" dirty="0">
                <a:effectLst/>
                <a:latin typeface="Consolas" panose="020B0609020204030204" pitchFamily="49" charset="0"/>
              </a:rPr>
            </a:br>
            <a:endParaRPr lang="en-US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5B275A-D66E-4975-8FDC-5A0DFCA59A03}"/>
              </a:ext>
            </a:extLst>
          </p:cNvPr>
          <p:cNvSpPr txBox="1">
            <a:spLocks/>
          </p:cNvSpPr>
          <p:nvPr/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Assignment</a:t>
            </a:r>
            <a:r>
              <a:rPr lang="zh-CN" altLang="en-US" b="1" dirty="0"/>
              <a:t> </a:t>
            </a:r>
            <a:r>
              <a:rPr lang="en-US" altLang="zh-CN" b="1" dirty="0"/>
              <a:t>2</a:t>
            </a:r>
            <a:r>
              <a:rPr lang="zh-CN" altLang="en-US" b="1" dirty="0"/>
              <a:t> </a:t>
            </a:r>
            <a:r>
              <a:rPr lang="en-US" altLang="zh-CN" b="1" dirty="0"/>
              <a:t>Overview: First GET Request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079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EAC9B-1E0E-449A-BBE0-39C121CF0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1"/>
            <a:ext cx="10515600" cy="5012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GET /swfobject.js HTTP/1.1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Host: 10.0.0.2:8888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User-Agent: Mozilla/5.0 (X11; Ubuntu; Linux x86_64; rv:59.0) Gecko/20100101 Firefox/59.0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Accept: */*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Accept-Language: 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en-US,en;q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=0.5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Accept-Encoding: 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gzip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, deflate</a:t>
            </a:r>
          </a:p>
          <a:p>
            <a:pPr marL="0" indent="0">
              <a:buNone/>
            </a:pPr>
            <a:r>
              <a:rPr lang="en-US" sz="2400" b="0" dirty="0" err="1">
                <a:effectLst/>
                <a:latin typeface="Consolas" panose="020B0609020204030204" pitchFamily="49" charset="0"/>
              </a:rPr>
              <a:t>Referer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: http://10.0.0.2:8888/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Connection: keep-alive</a:t>
            </a:r>
            <a:br>
              <a:rPr lang="en-US" sz="2400" b="0" dirty="0">
                <a:effectLst/>
                <a:latin typeface="Consolas" panose="020B0609020204030204" pitchFamily="49" charset="0"/>
              </a:rPr>
            </a:br>
            <a:endParaRPr lang="en-US" sz="24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5B275A-D66E-4975-8FDC-5A0DFCA59A03}"/>
              </a:ext>
            </a:extLst>
          </p:cNvPr>
          <p:cNvSpPr txBox="1">
            <a:spLocks/>
          </p:cNvSpPr>
          <p:nvPr/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/>
              <a:t>Assignment</a:t>
            </a:r>
            <a:r>
              <a:rPr lang="zh-CN" altLang="en-US" b="1"/>
              <a:t> </a:t>
            </a:r>
            <a:r>
              <a:rPr lang="en-US" altLang="zh-CN" b="1"/>
              <a:t>2</a:t>
            </a:r>
            <a:r>
              <a:rPr lang="zh-CN" altLang="en-US" b="1"/>
              <a:t> </a:t>
            </a:r>
            <a:r>
              <a:rPr lang="en-US" altLang="zh-CN" b="1"/>
              <a:t>Overview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720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EAC9B-1E0E-449A-BBE0-39C121CF0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1"/>
            <a:ext cx="10515600" cy="5012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GET /StrobeMediaPlayback.swf HTTP/1.1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Host: 10.0.0.2:8888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User-Agent: Mozilla/5.0 (X11; Ubuntu; Linux x86_64; rv:59.0) Gecko/20100101 Firefox/59.0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Accept: text/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html,application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/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xhtml+xml,application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/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xml;q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=0.9,*/*;q=0.8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Accept-Language: 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en-US,en;q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=0.5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Accept-Encoding: 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gzip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, deflate</a:t>
            </a:r>
          </a:p>
          <a:p>
            <a:pPr marL="0" indent="0">
              <a:buNone/>
            </a:pPr>
            <a:r>
              <a:rPr lang="en-US" sz="2400" b="0" dirty="0" err="1">
                <a:effectLst/>
                <a:latin typeface="Consolas" panose="020B0609020204030204" pitchFamily="49" charset="0"/>
              </a:rPr>
              <a:t>Referer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: http://10.0.0.2:8888/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Connection: keep-alive</a:t>
            </a:r>
          </a:p>
          <a:p>
            <a:pPr marL="0" indent="0">
              <a:buNone/>
            </a:pPr>
            <a:endParaRPr lang="en-US" sz="24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5B275A-D66E-4975-8FDC-5A0DFCA59A03}"/>
              </a:ext>
            </a:extLst>
          </p:cNvPr>
          <p:cNvSpPr txBox="1">
            <a:spLocks/>
          </p:cNvSpPr>
          <p:nvPr/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/>
              <a:t>Assignment</a:t>
            </a:r>
            <a:r>
              <a:rPr lang="zh-CN" altLang="en-US" b="1"/>
              <a:t> </a:t>
            </a:r>
            <a:r>
              <a:rPr lang="en-US" altLang="zh-CN" b="1"/>
              <a:t>2</a:t>
            </a:r>
            <a:r>
              <a:rPr lang="zh-CN" altLang="en-US" b="1"/>
              <a:t> </a:t>
            </a:r>
            <a:r>
              <a:rPr lang="en-US" altLang="zh-CN" b="1"/>
              <a:t>Overview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57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EAC9B-1E0E-449A-BBE0-39C121CF0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1"/>
            <a:ext cx="10515600" cy="5012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GET /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vod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/</a:t>
            </a:r>
            <a:r>
              <a:rPr lang="en-US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big_buck_bunny.f4m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 HTTP/1.1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Host: 10.0.0.2:8888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User-Agent: Mozilla/5.0 (X11; Ubuntu; Linux x86_64; rv:59.0) Gecko/20100101 Firefox/59.0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Accept: text/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html,application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/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xhtml+xml,application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/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xml;q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=0.9,*/*;q=0.8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Accept-Language: 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en-US,en;q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=0.5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Accept-Encoding: 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gzip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, deflate</a:t>
            </a:r>
          </a:p>
          <a:p>
            <a:pPr marL="0" indent="0">
              <a:buNone/>
            </a:pPr>
            <a:r>
              <a:rPr lang="en-US" sz="2400" b="0" dirty="0" err="1">
                <a:effectLst/>
                <a:latin typeface="Consolas" panose="020B0609020204030204" pitchFamily="49" charset="0"/>
              </a:rPr>
              <a:t>Referer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: http://10.0.0.2:8888/StrobeMediaPlayback.swf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Connection: keep-alive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5B275A-D66E-4975-8FDC-5A0DFCA59A03}"/>
              </a:ext>
            </a:extLst>
          </p:cNvPr>
          <p:cNvSpPr txBox="1">
            <a:spLocks/>
          </p:cNvSpPr>
          <p:nvPr/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Assignment</a:t>
            </a:r>
            <a:r>
              <a:rPr lang="zh-CN" altLang="en-US" b="1" dirty="0"/>
              <a:t> </a:t>
            </a:r>
            <a:r>
              <a:rPr lang="en-US" altLang="zh-CN" b="1" dirty="0"/>
              <a:t>2</a:t>
            </a:r>
            <a:r>
              <a:rPr lang="zh-CN" altLang="en-US" b="1" dirty="0"/>
              <a:t> </a:t>
            </a:r>
            <a:r>
              <a:rPr lang="en-US" altLang="zh-CN" b="1" dirty="0"/>
              <a:t>Overview: F4m Request</a:t>
            </a:r>
            <a:endParaRPr lang="en-US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28A59DC-1512-4A10-A9BC-7854A2095996}"/>
              </a:ext>
            </a:extLst>
          </p:cNvPr>
          <p:cNvSpPr txBox="1"/>
          <p:nvPr/>
        </p:nvSpPr>
        <p:spPr>
          <a:xfrm>
            <a:off x="6162805" y="1655593"/>
            <a:ext cx="3369501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big_buck_bunny_nolist.f4m</a:t>
            </a:r>
            <a:endParaRPr 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4C3A0D0A-7E4F-4FA8-AC68-9F593EC886B4}"/>
              </a:ext>
            </a:extLst>
          </p:cNvPr>
          <p:cNvSpPr/>
          <p:nvPr/>
        </p:nvSpPr>
        <p:spPr>
          <a:xfrm rot="595830">
            <a:off x="5280434" y="1644190"/>
            <a:ext cx="810677" cy="12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2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EAC9B-1E0E-449A-BBE0-39C121CF0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1"/>
            <a:ext cx="10515600" cy="5012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GET </a:t>
            </a:r>
            <a:r>
              <a:rPr lang="en-US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vod</a:t>
            </a:r>
            <a:r>
              <a:rPr lang="en-US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400" b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1000</a:t>
            </a:r>
            <a:r>
              <a:rPr lang="en-US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Seg1-Frag1 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HTTP/1.1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Host: 10.0.0.2:8888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User-Agent: Mozilla/5.0 (X11; Ubuntu; Linux x86_64; rv:59.0) Gecko/20100101 Firefox/59.0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Accept: text/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html,application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/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xhtml+xml,application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/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xml;q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=0.9,*/*;q=0.8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Accept-Language: 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en-US,en;q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=0.5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Accept-Encoding: 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gzip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, deflate</a:t>
            </a:r>
          </a:p>
          <a:p>
            <a:pPr marL="0" indent="0">
              <a:buNone/>
            </a:pPr>
            <a:r>
              <a:rPr lang="en-US" sz="2400" b="0" dirty="0" err="1">
                <a:effectLst/>
                <a:latin typeface="Consolas" panose="020B0609020204030204" pitchFamily="49" charset="0"/>
              </a:rPr>
              <a:t>Referer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: http://10.0.0.2:8888/StrobeMediaPlayback.swf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Connection: keep-alive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5B275A-D66E-4975-8FDC-5A0DFCA59A03}"/>
              </a:ext>
            </a:extLst>
          </p:cNvPr>
          <p:cNvSpPr txBox="1">
            <a:spLocks/>
          </p:cNvSpPr>
          <p:nvPr/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Assignment</a:t>
            </a:r>
            <a:r>
              <a:rPr lang="zh-CN" altLang="en-US" b="1" dirty="0"/>
              <a:t> </a:t>
            </a:r>
            <a:r>
              <a:rPr lang="en-US" altLang="zh-CN" b="1" dirty="0"/>
              <a:t>2</a:t>
            </a:r>
            <a:r>
              <a:rPr lang="zh-CN" altLang="en-US" b="1" dirty="0"/>
              <a:t> </a:t>
            </a:r>
            <a:r>
              <a:rPr lang="en-US" altLang="zh-CN" b="1" dirty="0"/>
              <a:t>Overview: Chunk Request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36617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</TotalTime>
  <Words>1706</Words>
  <Application>Microsoft Office PowerPoint</Application>
  <PresentationFormat>Widescreen</PresentationFormat>
  <Paragraphs>132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CSCI 4430 - Spring 23</vt:lpstr>
      <vt:lpstr>Assignment 2 </vt:lpstr>
      <vt:lpstr>Assignment 2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Assignment 2 Overview</vt:lpstr>
      <vt:lpstr>TCP: Transmission Control Protocol</vt:lpstr>
      <vt:lpstr>Q1 TCP File Transfer </vt:lpstr>
      <vt:lpstr>Q2 TCP Segment Metadata</vt:lpstr>
      <vt:lpstr>Q3 TCP Segment CWND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4430 - Spring 22</dc:title>
  <dc:creator>SONG, Qingyu</dc:creator>
  <cp:lastModifiedBy>ZHANG, Jingze</cp:lastModifiedBy>
  <cp:revision>316</cp:revision>
  <dcterms:created xsi:type="dcterms:W3CDTF">2022-01-09T08:27:06Z</dcterms:created>
  <dcterms:modified xsi:type="dcterms:W3CDTF">2023-03-01T12:10:42Z</dcterms:modified>
</cp:coreProperties>
</file>