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ppt/ink/ink16.xml" ContentType="application/inkml+xml"/>
  <Override PartName="/ppt/notesSlides/notesSlide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ink/ink19.xml" ContentType="application/inkml+xml"/>
  <Override PartName="/ppt/notesSlides/notesSlide11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2.xml" ContentType="application/vnd.openxmlformats-officedocument.presentationml.notesSlide+xml"/>
  <Override PartName="/ppt/ink/ink24.xml" ContentType="application/inkml+xml"/>
  <Override PartName="/ppt/notesSlides/notesSlide13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9"/>
  </p:notesMasterIdLst>
  <p:handoutMasterIdLst>
    <p:handoutMasterId r:id="rId50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44" r:id="rId28"/>
    <p:sldId id="545" r:id="rId29"/>
    <p:sldId id="546" r:id="rId30"/>
    <p:sldId id="547" r:id="rId31"/>
    <p:sldId id="548" r:id="rId32"/>
    <p:sldId id="549" r:id="rId33"/>
    <p:sldId id="567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3" r:id="rId45"/>
    <p:sldId id="564" r:id="rId46"/>
    <p:sldId id="568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/>
    <p:restoredTop sz="90797"/>
  </p:normalViewPr>
  <p:slideViewPr>
    <p:cSldViewPr>
      <p:cViewPr varScale="1">
        <p:scale>
          <a:sx n="128" d="100"/>
          <a:sy n="128" d="100"/>
        </p:scale>
        <p:origin x="1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48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10633 5859 8077,'-8'-10'163,"1"2"-55,4 3 1,-1 5 0,9 0 0,5 1 0,6 2-107,1 1 0,-1 3 1,4-3-1,3 0 1,3 0-1,2 0 5,0-2 0,4-1 1,0-1-1,3 0 0,5 0 111,0 0 1,-3-3 0,2-1 0,-1 0 66,1-1 1,-1 4 0,-4-3-1,0 2 1,0 2-82,1 0 0,3 0 0,1 0 0,0 2-60,1 2 0,3-3 0,0 3 0,4-2-91,2 2 0,2-3 1,-3 3-1,2-3-54,-2-1 0,7 0 1,-2 0-1,-1 0 70,0 0 1,-4-1-1,6-1 1,-1-2 84,-1 1 0,4 1 1,-3-1-1,3-2 114,1-1 0,4 3 1,1-2-77,2 0 0,-4 4 1,-27-1-1,-1 0 0,1 1 1,0 1-4,1 0 1,-1 0-1,2 0 1,-1 0 0,0 0-1,0 0-85,1 0 1,-1 0-1,0 0 1,1 0-1,-1 0 1,1 0 0,0 0-1,0 0-81,-1 0 0,1 0 0,-2 0 0,0 1 0,24 1 0,0 2-247,0-1 1,-1-2-1,-4-1 1,-7 0-34,-5 0 1,-1 0 0,-1 0 356,-1 0 0,-1-5 0,-2-1 0</inkml:trace>
  <inkml:trace contextRef="#ctx0" brushRef="#br0" timeOffset="1">2798 7138 7602,'-11'0'-701,"-1"0"1,1-1 1651,-1-3 1,1 1-1,1-4-408,2-2 1,4 3 0,8-1-1,4 2 1,3 1 0,5 1-8,3-1 1,6 0-1,3 3 1,1-2-1,4-1-430,4 2 1,0-3-1,4 0 1,4 0 0,2-2-152,2 1 0,6 0 1,-2-3-1,2 1-179,-2-1 0,-3-1 0,-9 0 0,-2 1-379,-4 1 0,2 1 0,-3-3 1,-5 2-2361,-3 4 2963,-9 3 0,5 1 0,-4 0 0</inkml:trace>
  <inkml:trace contextRef="#ctx0" brushRef="#br0" timeOffset="2">2947 8726 8407,'-5'-12'-2,"-2"-4"1140,1 3 0,7 0 1,11 7-1,7 1 0,6 2 1,5 2-529,3 1 0,5 0 1,2 0-1,0 0 1,5 0-1,2 0-694,2 0 1,5-1 0,-5-3 0,-1-4 0,0-2 0,-1 0-4680,-1 2 4763,-3 3 0,-8 0 0,-1-1 0</inkml:trace>
  <inkml:trace contextRef="#ctx0" brushRef="#br0" timeOffset="3">7184 10439 7946,'-12'-2'220,"1"0"84,-1-2 1,5 0 0,-1 6 0,-1 0 0,-2 3 0,-3 3 242,-1 4 0,-6 1 1,4 6-1,-2 1 1,0 3-311,-2 4 0,-2 2 0,-2 7 0,-2 0 0,2 4 0,2 0 126,4 4 0,-1-4 0,5 1 1,2-3-84,4-5 0,0-4 0,5-6 0,2-2-166,1-2 0,1-2 0,1-6 1,3 1-1,3-2-49,3-2 1,7-3 0,2-5 0,3 0 0,2 0-210,2 0 0,3 0 0,4-2 0,-1-1-92,-1-5 1,-1-2 0,4-2 0,1 0-366,-1-4 0,-1 4 1,-1-5-1,-3 2-117,-1 0 0,0-2 0,-3 3 0,0-1 176,-3 1 1,0 5 0,-7 3-1,-1 0-291,-2-1 1,-4 5 488,0-2 1,-6 8-1,1 2 344,-6 0 0,-8 5 0,-7-5 0</inkml:trace>
  <inkml:trace contextRef="#ctx0" brushRef="#br0" timeOffset="4">7229 10576 7925,'-11'-10'953,"0"1"244,-1 1 0,5 6 0,0 0-475,2 9 0,0 7 0,2 12 0,0 6 0,0 5-233,2 5 0,1 12 0,0 7 0,0-27 0,0 1-641,0 3 1,0 0 0,0-3 0,0 1-1,0 2 1,0 0 0,0-3 0,1 0 0,3 28-989,4-6 1,0-3 0,1-13 0,-1-9-1867,1-9 3006,6-12 0,-2-11 0,3-6 0</inkml:trace>
  <inkml:trace contextRef="#ctx0" brushRef="#br0" timeOffset="5">7880 10553 7882,'0'-23'159,"0"0"0,0 0 0,0 1 0,0-3 0,0 0 167,0-2 0,0 5 0,-1 4 0,-3 1-220,-3 3 0,-3 3 0,-2 3 1,1 4-122,-1 3 1,0 2 0,-2 3 0,-2 5 108,2 5 1,0 4 0,1 5 0,-3 0-1,4 1 289,3 2 0,-1 0 0,3 4 1,0 2-1,0 1 407,2 1 0,1-1 0,4-1 0,0-2-242,0 2 0,2-3 1,1 0-1,6-2-341,5-5 0,0-1 1,5-6-1,2-1-326,0-1 0,-2-3 1,0-1-1,2-3-209,0 0 0,-2-3 0,0-1 0,0 0-156,-1 2 0,-3 5 0,-7-2 0,-3 4 173,0 0 1,-4 4 0,2 2 0,-4 1 126,-3 2 0,-9 3 0,0 2 1,-2 2 13,-1-2 0,-6 0 0,0 1 1,-4 0-83,-3 0 0,2-7 0,-2-5 0,1-5 74,3-5 0,4-15 0,3-8 0,3-11 346,5-11 1,5-7 0,10-12 0,5 0 183,4 0 1,8 3 0,-1 3 0,6 6-1,2 5 1,-1 3 0,5 4 0,3 2-227,-1 5 1,1-1 0,-1 5-1,3 1-1347,4 0 1,-4 9-1,-2-5 1221,-5 7 0,-5 1 0,2 1 0</inkml:trace>
  <inkml:trace contextRef="#ctx0" brushRef="#br0" timeOffset="6">8817 10427 7882,'0'-18'706,"0"3"0,0 3 0,-1 0 1,-2 1-1,-2 1 1125,-1 2 0,2 3 1,-4 5-1,-1 1-1394,-1 3 1,-1 7-1,-1 8 1,0 4-1,-4 4-776,-3 3 1,2 5 0,-2 3-1,-2 4-156,0 2 0,-2 9 1,-1 2-1,0-1-273,1 2 0,-1-5 0,7-2 1,1-3-848,-1-4 1,7-9 0,5-11 1614,0-10 0,-1-10 0,-6-9 0</inkml:trace>
  <inkml:trace contextRef="#ctx0" brushRef="#br0" timeOffset="7">8417 10519 7882,'0'-17'731,"0"4"0,-1-1 3919,-3 6 0,4 0-2702,0 8 0,5 8 1,8 12-1,2 7-1390,4 7 1,8 5-1,3 7 1,3-2-850,1-2 0,1 1 1,-1-5-1,0-2-1283,1-4 1,-5-6-1,-1-7 1,-2-5-2448,-6-5 1,-3-4 4020,-6-5 0,-6 5 0,-1 2 0</inkml:trace>
  <inkml:trace contextRef="#ctx0" brushRef="#br0" timeOffset="8">9582 10165 7999,'-23'-6'448,"4"0"1,1-4-1,2 2 1,3 6 444,4 4 1,3 5 0,4 5-1,-2 5 1,1 4 0,2 7-450,1 5 0,0 5 0,0 11 1,0 1-588,0 2 0,0 2 0,0 2 0,1-2-536,3-1 1,2-4 0,7-1 0,1-4-516,1-2 0,0-9 1,-3-1-1,-1-7 562,1-7 1,-1-9 0,-1-7 0,-1-4 631,-1-6 0,-2-3 0,2-4 0,7-3 0,-2-5 0</inkml:trace>
  <inkml:trace contextRef="#ctx0" brushRef="#br0" timeOffset="9">9788 10462 7999,'0'-23'0,"0"5"0,0 3 0,0 2 768,0 2 1,0-1 51,0 1 0,0 6 0,0 5-65,0 6 1,0 10 0,0 7 0,0 7-1,0 3-98,0 1 1,1-1 0,1-3 0,4-3-389,0-3 1,2-1-1,3-3-152,0-5 1,5-1 0,0-10 0,3-4-280,5-6 1,-1-8 0,4-13 0,-3-3-638,-1-3 0,0-3 1,-2-2-1,-3-2 1,-5-1-452,-5 3 1,-6 2 0,-2 3 671,-7 3 1,-4 3 0,-4 9 0,-4 7 330,-3 6 1,-1 5 0,0 5 0,2 5 324,2 4 0,2 5 0,6-2 1,1-1-1,2 1 123,4-3 0,3-2 0,2-2 127,3-2 1,6-3-1,7-5 1,2 0 146,5 0 0,-1-1 0,3-3 1,0-4-1,-1-2 231,2-1 0,-1 3 0,-4 2 0,-2 0-135,-1-1 1,-3 5 0,1-3-1,0 1-326,-3 0 1,-1 0 0,-2 5 0,0 2-277,1 1 0,-6 5 0,-1-2 0,-1 3-165,0 2 1,1-1 0,-3 1-105,2-1 1,4 1 0,-4-1 0,-1 0-45,3 1-1,0-1 1,4 1 0,-1-1 342,-1 1 0,3-5 0,4 1 1,-1-1 407,-1 0 0,2-1 0,0-3 0,1 0 147,0 0 0,-2-2 0,4-2 0,-2-3-418,-2-3 0,3-5 0,-1-4 0,1-6-662,-1-3 0,-1-3 1,-3 1-1,-1-3-535,1-3 1,-6 3 0,-3 4 0,-6 3 137,-5 4 0,-7 4 0,-5 7 0,-7 4 562,-7 3 1,-2 7-1,-4 6 1,-1 6-7,1 3 1,4 2 0,2 0 367,6 0 0,4-1 0,1 1 0</inkml:trace>
  <inkml:trace contextRef="#ctx0" brushRef="#br0" timeOffset="10">11295 9959 7999,'0'-41'543,"-4"7"0,1 7 1,0 5-1,2 3 0,0 5 1,-3 5 63,-4 5 1,1-1 0,-4 2-1,-3 5-338,-2 4 0,-3 10 0,-4 7 0,-1 8 0,-3 8 0,-3 11-76,13-21 1,1 1 0,-3 5 0,0 1 0,0 2 0,1-1 0,1 1 0,1-1-152,1-1 1,2 0 0,3-1-1,2-1 1,-3 29 0,7-7-270,7-9 0,8-16 0,9-14 0,6-7-395,4-6 1,7-8 0,2-4-1,1-8-306,-1-6 0,4-6 1,-1-7-1,2 1-325,2 0 0,-7-4 1253,-4 0 0,-1-5 0,-5 2 0</inkml:trace>
  <inkml:trace contextRef="#ctx0" brushRef="#br0" timeOffset="11">11227 10324 7999,'-35'17'1176,"2"-3"1,4 4 1460,6-2 0,13-2-1604,14-6 0,2-3 0,11-6 0,1-3-399,5-4 1,1-2 0,6-1 0,1-1-681,-2 1 1,2-5-1,-3 1 1,0 1-342,0 2 0,-1 4 0,-4 2 0,-2-1-421,-2 1 0,2 3 1,-7 1-1,-4 6 66,-5 7 1,-5 6 0,-4 7 0,-5 2 5,-5 5 0,0 1 1,-4-1-1,1-2-507,-1-1 1,8 3-1,0-6 1243,3-3 0,-2-4 0,3-7 0</inkml:trace>
  <inkml:trace contextRef="#ctx0" brushRef="#br0" timeOffset="12">11832 9731 7999,'-11'0'1148,"0"1"0,4 3 1,2 5-1,0 6-374,-3 8 0,2 6 0,-2 10 0,0 8 0,1 9 0,-1 7-627,4-29 0,-1 0 1,3 0-1,-1 0 0,1 0 1,0-1-1,1 32 0,1-4 1,0-5-885,0-7 0,4-9 1,1-15-193,1-5 0,2-8 217,3-8 0,-4-8 0,-2-5 0,-1-5 126,0-5 0,-1-4 0,-1-2 0,0-3 195,2-1 0,0-2 0,-4-2 0,0 3 475,0 3 1,-4 3 0,-1 2 0,0 2 379,0 1 1,-3 9 0,3 0 0,-1 3 1865,-3 5 1,2-3-1195,0 1 0,6 0 0,2 4 0,8 0-744,5 0 1,6-4 0,-1-1-1,3 0-580,0 0 0,1 1 0,0 4 0,-1 0 0,-2 0-262,-1 0 1,-5 5 0,0 3 0,-5 3-302,-5 5 1,-4 3 0,-4 6 0,-5 3 137,-5 1 0,-4 2 0,-6 3 0,-1-1 32,-2-3 0,-3 6 1,3-6-1,2-2-309,0-2 1,8-10 0,1-4-668,4-7 1557,5-9 0,7-8 0,7-5 0</inkml:trace>
  <inkml:trace contextRef="#ctx0" brushRef="#br0" timeOffset="13">12060 10142 8291,'6'-18'486,"-1"1"0,3 6 143,0 0 0,0 0 0,2 5 0,-3 6 285,-3 6 0,-2 11 0,-2 6 0,0 7-182,0 7 1,0 5-1,0 9 1,0 7-676,0-25 1,0 1 0,-1 3-1,0 1 1,0 4 0,0 1 0,-1 1-1,0 1-229,0 0 1,1 0 0,1 0 0,-1-1 0,1-5 0,0-2 0,0-3 0,1-1-338,3 21 1,1-12 0,4-12-1,-3-3-1284,0-3 0,-1-6 1447,-2-3 1,-1-9-1,2-6 1,-3-8 37,-1-5 1,0-5 0,0-6 0,-1-3-189,-3-3 1,2-9 0,-1-2 174,1-4 0,-1-6 0,-1-3 0,1-5 321,2-1 0,-4-1 0,-1 4 0</inkml:trace>
  <inkml:trace contextRef="#ctx0" brushRef="#br0" timeOffset="14">12129 10313 7999,'0'-41'330,"0"2"1,0 5 266,0 0 0,1-1 0,3 1 0,4 0 108,2 0 1,1 8 0,1 5 0,-1 3-365,0 4 0,1 2 0,1 5 0,1 3 334,1 3 1,5 2 0,-1 4 0,3 6 456,1 7 0,-4 4 0,-2 2 1,0 1-815,-3 2 0,-3 9 0,-2-2 0,-3 1-85,0 1 1,-4 2 0,-6 1 0,-5 1-32,-5-1 1,-3-2 0,-7-6-1,-2-1-196,-1-2 0,-7-3 0,3-7 1,0-7-7,2-6 0,-3-9 0,3-2 0</inkml:trace>
  <inkml:trace contextRef="#ctx0" brushRef="#br0" timeOffset="15">12700 9982 7999,'5'-18'-171,"0"0"0,4 4 0,-3-2 0,1-1 0,-1 1 0,2 2 682,-2 1 1,0 2 0,-3-1 0,1 1-646,-2 0 0,0 5 0,-4 6 21,-2 7 0,-2 3 0,-5 3 1,-1 2-1,0 3 0,-2 1 423,-2 0 0,1 0 1,2 4-1,0-1 682,-3 1 1,1 0 0,4 0-437,-1 0 1,1-4 0,-1 0-1,2 0 1,3-1 665,3-3 0,3-2-868,1-2 1,1-1 0,4-2-1,5-4 1,5-3 243,3-1 1,5 0 0,4 0 0,-2-1-126,-1-3 1,3-1 0,-1-3 0,0 3-147,-2 0 0,-1 4 1,-2-3-1,0 3-157,-2 1 0,-5 0 0,1 0 0,-3 1-202,0 3 0,-5 2 0,0 5 1,-2 1-377,-3-1 1,0 2-1,-4 2 1,-3 4-541,-6 3 0,-6 2 0,-5 3-27,-1 3 1,-5 2 0,-1-2 0,-1-3-1469,4-3 2443,-3-1 0,4 0 0,-2-1 0</inkml:trace>
  <inkml:trace contextRef="#ctx0" brushRef="#br0" timeOffset="16">8326 13043 7999,'-17'-12'1230,"5"6"1,-4 2-1,5 2-299,3-2 0,5 2 0,6-1 0,6 1 0,5 2-969,5 0 0,3-1 1,2-1-1,3-4 0,2 0 1,1-3-923,1-1 0,-2-1 1,3-1-1,-2 1 1,0 1-1,-2 1-236,-5 1 1,-1 2 0,-6-3 211,2 1 984,-9 6 0,1-8 0,-10 3 0</inkml:trace>
  <inkml:trace contextRef="#ctx0" brushRef="#br0" timeOffset="17">8463 12928 7999,'-23'7'89,"1"-2"1,2-4 332,1 3 0,5-3 0,0 4 0,4-1 0,4 1 517,1 1 0,1 3 0,4 8 0,0 6-481,0 6 0,1 9 1,3 5-1,5 7-590,5 7 0,-2 1 0,-4-26 1,-2 1-1,0 0 0,-1 0 63,-1 0 1,-1 1 0,1 0 0,0 1 0,1-2 0,1 1 0,6 29-804,-1-6 0,-3-10 1,-1-10-1,1-5-1267,-2-5 1,3-16 2138,-5-11 0,-2-10 0,-5-13 0,-4-5 0,-4-1 0</inkml:trace>
  <inkml:trace contextRef="#ctx0" brushRef="#br0" timeOffset="18">8394 13408 7999,'-5'-23'805,"0"5"0,-2 3 35,3 3 1,2 4 0,2 0 0,2-1-69,2-1 1,3-1 0,7-1 0,3 1-509,0 0 0,6-2 1,4-1-1,0-1-647,0 1 0,1 5 0,4 1 0,-1 1-505,0 0 0,-3 2 1,-1 5-1,-3 2-117,-1 1 1,-5 5 0,-4 6 0,-4 2-706,-3 2 1710,-4 1 0,2 9 0,-5 1 0</inkml:trace>
  <inkml:trace contextRef="#ctx0" brushRef="#br0" timeOffset="19">8497 13808 7999,'-28'34'598,"10"-6"1,3-5 1199,9-7 1,6-4-1,4-5 1,3-3-856,3-3 1,8-6-1,5-2 1,6-6-1408,4-6 1,1-1-1,1-11 1,-1 0-2467,0-2 1,4-6 2929,0 1 0,0-5 0,-3 3 0</inkml:trace>
  <inkml:trace contextRef="#ctx0" brushRef="#br0" timeOffset="20">9262 13020 7999,'-21'-12'1043,"2"1"1,3 1 1813,4 2 0,2 2-2218,2 2 0,3 4 0,5 0 0,0 6 0,1 6 0,3 4-452,4 7 0,2 1 0,1 8 0,-1 2-379,-2 3 0,2 6 1,-2 0-1,1 4-215,-2 3 0,3 3 0,-3-3 0,0-3-912,1-4 0,-5-8 0,2-6-503,0-1 1,-4-9 1115,3-11 1,-3-9 0,-1-15 0,-1-4 315,-3-5 1,-2 1 0,-6-4 0,-1 1 389,-2 0 0,-3 5 0,-4 4 0,-1 1 340,0 3 1,-4 3 0,-1 3 0,2 5 885,2 1 0,-2 2 0,7 2 1,-1 0-1,2 3-94,7 1 0,6-3 1,10 1-1,6-3-962,7-1 1,9-2-1,4-6-706,6-7 0,4-6 0,4-3 1,1-1-871,0-2 1,-6 1 0,-2 4 0,-3 2 351,-5 1 1,-3 0 0,-9-3 0,-7 3 1053,-6 4 0,-4-2 0,-1 1 0,-1-1 0,-3 1 0,2 2 0,-5 5 0,1 1 0,0 0 0,-2 2 0,2-9 0,1 3 0</inkml:trace>
  <inkml:trace contextRef="#ctx0" brushRef="#br0" timeOffset="21">9445 12803 7999,'-4'-23'0,"-1"1"989,-1 3 1,-1-1 0,-1 5 571,0 1 0,4 6 1,-2 7-1,1 7-508,2 10 1,2 5-1,2 6 1,3 3-881,4 3 1,2 10-1,1 3 1,1 2-116,-1 3 0,4 1 1,1 5-1,-3-1-305,0-3 1,-1-3 0,-1-8 0,0-6 0,0-5-2687,-4-8 2635,-2-11 1,-5-15 0,0-10 0,0-5 157,0-6 0,0-3 0,2-4 0,0 2 151,2 1 1,0 1-1,-4 5 1,1 2 186,3 1 0,-3 5 1,3-1-1,-3 2 72,-1 2 0,0 3 1,1 1 159,3-2 0,-3 2 1,5 1-146,-1 1 0,-3 1 0,6 4 0,1 0-15,1 0 1,1 5-1,1 4 1,-1 5-83,0 5 1,1 6-1,-1 3 1,1 1-667,-1 3 0,1-4 1,-1-1-1,0-3-374,1-1 0,3-7 0,0-4 1,1-7-716,0-4 0,-2-4 1,4-4 1566,-2-8 0,-1-11 0,-3-3 0</inkml:trace>
  <inkml:trace contextRef="#ctx0" brushRef="#br0" timeOffset="22">10062 13134 7871,'-12'0'143,"3"0"1,-1 0 0,-2 1-1,-1 2 1593,0 1 0,7 4 1,2 0-1062,3 2 1,2-3 0,3-4-1,5-1 1,3-4-394,4-1 0,4-5 1,-1-7-1,3-4 0,-1-3-321,-2-1 1,3-1-1,-3-2 1,1-4-259,-1 1 1,-2 0 0,-6 4-1,-1-2-349,-2 2 0,-3 6 0,-6 3 270,-3 4 1,-8 5-1,-5 3 1,-2 4 162,0 4 1,0-1-1,-3 4 1,2 2 191,1 1 1,1 2 0,-1-1 176,4 1 0,3 0 1,3 2-1,2 3 0,-1-1 445,2 1 1,1 4-1,5 1 1,0 5-116,0 2 1,1-2-1,3 2 1,3-1-463,4-3 0,5-1 0,3-1 1,4-3-308,4-5 1,-2-1-1,4-10 1,0-2-232,0-5 1,2-5 0,2-7 0,-3-5-91,-3-6 0,-2-3 0,0-4 0,-3 2 290,-4 0 0,-4 2 0,-2-2 0,-1 5 120,0 2 1,-4 2-1,-3 3 1,-3 4-92,-1 2 0,0 6 324,0-1 1,-1 5 215,-3 0 1,2 0 243,-1-1 1,1-2-222,2-6 1,2 2-1,0 1 1,3 3 40,2 1 0,-4 1 0,4 5 0,-1 3 62,0 4 0,-3 7 1,1 4-1,-3 4-71,-1 4 1,0 2-1,0 5 1,0 0-151,0 1 0,-1-2 0,-2-2 1,-2-1-15,-1-3 1,-1-1-1,0-7 1,2-5-296,0-5 1,3-7 0,-1-9 0,3-10-582,3-7 0,0-9 1,5-8 244,0-3 1,1 1 0,0-7 0,-1 3 0,1 2-134,1-1 0,-3 5 1,1 2-1,1 2 158,1 3 1,3 2-1,1 11 1,1 2-317,-1 3 1,2 5 775,0 3 0,4 3 0,-2 5 0</inkml:trace>
  <inkml:trace contextRef="#ctx0" brushRef="#br0" timeOffset="23">10861 12689 7933,'-16'-5'619,"3"3"0,-2-2 1252,2 3 0,2-3 3759,-1 1-5196,6-1 1,2 4 0,8 0-642,4 0 0,2 1 1,0 3-1,-1 3 1,-2 5 110,2 3 1,0 3-1,0 5-27,-1 0 0,-5-1 0,4 1 0,-2 1 77,-3 3 0,0-3 1,-2 3-1,0-4 677,0-4 0,0 1-273,0-5 1,0-6-1,1-10 1,1-9-200,2-8 0,4-5 1,-3-2-1,1-2-103,3 2 1,-2-5 0,-1 1 0,0 0-194,1 2 0,-1-1 1,3 2-1,-3 0-375,-1 2 1,4 5 0,-1 2 213,2 0 1,1 7 0,1 7 94,-1 6 0,1 8 0,-1 10 0,-1 4-29,-2 5 0,1 7 0,-4 3 0,1-1-468,3 0 1,-3-1-1,2-5 1,0-4-195,-2-6 1,4-5 0,-2-8 0,2-2-614,1-4 0,1-9 1507,-1-7 0,0-9 0,1-9 0</inkml:trace>
  <inkml:trace contextRef="#ctx0" brushRef="#br0" timeOffset="24">11250 12677 7933,'-12'5'3939,"6"-3"0,6 3-3289,7-5 1,4 0-1,1 0-319,3 0 0,-2-5 0,2-2 0,-2 0 0,0-1-63,2-1 0,-2-1 0,2-3 0,-2-1-201,-2-1 0,0-5 1,1 1-1,-2-2 1,-1 1-204,-1 1 0,-6 1 0,2-2-691,-3 1 0,-1 5 198,0-1 0,-5 7 0,-3 4 0,-2 4 0,-1 5-38,-1 7 0,1-1 1,0 6-1,-1-2 930,1 0 0,-1 4 1,2-4-1,1 1 642,2 0 0,3 2 0,-2 4 0,0-2-12,4-1 1,1 0 0,2 4 0,1 0 0,5-1-721,3 1 1,0-5 0,8-3 0,0-2-908,-1-2 0,2-4 1,4-3-1,0-4-548,0-4 1,0-6 0,0-8 0,-1-3 411,1-3 1,0-2-1,-1-1 1,-2-3 140,-1-3 1,-5-3-1,3-1 1,-2-1-334,0 1 0,0 2 1062,-3 1 0,-1-6 0,0 0 0</inkml:trace>
  <inkml:trace contextRef="#ctx0" brushRef="#br0" timeOffset="25">11878 12118 7933,'0'-12'1827,"0"1"-780,0-1 0,-2 6 0,0 1 157,-2 0 1,-4 10 0,3 2 0,0 10-330,0 5 1,1 9 0,4 5-1,0 3-340,0 4 0,0 2 0,2 2 0,0 2-612,2 4 0,5 2 0,-1-3 0,2-6-589,1-7 1,-1-6 0,-1-6 0,-1-10 0,1-6-626,1-8 1,-3-1 0,0-4-1,-2-1 476,-3-5 1,3-3 0,-1-3 0,-1-3-859,-2-1 1,-1 1 1672,0-2 0,-5-8 0,-1 3 0</inkml:trace>
  <inkml:trace contextRef="#ctx0" brushRef="#br0" timeOffset="26">11718 12460 7933,'-29'8'0,"2"-2"4892,3-1 1,6 0-2436,3-1 1,12-3-1,10 3 1,8-3-2178,8-1 1,8-6 0,2-4 0,6-5-477,1-3 1,-2-1-1,3-4 1,-1 1-2146,1 3 2341,-4-2 0,2 3 0,-5-5 0</inkml:trace>
  <inkml:trace contextRef="#ctx0" brushRef="#br0" timeOffset="27">12871 12346 7933,'-5'-6'0,"-1"1"776,-6 5 1,5 0 0,2 0 0,4 0 0,6 0 0,3 0-1052,4 0 0,3-6 0,2 0 0,-1-2 0,2 1 275,0-2 0,1-6 0,4-3 0</inkml:trace>
  <inkml:trace contextRef="#ctx0" brushRef="#br0" timeOffset="28">12940 12449 7933,'-5'19'0,"-2"0"0,0 1 1548,-1 2 1,6-5 0,-2-1-794,3-4 0,6 0 0,2-2 0,5-1-2333,3-2 1,-2-4 1577,2 1 0,-2-8 0,-2-2 0</inkml:trace>
  <inkml:trace contextRef="#ctx0" brushRef="#br0" timeOffset="29">14402 11546 7928,'6'-11'65,"-2"0"261,-3-1 0,-1 5 0,0-1 0,-1 0 453,-3 2 0,-2 1 0,-6 5-572,1 0 1,1 5 0,1 3 0,1 3 0,1 3-41,0 1 1,-2 6-1,4-4 1,-1 4 20,-3 1 0,3 0 1,-2 7-1,-1 0 0,-1-1 180,-1 0 1,-1 4-1,2-3 1,1 0 42,2-2 0,0-3 0,0-2 0,3-3 115,3-4 1,2-2 0,3-3-338,3-3 0,3-2 0,3-5 1,1 0-294,1 0 0,7-5 1,-1-2-1,6-3-238,2-2 0,-2-3 1,3-2-1,2 0 1,1-4-169,1 0 1,-1 2-1,-1 1 1,-3 0-211,-1 1 0,0 1 0,-3-1 0,1 1 110,-5 6 1,-3 0-1,-6 5 1,-1 0-1522,0 0 1612,-4 1 1,-3 4 0,-8 1 518,-4 3 0,-2-3 0,-6 15 0,-2-4 0</inkml:trace>
  <inkml:trace contextRef="#ctx0" brushRef="#br0" timeOffset="30">14584 11592 7928,'-7'-16'218,"0"-3"175,2-3 0,2 4 0,4 3 0,3 2 754,3 2 1,0 1-1,0 2-317,2 4 0,-4 13 0,-1 9 1,-3 9-288,-1 7 0,0 13 1,-1 2-1,-2 7-396,0 5 1,-5 1 0,5-29-1,1-1 1,-3 29-759,0-3 1,1-4-1,5-5 1,3-7-935,4-13 0,7-10 0,4-12 0,1-9 1545,-1-8 0,3-11 0,-4-9 0</inkml:trace>
  <inkml:trace contextRef="#ctx0" brushRef="#br0" timeOffset="31">15110 11615 7882,'0'-23'69,"4"0"1,-1 0-1,0 1 1,-2-1-1,-1-1 1,1-2 316,3 0 1,-2-1-1,1 4 1,-1 0 0,-2 0-1,-2 2-143,-1 2 1,0 2 0,-3 6 0,-1 1-224,1 2 1,-2 4 0,-3 8 0,0 5-121,-1 5 0,-3 1 0,0 7 0,1 3 362,1 3 0,2 3 0,0 3 0,3 0 480,0 0 0,2 4 1,-2-1-258,4-4 0,3 2 0,1-6 0,0 1 1,0-1 48,0-1 1,2-6 0,5-7 0,4-2-23,2-2 1,1 1-1,0-2-530,1-3 0,4-2 0,-2-5 0,0 2-293,4 2 1,-4-3 0,1 3 0,-1-3-315,-3-1 1,2-4 0,-1 0 0,-1 2-253,-1 0 1,-2 4 867,1 2 1,-6-1-1,-3 7 1,-6 3 151,-4 0 1,-5 1-1,-2 1 1,-2 3-70,-2 0 1,-1 2 0,-4-5 0,-1-1-304,-3-1 1,7-7 0,-3-2-1,3-4-183,2-4 1,5-7 0,7-10-1,1-4-52,2-5 0,11-3 1,5-3-1,3-1 333,5-1 0,1-4 0,4 4 0,2 1-206,1 2 1,3 1-1,4-1 1,2 2-905,-1 3 1,-6 7 1240,-5 8 0,-2 2 0,-1 2 0</inkml:trace>
  <inkml:trace contextRef="#ctx0" brushRef="#br0" timeOffset="32">15944 11307 7882,'-6'-12'815,"5"1"1,-4-1 0,1 1 2508,0 0-3011,1 4 1,1 2-1,-1 6 1,-4 3-1,0 5-505,-1 5 1,-1 4-1,-5 5 1,-1 1-348,1 2 1,-4 9-1,-1 7 1,-1 2-12,1 2 1,-3-1 0,3 2-1,-1 2 81,1 0 0,2-2 0,7-8 0,3-7-1317,3-7 1786,3-4 0,-4-25 0,-2-4 0</inkml:trace>
  <inkml:trace contextRef="#ctx0" brushRef="#br0" timeOffset="33">15635 11467 7882,'-1'-23'-351,"-2"1"757,0 3 1,-1 3 0,4 4 0,0 1 1552,0-1 0,5 7 1,2 5-1,4 8-1062,0 6 0,4 5 0,2 8 0,0 3-1103,4 3 0,0 5 0,2 0 0,0-1-877,0-2 0,4-5 1,0-4-1,3-3-2186,1-4 3269,2-2 0,2-6 0,-1 0 0</inkml:trace>
  <inkml:trace contextRef="#ctx0" brushRef="#br0" timeOffset="34">16469 11033 7882,'-12'-17'1566,"5"4"1,-1-2-535,-1 2 0,4 8 0,1 5 0,2 8 0,-1 7-551,0 8 1,-1 6 0,3 9-1,-2 4 1,-1 4-610,2 3 0,0 6 0,2 7 1,0-29-1,0 0 0,0 32 1,0-2-481,0-3 0,0-7 0,2-5 1,1-7-488,5-11 0,-2-8 0,2-14 0,1-5 474,1-1 0,1-7 1,1-5-1,-1-7 142,1-6 0,-1-7 0,1-2 0,-1-4 479,0-2 0,6-5 0,1 3 0</inkml:trace>
  <inkml:trace contextRef="#ctx0" brushRef="#br0" timeOffset="35">16583 11215 7882,'0'-11'-1522,"0"-1"4584,0 1-2185,0 5 1,4 6 0,0 9 0,0 5 0,1 3 324,2 1 0,0 4 0,0-3 0,2 2-487,1 2 0,2-5 0,0-3 1,2-2-539,1-2 1,1-1-1,-4-2 1,2-4-394,2-3 0,4-10 1,-1-5-1,1-5-953,-1-5 1,2-6 0,-6-1 123,-1-2 0,-2-1 0,-1 0 1,-4-1-230,-3 1 1,-4 4 0,-4 0-1,-5 4 619,-5 4 1,-3 6-1,-6 8 524,0 4 1,0 6 0,-1 4 0,0 7 334,1 3 1,-1 2 0,9 2-1,1-1-330,1 2 1,3-1 0,2-1 0,6-4 231,4-2 0,6-6 0,7 0 1,5-2 717,6-3 0,3-2 0,5-2 0,1-3-322,-1-2 1,-4 0 0,-1-3 0,-2 1-1157,-5 1 0,-1 4 1,-4-2-1,-1 0 2812,1-1 1,-2 3 0,-4-2-805,1 1 0,-5 1 1,1 4-894,1 0 1,1 0-461,1 0 0,-3 5 0,-2 3 106,-1 2 1,3 2 0,-4 0 0,-2 2 138,0 1 1,2 1 0,-1-4-1,1 2 55,1 1 1,-2 1-1,4-5 1,2 1 68,1-1 0,2-1 0,1-1 0,0-3-215,3-1 1,4-2 0,-1-7 0,3-5-327,0-5 0,1-3 0,0-6 0,0-1-549,0-3 0,-2 2 0,-2-5 0,-3 1-658,-4 0 1,-5 4 0,-4-2-1,-3 3 503,-3 1 1,-5 7-1,-8 4 1,-6 7 164,-3 4 0,-7 3 0,1 6 0,-2 6-1010,-1 2 1720,5 6 0,-4-4 0,4 5 0</inkml:trace>
  <inkml:trace contextRef="#ctx0" brushRef="#br0" timeOffset="36">18034 10781 7882,'7'-37'145,"0"5"0,-2 4 1,-3 5-1,-1 4 335,-1 2 0,-1 3 1,-3 7-1,-3 4 1,-3 6-130,-2 4 1,-3 5-1,-2 4 1,0 7 0,-4 7 50,0 7 1,-6 5 0,0 6-1,1 3 1,-1 2 105,1 6 0,3-1 0,13-27 1,1 0-1,-9 28 44,4-7 1,0-5 0,10-8 0,3-7-709,3-8 1,10-14-1,7-2 1,4-6-359,3-2 0,0-9 1,3-2-1,0-3-337,0-3 0,-3 3 1,0-3-1,-2-1-323,-1 0 0,-1 0 1,-3-1-1,-4 3-89,-2-1 1,-6 5 1262,1-4 0,0-1 0,3-1 0</inkml:trace>
  <inkml:trace contextRef="#ctx0" brushRef="#br0" timeOffset="37">17999 11078 7882,'-11'0'0,"-1"0"4639,1 0-2384,0 0 0,4 2-1525,3 1 1,8 0-1,4 4 1,2 1-605,1-2 0,1 5 0,-1-4 0,1 3 0,-1 2-461,1-1 0,3 1 0,-1-1 0,-3-1-703,-2-2 0,-3 2 1,3-2-1,-2 2-8,-2 1 0,2 1 0,-3-1 0,-1 0-93,-2 1 1,-1-1 0,-1-1 1138,-3-2 0,-3 2 0,-4-4 0</inkml:trace>
  <inkml:trace contextRef="#ctx0" brushRef="#br0" timeOffset="38">18502 10667 7882,'-5'-11'583,"-3"-1"1,-1 1-1,0 1 1,3 1 770,1 1 0,-3 8 1,3 4-1,0 10 0,0 9-489,3 7 0,-5 2 0,1 11 0,-2 4 0,2 5-762,1 4 0,-4 6 0,1 2 1,-1-1-1,2-3-678,3-6 1,3-4 0,1-10 0,0-7-571,0-9 0,4-12 0,-1-12 641,0-7 1,2-8 0,-1-4-1,0-2 230,1-2 0,-4-4 0,4-1 0,-1 0 0,0 0 92,-2 3 1,-1 1 0,-1 1 277,0 0 1,0 5 0,0 2-1,0 1 1498,0 0 1,0 3-316,0 4 0,0 7-560,0 1 0,7 0 1,4 4-1,7-3-425,4-1 0,2 0 1,1 2-1,3 0-421,1 2 0,-3 1 1,0-2-63,-2 0 0,-3 6 1,-5 0-1,-6 4-279,-3 2 0,-5 7 1,-7 0-1,-6 8 0,-8 3-493,-7 1 0,-3-1 0,-5-1 0,-1-3-135,1-1 1,4-3 0,2-7 0,2-7-1231,5-6 2326,6-3 0,-2-13 0,6-1 0</inkml:trace>
  <inkml:trace contextRef="#ctx0" brushRef="#br0" timeOffset="39">18822 10599 7882,'-18'-6'376,"1"5"0,6-4 0,-1 1 0,1-1 1212,0-1 0,6 2 0,5-2 0,7-1 0,8 1-1318,8-3 0,5-1 1,6-1-1,2-1 0,2 1-558,4-1 0,1 1 1,0-2-1,-2 1 0,-2-1-698,-2 3 0,-2 2 0,-3 0 0,-5 5-431,-8 1 0,-6 4 1,-6 1 857,-3 5 0,-5 2 0,-6 3 0,-5 1 559,-5 1 0,-2 5 0,-4-2 0,0 5 0</inkml:trace>
  <inkml:trace contextRef="#ctx0" brushRef="#br0" timeOffset="40">18993 10576 7882,'-15'7'0,"-1"1"990,2 1 1,3 5-1,3 2 1,3 2-1,2 2 415,-1 2 1,0 6-1,4 2-1214,0 3 1,0 7-1,0 2 1,0 2-1,0 3-658,0 2 1,-4-7 0,0 0 0,2-6-1162,1-6 0,1-2-131,0-5 1,0-8-1,0-7 46,0-11 1713,5-11 0,-4-4 0,4-4 0</inkml:trace>
  <inkml:trace contextRef="#ctx0" brushRef="#br0" timeOffset="41">18924 10816 7882,'-16'-7'1130,"3"-2"1,-2 6 274,2 0 0,7 0 1,3 1-128,6-2 1,6-1 0,9 2 0,6-2-1060,4-1 1,2 2 0,4-2-1,2 0-604,2-1 0,-3 5 1,4-2-1,-5 3 23,-4 1 0,-2 0 0,-5 1-590,0 3 1,-2 3-1,-3 7 1,-6 1-144,-7-1 0,-8 3 0,-3-1 1,-3 1-677,-4-1 1771,-6 5 0,1-3 0,-4 4 0</inkml:trace>
  <inkml:trace contextRef="#ctx0" brushRef="#br0" timeOffset="42">18902 11170 7882,'-18'7'2098,"3"0"-280,2-2 1,8 2 0,5-3-1,7-1 738,7-2 1,5-1-1,8 0-2093,3 0 1,3-5-1,3-3 1,1-2-1,1-3-1004,-1-2 1,2 2 0,-1-3 0,-1 1-1527,-2-1 1,-2-3 0,-2 4-1,-6 3 2067,-4 3 0,-10-2 0,-6 5 0</inkml:trace>
  <inkml:trace contextRef="#ctx0" brushRef="#br0" timeOffset="43">19107 11775 8475,'0'6'-568,"5"4"1,2-3-1</inkml:trace>
  <inkml:trace contextRef="#ctx0" brushRef="#br1" timeOffset="44">19244 11467 10935,'-5'-16'336,"-3"1"0,-2 1 1,-1 3 98,-1 3 0,5 8 0,1 9 1,0 5-1,3 5 0,-1 3-151,0 0 1,-5 6 0,2 4 0,-4 4 0,0 3 0,-2 2 16,-2 2 1,1 6 0,-5 4 0,0 2 0,0-2-9,0-3 0,5-5 0,-1-4 0,3-5 39,5-5 1,2-9-211,5 1 0,1-9 0,4-3-193,6-6 1,1-4 0,4-2 0,1-3 173,2-3 1,-1-3 0,1-2 0,1 1-4,2-1 0,0 0 1,2-2-1,2-1 19,1 1 1,-1 0-1,-2 0 1,2-3 59,0-1 1,5 4-1,-5-1 1,0 2-20,-2 2 1,-1 0-1,-2 0 1,0 3-138,-2 0 1,-5 4 0,1-2-1,-2 1 10,-2 2 287,-5 2 1,-2 0 0,-8-3-1,-3-4-334,-3-2 0,-7-3 0,-2-1 0,-4-2 0,-2-3-938,-2-5 1,-1 0 0,3-7 0,-1 0-999,5-2 1,-2-3 0,5 0 1909,0 2 1,2-8-1,5 7 1</inkml:trace>
  <inkml:trace contextRef="#ctx0" brushRef="#br0" timeOffset="45">7161 15315 8114,'-17'-11'464,"1"0"50,-3-1 1,7 5-1,9-1 1,3-1-1,3-1 1,6-2-230,5 1 0,0 0 0,5-2 1,2-1-1,0-1 0,2 1-304,0 1 1,-4 2-1,0-1 1,1 1 0,1-1-130,-2 1 1,1 3 0,-5 2 0,-1 1 0,-1 2-328,-2 2 0,-3 1 225,-1 0 1,-4 5 255,1 3 0,-7-2 0,-2 0 0,-1 1 200,-3-1 1,-1-2-1,-2 2 126,1-1 0,-1 3 0,1-3 0,0 0-9,-1 0 0,1 4 1,1-1-1,1 2-80,1 1 0,6 1 1,-2 0-1,3 4-58,1 3 1,0 9 0,1 6 0,4 6-214,6 5 0,2 7 0,6 4 1,3 5-169,-10-30 0,1 1 0,11 28 0,-11-30 1,1 1-1,10 27-288,-1-1 1,-6-10 0,-1-5 0,-5-8-160,-3-7 0,1-6 0,-6-9 130,0-1 1,-3-4 0,-4-4 0,-3-1-103,-4-2 0,-4 0 1,-1-2 367,-2-1 1,3 0-1,-4-3 1,-2 1 265,0 2 1,2 2-1,0 1 1,0 0 50,1 0 1,-2 0 0,4 0 1207,2 0 0,2 4 1,0 0 432,1-2 1,4-2 0,4-4-1027,1-3 1,7-4 0,4 0-1,5 0-437,5-1 1,3 1 0,1-1 0,1 1-284,3 0 1,-2 3 0,5 2 0,2-1-908,1 1 1,1 3-1,1 0 1,0 1-333,3 2 0,-2 0 0,1 0 0,-4 0 1274,-3 0 0,0-5 0,5-1 0</inkml:trace>
  <inkml:trace contextRef="#ctx0" brushRef="#br0" timeOffset="46">7858 15669 8114,'-7'-11'417,"-3"0"212,-4-1 0,0 5 0,5 0 0,2 1 523,-2 0 1,2 2 0,1-4-78,1-1 1,2 4-969,7 1 0,3 8 1,4 4-1,0 3-101,1 4 0,-2 2 1,-1 3-129,-1-1 0,-2 0 0,3 4 0,-2 0 0,1 0-311,-2 0 1,3-4 0,-4-2 0,0 0-119,0-3 0,4 2-148,-1 0 1,-2-8 564,2-8 1,-6-10 0,2-9 478,-2-2 0,-4-2 1,0 1-1,-3 2 103,-2 1 0,3 5 0,-2-2 1,0 0-1,1 1 101,0 1 0,0 0 1,2 0-1,-1-1-282,2 1 1,0-2 0,2-1 0,2 1-203,1-1 0,4 1 1,4 2-1,2-2-184,2 2 1,-2 3 0,2 3 0,-1 5 18,1 1 1,-2 4 0,3 1 0,-2 7 135,-2 8 1,2 3-1,-8 9 1,2 0-106,-1 0 0,-3 3 0,3-4 1,-2 0-665,-3-2 1,3-3 0,0-3-96,2-2 0,-4-3 1,4-10 316,-2-6 0,0-5 0,-3-7 0,2 0 72,-1-3 0,-1 1 0,1-4 0,1 0-438,-2 0 0,1 4 877,1-1 0,2-3 0,5 1 0</inkml:trace>
  <inkml:trace contextRef="#ctx0" brushRef="#br0" timeOffset="47">8497 15007 8275,'0'-23'-974,"-1"0"1,-3 2 1654,-4 2 0,-2 2 0,-1 7 0,-1 2 0,1 5 0,0 3 266,-1 3 1,1 6 0,-2 9-1,0 7 1,1 8-423,2 11 1,2 10 0,4-21-1,0 1 1,2 3 0,1 1-1,0 4 1,0 0-212,1 2 1,0 1 0,1 5-1,-1 1 1,2 2 0,2 0 0,1 1-1,1 1-435,2 1 0,2-2 0,1-5 0,1-3 0,0 0 0,2-3 0,1-4 1,1-2-338,0-3 0,1-3 0,17 22 0,-1-8 0,-3-12-844,-3-13 0,-8-8 0,-4-12 1,-3-2 356,-5-2 0,-2-8 0,-5-11 0,0-6 117,0-4 0,-10-7 0,-5-3 828,-5-5 0,-8 1 0,-1-4 0</inkml:trace>
  <inkml:trace contextRef="#ctx0" brushRef="#br0" timeOffset="48">8246 15544 8123,'-31'-12'503,"2"2"454,5 3 0,5-2 1,9 4-250,2-2 1,5 1 0,8-3 0,6 1 0,5 1-275,2 1 1,8-5 0,-4 4 0,3-3-250,-1-2 0,2 1 1,2-1-1,0 2-101,0 3 1,3-4-1,-5 5 1,1-2-270,1 1 0,-4-1 0,3-2 0,-3 1-609,-2 2 1,0 3-1,-2-3-44,-1 2 1,-5 2 499,2 3 0,-5 1 679,-3 3 0,-5-3 564,-6 3 0,1-2 1,-3 1 1679,0 1-2000,4-1 1,-4 2-574,5 3 0,0 2 0,0 2 0,0-1-350,0 0 1,0 2-1,0 2 1,1 3-234,3 0 1,-3 4-1,4-3 1,0 1-305,3-1 0,-2 1 0,1-5 0,-1-1-594,0-1 0,2-7 1469,3-2 0,1-13 0,-1-3 0</inkml:trace>
  <inkml:trace contextRef="#ctx0" brushRef="#br0" timeOffset="49">8657 15121 8123,'-11'-23'955,"0"1"1,4 0-653,3 3 1,3-1-1,2 4 1,3 2-263,3 2 1,7 2-1,3 1 1,1 2-1,2 2-983,2 3 0,2 6 942,2 3 0,-2 3 0,4 2 0</inkml:trace>
  <inkml:trace contextRef="#ctx0" brushRef="#br0" timeOffset="50">8977 15155 8123,'-12'-5'-583,"1"4"1,1-4 996,2 0 1,-2 2-1,2-3 1,-2 0-1,0-1 337,3-1 0,-4-1 1,5 0-1,-2 2 609,1 2 1,3-2-976,-4 3 1,6 1 0,-2 7 0,3 4-423,1 2 0,4 6 0,1 3 0,1 3 77,3 1 0,-3 1 0,2 1 1,1 2-194,1-2 0,-3 1 1,1-2-1,0 0 1,-1-2 99,1-1 1,-4-4 0,2-2 0,-1-2 1458,-2-2-800,3-5 1,-5-2-311,3-8 0,-3-2 0,-1-5 0,0-1-159,0 1 1,0-1-1,0 0 1,0-4-261,0-3 0,4 2 1,0-2-1,0 0-229,1 1 1,-3-4 0,6 3-1,0-1-34,-2 1 1,4-1 0,-2 4 0,2 2 38,1 2 1,1 1 0,-1 4 0,1 3-67,-1 3 0,0 1 1,1 1-1,-2 3 428,-2 3 0,0 7 0,-2 3 0,-1 1 217,0 2 1,2-2 0,-3 0 0,0-1-233,1 1 0,-2-3 0,3 3 0,0-3-105,1-5 1,-4 1 0,4-6-1,-1 0-258,0 0 1,-2-1 324,4-4 1,-2-5-1,3-3 184,-1-2 1,-6-5 0,3-2-1,-1 1-157,0-1 0,4-3 0,-3 1 0,0-3-65,0-1 1,4-3 0,-3-1-1,2 2-118,-1 1 1,1 1 0,3 0 0,1 1 208,-1 3 1,1 4-1,-1 7 284,0 5 0,0 11 0,-3 8 0,-1 4 3,-2 3 0,2 4 0,-1-1 0,-1 0-241,0-2 0,4-3 1,-3-2-1,2-5-630,-1-5 0,1-1 0,3-8-577,1-5 0,-5-9 0,0-7 1146,-2-4 0,-2-4 0,-3-5 0</inkml:trace>
  <inkml:trace contextRef="#ctx0" brushRef="#br0" timeOffset="51">9342 14836 8123,'-23'-5'425,"6"0"1,1-4 480,4 1 1,5 0-1,4-3 1,1 0-1,5-1-64,4 1 1,7-2-1,13-1 1,4-1-3421,2 1 2578,1 1 0,0 2 0,0-1 0</inkml:trace>
  <inkml:trace contextRef="#ctx0" brushRef="#br0" timeOffset="52">9753 14413 8123,'0'-23'-121,"-1"0"1,-1 1 0,-2-1-1,0 0 1,0 0 0,-1 2 1306,-1 1 1,3 4-1,-2 6 1,0 2-453,-3 4 1,3 9-1,2 8 1,1 10-1,2 11-341,0 11 1,0 5 0,2 9 0,0 0 0,3 4-111,2 0 0,0-2 0,5 2-275,-1 0 0,0-4 0,2-7 0,1-5-139,1-4 1,4-8 0,-3-5-1,-2-11-340,-2-9 0,-4-5 1,-2-6 26,-1-3 0,-1-2 0,-4-5 1,0-2-1,-1-2-289,-3-4 1,-2-2-1,-6 1 458,1 1 1,3 5-1,1-1 1,-2 2-76,-1 2 1,-2 0-1,1 3 1,-1 1-746,1 2 1,-1-2 1094,1 3 0,0-5 0,-1 3 0</inkml:trace>
  <inkml:trace contextRef="#ctx0" brushRef="#br0" timeOffset="53">9811 14367 8065,'-6'-17'258,"1"0"1,-4 6 0,3-1 0,1 1 0,3 0 416,0-1 0,7 6 0,4 2 1,5 3-1,5-1 0,3 0 1,1-2-676,-1 2 1,3 2-1,0 3 1,2 4-296,-2-1 0,2 4 0,-3-2 0,-3 2 0,0 1-671,-4 1 1,-5 3 0,-8 0 586,-3-1 0,-1 4 1,-1 0-1,-4 1 412,-7 0 0,-4 1 1,-8 5-1,-3 3 239,-4 2 0,0-1 0,-1 2 0,3-1 378,1-2 1,2 2 0,7-5 0,4-3 659,3-6 0,6-8-848,6-4 0,7-3 0,7-2 0,2-3-174,2-4 1,1-2 0,4 0 0,0 1-263,0 2 0,-1 0 0,1 0 0,0 2-41,0 0 0,4 3 0,-1-2 1,-2 3-270,-3 1 1,0 5 0,-3 3-1,0 3 28,-3 5 1,-7-2 0,-5 5-1,-1 2 12,-2 5 0,-10-1 0,-6 5 0,-4 1-107,-3-2 1,-1 3-1,0-6 1,0-2-242,2-3 0,3-6 0,0-7-269,4-5 1,7-3 0,6-3 860,4-5 0,10-12 0,6-4 0</inkml:trace>
  <inkml:trace contextRef="#ctx0" brushRef="#br0" timeOffset="54">10644 14699 8065,'0'-22'0,"0"2"0,0 2 210,0 2 0,-4-4 0,-1 4 0,0-2 0,-1-2 0,0 0 361,-3 1 1,2-2-1,-2 5 1,-2-1-1,-3 1-255,0 2 1,-2 2 0,0 5 0,1 3 0,-1 3 0,-2 1-130,0 0 0,2 6 0,3 4 0,-1 5-64,-1 3 1,1 1 0,5 4 0,3 0 105,1 0 0,1 1 0,4 0 0,0 0 0,0-2 79,0-1 0,0 0 1,0-1-1,1-1 43,3 1 1,-2-2 0,5 0-39,-2-2 0,2-1 1,-2-3-1,1-1-51,-1 1 0,2-5 1,-2 0-256,2-2 1,0-1-1,6-6-227,2-2 0,-2-3 0,2-7 1,-2-3-199,-2 0 1,1 1 0,-1-3 0,0-1-152,1-2 1,-1 3 0,-1 0-1,-1 0 97,-1 2 0,-6-4 0,2 6 1,-2 1 231,-2 1 231,0 2 31,0 5 1,1 6 0,3 6-142,3 0 0,5 3 1,2-5-41,1-1 0,1 2 0,-2-2 0,2 0-56,-2-2 0,-2-1 1,0 0-1,0 0 5,4 0 1,-8 0-1,4-1 99,-2-3 1,-1-2 0,0-4-1,-3 1-3,-1 1 1,-1 1-1,-3-4 1,2 3 64,1 0 0,-1 0 0,-3-3-13,0-1 0,-1 5 1,-1-1 221,-2-1 1,0-1 978,4-1-702,0-1 1,1 7-177,3 5 1,-3 9-1,3 8 1,-3 0-1,-1 4 0,0 0 1,0 2-1,0 0-104,0 0 0,4 0 0,0-2 1,-1-2-460,-2-3 0,4-5 0,3-3 107,2-5 1,1-4-1,1-6 1,-1-9-12,0-4 0,-3-3 0,-2-1 0,1-1 209,-1-2 1,-3 0 0,0 6 254,-1 2 0,-2-2 0,0 6 0,0 1 475,0 2 1,0 0 1205,0 1-1642,0 4 0,5 2 0,2 5 0,3 2-341,2 1 0,1 4 1,1 4-1,1 2-739,-1 2 0,2-1 1,1 4-1,0-2-644,4-2 1,0 3 0,2-2 1426,0-1 0,0-6 0,0-3 0</inkml:trace>
  <inkml:trace contextRef="#ctx0" brushRef="#br0" timeOffset="55">11409 14413 8107,'-11'-18'596,"0"2"0,0 4 0,3 1 409,0 0 0,0-2 0,-3-1 0,-1-1 534,1 1 0,0 2 0,-1 3-1375,1 2 0,-1 4 0,1 0-115,0 1 1,-1 7-1,2 4 1,1 6-1,3 7 96,1 3 0,0 7 0,2-3 0,-1 2-338,2-1 0,0-4 0,4 0 1,2-2-149,3-1 0,1-6 0,2-5 0,4-4-7,2-3 1,0-2 0,3-8-1,1-8-416,1-9 1,2-2 0,0-6 0,0-3 2,0-4 1,-5 0 0,-3-6-1,-2-3 1,-3-4 760,-3-6 0,-1 24 0,-2-1 0,0-4 0,-1-1 0</inkml:trace>
  <inkml:trace contextRef="#ctx0" brushRef="#br0" timeOffset="56">11478 13648 8061,'-5'-17'0,"-1"10"0,-6-1 775,1 6 0,-1 8 1,2 7-1,1 10 1,2 10 599,-2 7 0,2 11 0,1 5 1,1 5-638,2 2 1,7 1 0,0-32-1,0 0 1,7 28-719,5-6 0,1-8 1,6-9-1,0-5-571,0-6 1,0-3-1,-2-4 1,-2-5 0,-2-4-5041,-1-2 5591,-3-6 0,3 4 0,-4-6 0</inkml:trace>
  <inkml:trace contextRef="#ctx0" brushRef="#br0" timeOffset="57">12072 13534 7971,'-6'-18'833,"-5"0"1,4 6-1,-3 1 12,-2 9 0,2 11 0,2 11 1,5 7-1,0 7 0,1 8-705,-2 6 0,-4 8 0,3 7 0,3-29 0,-1 0 0,0 2 0,0 1 0,0 2 0,-1 0-480,0 0 0,-1 2 0,3-2 1,-1 0-1,1-1 0,0-1 1,2-3-1,-1-1 0,1 24-3704,0-10 3887,0-6 1,-5-2 0,-1 2 0</inkml:trace>
  <inkml:trace contextRef="#ctx0" brushRef="#br0" timeOffset="58">12209 13637 8095,'-5'-23'86,"-2"-1"1,0-1 0,1 3 0,0 4 0,4 4 0,1 2 906,1 1 0,1 3 0,3 2 0,3 1 1,3 2-1,3 2-671,2 1 0,-1-4 0,5 1 0,2 0 0,-1 2-362,-1 1 0,4 0 1,-3 0-1,3 0 0,-1 0-342,-1 0 1,-1 4-1,1-1 1,-3 0-758,-2-2 0,-2 0-24,-6 3 0,0-1 870,-4 4 0,-5-4 1,-7 1 626,-2-3 0,-1 0 0,-1 2-283,1 1 1,0-1-1,0-1 1,3 0 194,0 2 0,2 1 0,-3-1 85,1 4 0,6 2 0,-2 2 0,2 4 269,2 3 0,0 4 1,2 3-1,2 6-1211,3 5 0,3 5 1,2 6-1,0 0-68,4-4 0,-4 1 0,4-7 1,-4 0-420,0 1 0,-2-9 1098,-3-4 0,4-2 0,-5-6 0</inkml:trace>
  <inkml:trace contextRef="#ctx0" brushRef="#br0" timeOffset="59">12300 14265 8074,'-11'0'455,"-1"0"684,1 0 1,1-5-1,4-2 873,6 1 1,10-4 0,9 2-1606,2-2 1,8-1 0,4-1 0,6 1 0,1-2-2247,3-2 0,-2 2 0,1-1 1839,1 5 0,1-6 0,2 2 0</inkml:trace>
  <inkml:trace contextRef="#ctx0" brushRef="#br0" timeOffset="60">12746 13614 8025,'-12'-18'254,"-3"-2"1,1 4 0,3 2 0,3 2 0,3 0 825,2 1 1,-2-1-1,0 2-178,-1 3 1,3 3-1,0 9 1,1 8-796,2 8 1,0 8 0,0 11 0,0 4-1,2 4-333,1 1 0,0 1 0,3 0 0,1-2 1,-1-1-475,3-1 1,-3-7 0,2-5-369,1-6 1,1-5 0,1-5 345,1-7 1,-5-6 0,1-10-675,1-6 1396,-4-6 0,5-11 0,-4-1 0</inkml:trace>
  <inkml:trace contextRef="#ctx0" brushRef="#br0" timeOffset="61">12689 13488 8014,'-23'-16'779,"1"-2"91,3 0 0,4 5 1,6 7 194,1 1 0,7-4 0,1 3-429,6-1 0,8-3 1,3 3-1,1-2-793,2 1 0,2-2 1,0 2-1,1-1-633,0 2 0,0-2 0,0 5-68,0 2 1,-4-3 0,-2 1 0,0 1 0,-4 3 210,-4 4 1,-4 6-1,-5 7 1,0 2 480,0 5 0,-6-1 0,-2 3 0,-5-2 292,-2-1 0,-1 4 1,5-1-1,-2 0 767,-2-2 0,2-1 0,-2 0 1,1 0 276,-1-1 0,2 0 0,-1-3 0,4-4 468,3-2 0,0-2-418,0 1 0,4-6-1003,11-2 1,1-4 0,10-3 0,2-2-298,5-1 0,-1 2 0,5-4 0,2 1-185,1 1 1,1-3 0,1 5-160,-1 1 0,-1 2 1,-3 2-1,-3 4 18,-3 7 1,-10 2-1,-4 9 1,-3 5-1,-7 5-238,-7 5 0,-9 2 0,-12 6 0,-3 0-252,-4-1 1,1 0 0,-4-5 65,2-5 0,2-5 0,1-7 830,2-4 0,3 0 0,6-13 0</inkml:trace>
  <inkml:trace contextRef="#ctx0" brushRef="#br0" timeOffset="62">13534 13739 7882,'-17'-5'1863,"5"3"-2110,-4-6 0,10 6 0,6-2 0,6 2 247,4 2 0,7 0 0,1 0 0</inkml:trace>
  <inkml:trace contextRef="#ctx0" brushRef="#br0" timeOffset="63">13614 13831 7882,'-10'1'435,"1"1"638,1 2 0,0 4 0,-2-3-377,3 1 1,3-2-1504,8 4 807,-3-6 0,14 3 0,-2-5 0</inkml:trace>
  <inkml:trace contextRef="#ctx0" brushRef="#br0" timeOffset="64">14973 13077 7900,'0'-23'0,"-4"1"0,-1 3 452,-1 4 0,3 6 0,-1 2-571,3-2 0,-3 5 1,-1 4-1,0 6 1,-1 6 54,-1 3 0,-2 3 0,-5 5 0,-2 1 0,-2 1 0,-2 3 407,-2 1 0,-6 2 0,-1 3 0,-1 0 534,-1 0 1,5 1 0,-4-1 0,1 0 0,3 1 51,1-1 0,5-9 0,10-3 0,2-5-392,5-3 1,3-6 0,3-4 0,6-3-442,5-1 0,8-1 1,6-2-1,1-2-300,3-1 0,-3 0 0,3-3 1,1 1-1,1 0-382,-1 2 0,-1-4 0,2 2 0,0-2-155,0-1 1,-4 3 0,-3 2 169,1 1 1,-5-3-1,1 4 1,-3 2-463,-1 1 1,-4 1 0,0 0-432,-4 0 0,-7 0 1464,-5 0 0,-5 0 0,-11-6 0,-2 0 0</inkml:trace>
  <inkml:trace contextRef="#ctx0" brushRef="#br0" timeOffset="65">14870 13328 7900,'-17'-11'0,"5"-4"234,-3-1 1,3-3 0,5 3 0,3-2 0,2-2 0,2-1 585,0 2 0,0 3 0,2 4-288,2 1 1,1 2 0,2 5-180,-3 8 1,-3 11-1,-1 8 1,0 8-431,0 5 1,0 5 0,0 6 0,-1 2-520,-3 5 1,3-2 0,-3 0 0,3-1-835,1-3 0,1 1 0,2-3 1430,0-5 0,6-5 0,-2-1 0</inkml:trace>
  <inkml:trace contextRef="#ctx0" brushRef="#br0" timeOffset="66">15475 13157 7900,'0'-34'384,"-1"-1"0,-2 2 0,0 4-49,0 6 1,-3 2 0,-2 4 0,-3 1-194,-4-1 0,-2 3 1,-3 7-1,1 3 1,-2 3-1,0 1-13,-2 0 0,4 5 0,1 4 0,0 4 0,2 5 342,-1 0 0,3 7 0,6-2 0,1 1 220,2 0 0,1 3 0,6 1 0,1 0 1,5 0-144,2-3 1,2-1 0,-1-1 0,2 0-156,2 0 0,-1-4-466,5 0 1,0-4-1,4 3 1,0 0-1,-1-1-403,1 4 1,-4-3-1,0-1-496,2 0 1,-4-1 0,1-2-1,-3 1 47,-4-1 0,-1-1 1,-6 0 739,-2 2 0,-7-6 0,-6 2 0,-7 0 153,-4-1 0,-6 0 0,-2-1 1,-4-3 17,-4-1 0,1-1 0,-4-5 0,2-4 244,2-7 1,7-1-1,4-6 1,6-1 178,5-1 0,3 2 1,5 1-1,5 0-411,9 0 1,5 4-1,12-2 1,4 1-292,7-1 0,9-3 0,9 3 0,3-2-334,1-2 1,-26 10 0,1-1 0,-1 1 0,1 0 626,0 1 0,-1-1 0,1 1 0,-1-1 0,26-13 0</inkml:trace>
  <inkml:trace contextRef="#ctx0" brushRef="#br0" timeOffset="67">16263 13008 7900,'0'-17'213,"-3"0"0,-3 6 0,0-1 0,-3 2 813,-1 2 1,2 3 0,1 7 0,-2 1-998,-1 5 0,-2 4 0,0 3 0,-4 5 0,-1 5-141,-1 6 0,0 2 0,3 2 1,-3 2-1,-1 3-453,0 0 1,4-3-1,-3 2 1,2-1-443,2 0 0,6-6 0,4-9 1007,3-6 0,-4-5 0,-1 0 0</inkml:trace>
  <inkml:trace contextRef="#ctx0" brushRef="#br0" timeOffset="68">15921 13123 7900,'-12'-23'1113,"1"1"1,1 3 0,1 5 1335,1 5 0,7 2-1570,1 7 1,5 2 0,8 11 0,2 2-705,4 4 1,4 7 0,2 0 0,3 1-1272,1 1 0,2-4 0,4 3 0,2-3 1096,1-2 0,0 1 0,-4 0 0</inkml:trace>
  <inkml:trace contextRef="#ctx0" brushRef="#br0" timeOffset="69">16526 12860 7900,'-11'-23'417,"-1"1"0,1 3 0,1 4 0,2 3 712,4 0 0,3 7 0,1 5 0,1 8 0,2 7 580,1 8 0,4 6-1832,0 9 1,-2 4-1,1 7-1,-2 5 0,2-2 1,-2 1-1,2 0 1,2 1-1089,1-1 1,1-1 0,1 0 0,-1-6-588,1-7 1,-1-10 0,0-6 1798,1-7 0,-1-8 0,1-8 0,-1-6 0</inkml:trace>
  <inkml:trace contextRef="#ctx0" brushRef="#br0" timeOffset="70">16663 13077 7900,'-11'-6'2444,"4"0"-1722,2 6 1,6 2 0,3 2 236,4 3 1,2 1-1,1 2 1,0 3-103,-4-1 0,3 1 0,-2-2 0,2 1 0,2-1-422,-1 1 0,4-5 1,0 0-1,-1-2-664,-1-3 1,4 0-1,2-4-510,2-2 1,-2-3 0,0-7-575,2-1 1,-5-6 0,-1 2-1,-2-1 1,-3 0-127,-2 1 0,-3 1 1,-6-2-1,-5 2 1439,-5 1 0,-11 2 0,-7 4 0</inkml:trace>
  <inkml:trace contextRef="#ctx0" brushRef="#br0" timeOffset="71">16777 13008 7900,'-11'0'1610,"-1"0"-1177,1 0 0,6-5 1,6-1-1,9-2 1,8 1 28,4-2 0,4-3 0,1 0 0,0-2-80,1 0 0,-4 7 0,2-3 1,-2 3-55,-1 0 0,-4 5 0,0-2 1,0 3-195,-1 1 1,-1 0-1,-6 1 1,0 3-92,1 3 1,-5 1-1,1 3-380,1 6 0,1-4 0,2 1 177,-1 0 0,0 0 1,1-3-1,-1 0 234,1 1 0,-1-3 0,1 1 0,-2 3 497,-3-1 0,3 1 1,-2-2-1,2 1-44,2-1 1,-1 1 0,0-1 0,1-1-422,-1-2 0,5-3 0,0-5 1,2-1-610,2-3 1,2-4-1,1-7 1,-2-4-200,-2-3 0,3-1 1,-5-1-1,1-1-430,-3-2 1,-7 2 0,-4 5 0,-5 2 367,-7 1 1,-5-2 0,-11 5 0,-4 4 495,-6 5 1,-2 4-1,-7 2 1,-1 3 73,-1 4 0,2 2 194,9 1 0,-5 6 0,-2 0 0</inkml:trace>
  <inkml:trace contextRef="#ctx0" brushRef="#br0" timeOffset="72">18102 12483 7926,'0'-29'200,"0"-2"0,-1 9 1,-2 4-1,-2 4 1,-1 4 362,-3 2 1,-1-1 0,-2 5 0,1 2-1,-2 2-307,-2 4 0,1 7 0,-5 8 0,-1 5 0,-2 7 105,-1 7 0,0 7 0,1 7 0,-1 7-137,11-28 0,1 0 0,0 2 0,0 0 0,2 0 0,1 0 1,-4 25-1,7-6 130,4-7 1,7-5 0,6-8-580,5-5 1,6-6-1,4-11 1,3-2-1,3-5-746,2-6 0,-2-3 0,-2-6 179,0 1 1,-5-6 0,4-2-1,-4-2-2179,-4-2 2971,-4 5 0,-7-3 0,0 3 0</inkml:trace>
  <inkml:trace contextRef="#ctx0" brushRef="#br0" timeOffset="73">18022 12860 7926,'-29'0'531,"-2"0"0,7 0 641,3 0 0,9-1 0,2-3 192,4-4 1,3-2 0,7-1 0,5-1-998,5 1 0,8-2 0,4-1 0,0 0 1,-1 3-388,2 2 1,-2 3 0,4-2 0,-1 4 0,-3 3-492,0 1 0,-3 1 1,1 3-1,-1 5-435,-3 5 1,-3 4-1,-5 4 1,-4 2 206,-3 3 1,-3 2 0,-2 4 0,-3-1 138,-3-2 1,-4 0-1,1 0 1,1-3-59,2-3 1,0-3-1,-1-3 658,0-6 0,5-1 0,-2-5 0</inkml:trace>
  <inkml:trace contextRef="#ctx0" brushRef="#br0" timeOffset="74">18570 12357 7926,'-5'-15'491,"-1"0"1,-2 2 0,1 4 0,-2 6 455,-1 1 0,2 9 0,0 5 0,0 10 1,-1 8-1,0 7 0,2 6-612,2 6 1,-4 4-1,3 8 1,-1 2-1,3-31 1,1 1-321,0-1 0,1 1 1,-2 25-1,6 0 1,1-7-1,5-6-788,2-9 1,2-13-1,-1-4 1,0-6-401,1-6 0,-5-1 0,1-8 459,1-2 0,-3-6 1,1-6-1,-1-2 193,0-2 1,-3-2-1,1-2 1,-3-1 244,-1-2 1,0 0-1,0 5 442,0-1 0,-1 1 1,-2 2-1,-2 2 1,0 2 1097,0 2 1,-4 1 0,3 2 659,-1-1 0,2 4-744,5 1 0,0 3 0,1-2 0,3 1-651,4 2 0,6 2 0,2 1 0,2 0-352,2 0 0,1 5 0,-1 3-119,-1 2 1,-4 1-1,3 1 1,-1 0-358,-3 3 0,-3 3 1,-3 5-1,-5 0-585,-1 0 1,-5 5 0,-3 2 0,-7 2-160,-3-2 0,-3 2 1,-4-4-1,1 0-575,3 0 1,-1-7 1617,5-5 0,-6-4 0,3 0 0</inkml:trace>
  <inkml:trace contextRef="#ctx0" brushRef="#br0" timeOffset="75">19233 13065 8561,'-8'0'5293,"1"0"-5462,4 0 0,-2-1 0,6-1-2146,3-2 2315,2-5 0,11 3 0,1-6 0</inkml:trace>
  <inkml:trace contextRef="#ctx0" brushRef="#br0" timeOffset="76">19952 12209 8041,'-23'0'286,"2"0"0,2 0 1,4 0 1068,2 0 0,8 0 0,6-1 1,9-2-1039,8-1 0,7-5 1,3 2-1,0-3 1,1-2-461,1 1 1,-1 3-1,2 1 1,-1-1-1,-2 2-642,-3 2 1,3-1 0,-1 1 0,-2 1-31,-1 2 1,-6 1-1,-3 0 1,-2 0-157,-2 0 0,-6 0 694,-5 0 1,-5 1-1,-8 2 293,-2 1 1,-3 0-1,-3-4 1,1 0-1,1 0 427,-2 0 0,1 0 1,0 0 395,1 0 0,5 0 0,-2-2 1,4 0 1020,0-2 1,2-1-1271,3 1 1,-2 4 0,5 1-1,1 9 1,2 8-233,1 4 1,0 7-1,1 5 1,2 7-445,1 3 0,5 3 0,-2 1 0,3 3-532,2 1 1,0 0 0,2 0 0,2-6-640,-2-7 1,-2-8 0,0-5-1,-2-3-85,-3-4 1,-1-2 0,-8-6 1341,-2 1 0,-7-1 0,-7 0 0</inkml:trace>
  <inkml:trace contextRef="#ctx0" brushRef="#br0" timeOffset="77">20009 12837 8041,'-26'-1'0,"0"-2"1463,5-1 1,3-1 0,8 2 0,2-5 53,4-2 0,3-2 0,4 1 0,4 0-380,9-1 1,5 1 0,6-1-1,3 0-1184,3-4 0,3 4 1,2-4-1,2 4-1382,1 0 1,3 1 0,-2 1-1,3 1-2002,0 1 3431,1 1 0,0-5 0,-1 1 0</inkml:trace>
  <inkml:trace contextRef="#ctx0" brushRef="#br0" timeOffset="78">20512 12095 7912,'-12'-5'814,"1"2"0,0-5 0,-1 1 181,1 1 0,4-2 0,4 8 0,1 5 0,2 6-487,0 8 1,-1 2 0,-1 10 0,-2 5 0,1 5-338,2 3 1,0 5 0,-2 2 0,-1 0 0,2 0-337,1-3 1,1-2 0,0-6 0,1-5-466,3-8 1,-2-9-1,4-5 1,1-5-50,-1-3 0,-2-3 0,4-6 1,-1-5-1,1-4 80,-1-7 1,1-1 0,3-3 0,0-3-242,-4-3 0,3-6 1,-3-6 518,-1-7 0,-1-3 0,-5-5 0,0-6 321,0 31 0,0-2 0,0 1 0,0-1 0,-1-29 0,-3 7 471,-4 9 0,-7 11 0,-4 11 1,-1 6 1630,1 8 1,2 4-505,6 7 0,5-1 0,3-2 0,6-2-401,4-1 0,8 2 1,4-3-1076,3-2 1,2 2 0,2 1-1,0 0-551,0-1 0,1 5 0,-1-2 0,-3 4-169,-3 4 0,-6 2 1,2 7-1,-2 1-216,-2 1 0,-3 5 1,-9-1-1,0 3 39,0 1 0,-7 3 0,-3 2 0,-5 0 401,-3 0 1,3 3 0,-4-3-1,-1-1 447,-2 1 1,3 3 0,0-4-1,0-2 283,1-1 0,2-2 0,6-3 0,1-4 2037,1-2 1,6-2-1212,-2 0 1,8-4 0,3-3 0,3-3 34,2-1 0,0 0 0,4 0-756,3 0 0,4-4 0,3-1 0,3-1-505,1-3 0,3 2 0,-3 0 0,3-1 45,1 2 0,-1-3 1,-4 4-1,-4 0-263,-5 0 0,-10 1 0,0 5 0,-4 3 1,-4 5-335,-5 5 1,-8 9-1,-8 7 27,-3 3 0,-6 5 0,-1 0 0,0 0-166,2 2 0,3-6 0,3 1 1,2-4-437,3-3 1,9-3 0,3-6-1,3-4 1,2-2-1463,3-1 1,2-6 2632,5-2 0,1-8 0,-1-2 0</inkml:trace>
  <inkml:trace contextRef="#ctx0" brushRef="#br0" timeOffset="79">21266 12666 7926,'-12'-5'3214,"1"2"-2036,-1-4 0,6 3 0,2-4 0,3-1-3345,1-1 2167,0 4 0,5-10 0,1 4 0</inkml:trace>
  <inkml:trace contextRef="#ctx0" brushRef="#br0" timeOffset="80">5836 14036 8022,'-18'-18'1360,"2"-2"1,6 5-508,2 1 1,4 5 0,8 3 0,4 1 0,2 3-376,1 5 1,1 3-1,0 7 1,2 2-1,2 4 1,-3 3-530,0 1 1,-1 3 0,-2 2 0,-1 3 0,-3 3 0,-1 3-504,-2 0 0,-3 3 1,-4 2-1,-4 4-76,-2 3 0,-6-2 0,-4 4 0,-1-2 0,-2 0-70,0-5 0,0-1 1,2-9-1,2-4 0,5-6 376,5-5 0,0-1 1,5-4-1,2 1 621,0-1 0,2 3 0,0 1 1,0 3 411,0 1 1,2-5 0,0 6-84,2-2 1,5 1 0,-1 2 0,2 1 0,2 2 741,4-2 0,0 1 1,6-1-874,1 2 1,2 5 0,10-3 0,4 1 0,2-1-423,4-1 1,0 4 0,0-2-63,-3 3 1,-7-2-1,-7-2 1,-4 0-50,-6 0 0,-9 1 0,-5 0 0,-3-3-603,-1-3 0,-5 2 0,-3 1 0,-2-1-3734,-1-2 4375,-1-2 0,-4 1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0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15624 6773 8111,'-5'-18'-9,"3"0"1,-1 4 0,1-1 0,4 2 128,1 4 1,0 4 0,5 6 0,-1 5 0,1 4 0,-1 5 0,2 3 0,1 2-39,2 2 1,1 0 0,2 1 0,4 0 0,2 0-184,2 0 0,5-2 0,4-2 0,5-3 0,5-5-103,2-3 1,7-3-1,2-7 1,3-1 140,1-5 1,3-6-1,-2-2 1,-3-2 51,-3-2 0,-3 3 0,-3 2 0,-2 2 1,-2 3 83,-4 2 0,-4 3 0,-2 5 7,-1 0 0,3 0 0,5 0 0,0 0-67,1 0 1,7 2 0,0 0 0,3 2 4,5-2 1,1-2 0,1-2 0,-1-2 82,-3 2 1,5 0-1,-5 2 1,-5 2 13,-4 1 0,-7 4 0,2 4 0,-2 2 0,-1 1-54,-3 1 1,-2 0 0,4-3-144,-1-1 1,9-1 0,4-2 0,5-4 27,6-3 0,1-2 0,-26-1 0,1-1 0,1-2 0,1-1-20,1 0 0,1-2 0,1-1 0,-1-1 0,-2 2 0,-1 0 0,2 0 0,-1-1 74,-1 1 0,1 0 0,-2 0 0,0 2 0,30-3 1,-6 3 101,-3 1 0,-7 1 0,1 5 0,-2 2 19,-1 0 0,-4 6 0,0-2 0,0 0-154,-2 1 0,9-2 0,-4 3 0,3-3-27,3 0 1,1-3-1,7-3 1,0 0-12,2 0 0,0-1 0,-3-1 0,2-4 64,1 0 0,-29 3 1,1 0-1,26-6 0,-2 3 105,-2 0 0,-7 3 0,3 3 6,0 0 1,-8 0-1,1 1 1,-3 1-74,-4 2 1,3 5 0,2-2 0,3 0 0,0-1-33,1 0 0,5-3 0,2-3-113,3 0 1,1-1 0,0-1-1,0-4 68,0 0 0,4 2 1,-1-2-1,-2 0 23,1-1 1,-5 5 0,7-2 0,-3 3 16,0 1 1,-6 0 0,-3 0-1,-1 0 86,2 0 1,-3 0-1,3 0 1,0 0 174,-1 0 0,6 0 0,0 0 0,3-2-48,3-1 0,-28-1 0,0 0 0,-1-2 0,1-2 0,0 0 0,1 0 48,0-1 1,0 0 0,4-1-1,-1 1 1,0-2 0,0 0 0,-2 1-1,0 0 1,-1 1 0,0 0 154,0 0 1,-1 2 0,28-5-1,-4 6-505,-5 1 1,-5 2 0,-14 7 94,-2 4 0,-3 12 0,-5 4 0</inkml:trace>
  <inkml:trace contextRef="#ctx0" brushRef="#br0" timeOffset="1">1884 15167 8482,'-5'-12'66,"0"1"1,-2-2 0,3-1 0,3-1 0,1 1-231,0 2 0,1 5 164,3 3 0,2 8 0,5 3 0</inkml:trace>
  <inkml:trace contextRef="#ctx0" brushRef="#br0" timeOffset="2">5676 15327 8477,'-5'6'0,"-1"4"0,-6-3 0</inkml:trace>
  <inkml:trace contextRef="#ctx0" brushRef="#br0" timeOffset="3">5722 15361 8393,'-12'-16'133,"5"3"0,0-2 1,2 2-1,3 2 540,1-1 0,1 1 0,0-1 1,0 1-1,0-1-463,0 1 1,0 6-211,0 5 0,0 15 0,0 9 0</inkml:trace>
  <inkml:trace contextRef="#ctx0" brushRef="#br1" timeOffset="4">7058 10621 13919,'-10'-2'-136,"1"-4"0,3-6 1,2 1-1,5 2 498,6 5 0,3 3-433,1 1 1,6 10 0,0 3 0</inkml:trace>
  <inkml:trace contextRef="#ctx0" brushRef="#br0" timeOffset="5">8486 11090 8274,'-23'0'197,"5"0"1,3 1 0,3 3 0,6 5 0,7 3-1,11 5-28,9 1 1,12-4 0,9 1 0,3-4 0,2-3-1,2-4-91,4-3 1,4-2-1,4-4 1,-28-1-1,-1-1 1,2-3-1,1-2-17,1-2 1,0-1 0,-1-2 0,0 0 0,1-2-1,0 0 1,-1-2 0,-1-1 0,-2-2 0,0-1-121,-1-1 1,-1-1 0,-1-1 0,-1-1 0,-1-1 0,-2-1 0,-1-1 0,-1-2-6,0-1 0,-3-1 0,-3 1 0,-2 0 1,0-1-1,-2 0 0,-3 1 0,-2 0-62,-3 1 1,-2 0 0,-2 0-1,-2 0 1,-8-29 0,-12 7 0,-12 10 106,-11 11 1,-13 11 0,23 16 0,-1 2-1,-2 1 1,-1 2 0,-1 3 0,0 1 159,-1 3 1,0 3 0,-3 5 0,0 3 0,-2 5 0,-1 2-1,-2 4 1,0 2-89,-3 3 1,0 1-1,7 0 1,1 1-1,0 2 1,2 1-1,6-3 1,3 0-129,3-3 1,2 1 0,2 0-1,2 1 1,3 0 0,3 0 0,3 0-1,3 0 1,2 1 0,4 0-315,1 2 1,3 0 0,0 2 0,3 1 388,1 4 0,1 0 0,0 1 0,1 0 0,4 3 0,1-1 0,0 1 0,-1 0 0</inkml:trace>
  <inkml:trace contextRef="#ctx0" brushRef="#br0" timeOffset="6">18639 10496 8576,'7'-4'8,"1"0"1,1 0-1,1 1 1,3-1 0,3 1-1,7 3 182,6 4 1,8 6-1,2 7 1,3 0-1,4 4-10,2 0 0,7 6 0,-3-2 0,2-2 0,2-3-138,3 1 0,3-5 1,0-2-1,-29-9 1,0-1-1,0-2 1,0 0-33,1-1 0,-1-1 0,1 0 0,-1-1 0,2-1 0,0-1 0,0-2 0,0-2-72,-1-1 1,1-1 0,-1-1 0,-1 1 0,25-13 0,1-2-5,-4 0 1,-1-5-1,-1-3 1,-2-5 0,-26 16-1,-1-1 9,1-2 0,0 0 0,0-3 0,1-1 1,-3-3-1,0-1-18,1-2 0,-2-1 0,0-1 0,-1 0 1,-3 1-1,-3-1 0,1-1 0,-3-1 0,-1 1 1,-2-1 22,-3 1 0,-1 0 1,-3 0-1,-1 1 1,-7-25-1,-9 3 70,-12 3 1,-14 7 0,12 27 0,-3 4 0,-2 1 0,-2 3 39,-4 1 1,-1 2 0,-2 3-1,-2 3 1,-5 2 0,-1 2 0,-3 2-1,-2 3-151,-3 1 1,-1 3 0,17 0-1,0 2 1,-1 1 0,1 1-1,0 1 1,0 0 0,-3 3-1,0 0 1,0 1 0,-2 2-1,-1 0 1,1 1 60,-2 2 0,-1 0 0,2 0 1,4-1-1,1 1 0,0 0 1,1 1-1,1 0 0,1 0 0,-13 9 1,2 1-31,5-2 0,3 0 0,6 0 0,3 1 0,4 0 0,3 1 0,5-1 1,4 0-384,4 0 0,3-1 445,5 0 0,2 1 0,2-1 0,2 1 0,3-1 0,1 0 0,3 1 0,-1-1 0</inkml:trace>
  <inkml:trace contextRef="#ctx0" brushRef="#br0" timeOffset="7">12175 6921 7993,'-12'0'146,"1"0"0,-1 0 531,1 0 1,6 1 0,5 2 0,7 1 86,7-2 1,9-1 0,9-1 0,6 0-1,8 0 1,7 0-419,7 0 1,-28-1 0,0-1-1,5 0 1,0 0 0,2 0-1,1 1 1,2 1 0,1 0-204,2 2 1,0 0-1,-3-1 1,1 1-1,2 1 1,0 1-1,-2 0 1,-1 0-1,-2-1 1,0 0-256,-1-1 1,-1 0 0,-2-1 0,-1-1 0,1 0 0,-1-1-1,-1 0 1,-2-2-289,29-4 0,-2-5 0,-2-3 0,-3-3-116,-4 0 0,-7 2 1,-13 5-1,-3-1-2339,-3 1 1868,-6-1 0,-8 6 0,-11 2 987,-9 3 0,-12-4 0,-7-2 0</inkml:trace>
  <inkml:trace contextRef="#ctx0" brushRef="#br0" timeOffset="8">9251 8109 7945,'-12'0'140,"1"0"500,0 0 1,6 0-1,5 0 1,6 0-1,5 0 506,5 0 1,-2 4 0,6 1 0,3 1-1,3 3 1,3 0-475,3-2 0,-3 4 1,2-4-1,1 3 1,2 2-1,3-2-1194,1-2 1,0 0 0,-4-4 0,0-1-2370,1-2 0,-6-1 2891,-3 0 0,-1-5 0,-3-1 0</inkml:trace>
  <inkml:trace contextRef="#ctx0" brushRef="#br0" timeOffset="9">10873 7424 8007,'7'-19'0,"1"1"0,1 1 270,1 3 1,1 3-1,1 2 1,-2 1 0,-1 1 630,-2 0 0,-4 4 0,1 6 0,-4 5-366,-4 2 1,-4 3 0,-7 2 0,-5 5 0,-4 6-1,-5 4 60,-4 3 1,0 3 0,-9 2-1,-4 4-766,20-20 0,0 0 1,-1 4-1,-2 0 0,-5 2 1,0 1-1,-3 3 0,0 0-283,-2 1 1,1 1-1,-2 1 1,0 0 0,0 0-1,1 0 1,1-1 0,1-1-38,2-3 1,2-1 0,1-2 0,3-2 0,3-3 0,2-2 0,-16 17-479,7-5 1,10-9-1,9-8 635,5-2 0,4-6 0,4 0 1,-2-4 333,-1-4 0,0-4 0,6-8 0,1-2 0,-1-3 0,3-4 0</inkml:trace>
  <inkml:trace contextRef="#ctx0" brushRef="#br0" timeOffset="10">10404 7549 8007,'-5'-6'374,"-2"2"1,-3 3 82,-2 1 1,1 5-1,-1 4 1,1 3-152,-1 4 0,-4 8 0,-2 0 0,-1 4 155,0 4 1,-4 1-1,-5 2 1,-1 3-326,-3 4 0,-1-1 1,-1 0-1,-1 4 60,-3 3 0,17-20 0,1 0 1,-2 2-1,0 1 0,0-1 1,0-1 22,1 1 0,1-1 0,2-1 0,0 1 1,0-1-1,0 0 0,-11 24 273,5-6 1,9-12 0,11-11 0,4-8-107,4-6 1,4 0-1,7-6 1,4 0 174,2-2 0,6-2 1,2-3-171,4-3 1,-1-5 0,7-2 0,-1-2 0,2-1-222,0 1 1,1-3 0,1 2-367,-4-1 0,-4 4 1,-2-1-1,-2 2-570,2 2 0,-5 3 0,-3 2 1,-5 1-1,-1 3-5818,-1 0 6584,-3-3 0,3 4 0,-6-4 0</inkml:trace>
  <inkml:trace contextRef="#ctx0" brushRef="#br0" timeOffset="11">1862 15190 8367,'-17'-23'0,"4"-4"0,-2 1 459,2 0 1,2 12-1,0 7 1,1 5-415,2 6 0,3 8 1,5 8-1,0 4 1,0 4-1,0 0-878,0 0 1,1 4 832,3-2 0,7 8 0,7 3 0</inkml:trace>
  <inkml:trace contextRef="#ctx0" brushRef="#br0" timeOffset="12">5825 15224 8181,'-12'-5'254,"1"-1"0,1-6 1,1 2-1,2 1 202,2 2 1,3 5 0,4 2 0,3 5-272,2 2 0,-3 4 1,2-1-1,-1 4 1,-1 1-216,1 2 1,-3-3 0,5 5 0,-2 1-704,-3 2 1,1 1 0,-1 1 732,2 2 0,0 4 0,-4 4 0</inkml:trace>
  <inkml:trace contextRef="#ctx0" brushRef="#br0" timeOffset="13">3940 12780 8336,'0'-11'14,"-5"-1"293,-2 1 1,1 3-1,1 0 1,2 0 0,-1-3 587,1 0 1,1 3-1,-1 1-112,-1-2-1290,1 4-152,3 0 0,1 5-461,3 0 0,-2 4 1120,6-1 0,-1 1 0,5-4 0</inkml:trace>
  <inkml:trace contextRef="#ctx0" brushRef="#br0" timeOffset="14">4728 12586 8355,'-7'-1'17,"-1"-3"1,-1-4 0,0-2 495,2-1 1,-2 3-1,4 2 637,-2 0 0,6 3-812,1 3 0,4 1 0,6 4 0,0 5 0,4 5-64,3 3 0,-2 2 0,4 7 0,1 4-108,2 2 1,4 2 0,2 3 0,0 5-87,0 6 1,0-1 0,-3 5 0,3 3 0,2 1-77,-15-28 1,1-1-1,12 28 1,-1-9-1,-3 0 31,-1-3 1,-2-2-1,0 0 1,-4-5 6,0-5 0,-1-1 0,0-3 1,1 0-114,1 0 1,3-1 0,-6-6 0,0 0-513,1-2 1,-2-5-1,4-1-528,-1-4 0,-2 0 0,-4-5-2136,1-1 3247,-6-2 0,-1-6 0,-5-2 0</inkml:trace>
  <inkml:trace contextRef="#ctx0" brushRef="#br0" timeOffset="15">5014 13431 8413,'-29'-11'0,"3"0"1065,6 4 1,5 3 0,7 8 0,7 3-298,7 4 1,2 5-1,8 3 1,1 3-1,2 2-442,2 2 1,2 0 0,1 4 0,3 2-217,3 1 0,3 1 1,2-1-1,-2-1-28,-3-2 1,3-6 0,-1 1 0,2-6-149,0-3 0,2-6 0,-8-6 0,0-4-46,0-4 1,-3-6 0,-5-8 0,-2-2-70,-1-4 1,-1-10 0,-2-2-349,1-3 1,-1-4 0,-5-7 0,-1-3-1525,1-3 2053,-7 23 0,1-1 0,2 2 0,0-1 0,-2-4 0,0 0 0</inkml:trace>
  <inkml:trace contextRef="#ctx0" brushRef="#br0" timeOffset="16">21791 17394 8392,'-18'-5'-191,"-3"-1"0,3-5 0,0 3 0,2 1 0,0 2 0,0 1 191,-2-1 0,-1 3 0,-4-5 0,0 2 0,-1 3 0,-1-1 0,-2-1 0,-4 3 0,0-3 0,-2 3 0,-1 1-436,0 0 1,2 0 0,0 1 435,0 3 0,-3-3 0,6 4 0</inkml:trace>
  <inkml:trace contextRef="#ctx0" brushRef="#br0" timeOffset="17">21037 17211 8295,'-5'-23'199,"0"2"0,-3 2 0,5 4 155,1 2 1,4 7 0,1 2 0,5 2 0,2 2-136,2 0 1,0 0 0,2 0 0,3 0 0,2 0 197,5 0 0,0 0 0,7 0 0,2 2 22,3 2 1,5-3-1,6 3 1,2-3-198,5-1 1,1 0 0,4 1-1,1 2-203,0 0 0,3 3 0,-2-4 0,-29 0 0,0 1-64,2 0 1,-1 1 0,2-1 0,-1 1-1,0 2 1,1 0 0,-1-1 0,0 1 41,0 0 1,1-1 0,-3 1 0,0 0 0,1 0 0,0 1 0,1-1 0,0 1-6,-1 1 1,1 0-1,0 0 1,-1-1-1,27 4 1,2 1-51,1-1 1,-29-5-1,0 0 1,0-1-1,0 0 1,30 4-75,-5-2 0,0-4 0,0 2 0,2-1 83,-1-1 1,-7 3-1,-3-4 1,-5 2-20,-3-2 1,5 1 0,-6 0 0,-5 0-150,-3 0 1,-2-2-1,3-1 1,-1-1-195,-2-3 0,-3 2 0,-6-5-843,1 2 0,-4-4 1234,0 2 0,-5-4 0,3 0 0</inkml:trace>
  <inkml:trace contextRef="#ctx0" brushRef="#br0" timeOffset="18">2535 18479 8271,'0'-11'0,"-3"-1"0,0 2 0,4 2 0,6 5 0,3 5 0,3 3 0,1 2 0,1 1-235,-1 3 0,2 0 0,1 0 0,2 1 0,4-2 325,2-2 0,3 0 0,-3-2 0,3-1 0,1 0 127,3-3 1,1-1 0,3-1-1,0 0 5,2 0 1,2-5 0,-2-2 0,4-2-49,2 1 1,-2-2 0,0 4 0,1-2-98,1 1 1,1 4 0,-2-1 0,-2 3-96,-2 1 1,7 0 0,-3 0-1,0 0-108,1 0 1,0 0-1,0 0 1,0 0 57,3 0 0,2 0 1,-3-1-1,3-2 46,0-1 1,6-5 0,-3 3-1,1-1 86,0-1 0,1 0 0,3-3 15,0-1 1,-4 2 0,-1 1 0,0 3-37,0 1 0,2-3 0,1 5 0,-1 0-22,-5 2 1,2 1 0,0 0-61,1 0 1,1 0-1,3 0 1,-3 0 7,-3 0 0,0 0 0,2 0 0,2 0 54,0 0 0,1 0 0,-6-2 1,3 0 74,0-2 1,4 0 0,-4 4-1,0 0 10,-2 0 1,1 0-1,-1 0 1,2 0-69,3 0 1,-4 0 0,-2 0-58,-2 0 0,4 0 0,1 0 1,0 2-19,-3 1 0,0-1 1,-1 1-1,3-1 40,1-2 0,0 0 0,1 0 1,-4 0 99,-2 0 1,4 0 0,1 0-42,0 0 1,0 0 0,-4 0 0,3 0-22,1 0 1,2 0 0,1 0 0,0 0-50,-2 0 0,-3-4 1,3 0-1,2 2-5,0 0 1,-3-1-1,-1-1-2,0 1 1,-2 1 0,6-1 0,1-1 24,-2 2 0,-3-3 0,3 1 11,0 1 1,1-2 0,-1 1 0,-2 1 27,-1-2 0,2 2 0,-1-3 1,2 1-54,0 2 0,3 2 0,-7 1-43,-2 0 1,7 0 0,-2 0 0,-2 0-71,-3 0 0,3 0 1,2 0 114,3 0 0,-3 0 1,-1 0-1,0 0 17,0 0 0,-1-1 0,3-2 0,2-2 89,-1-1 0,-2 3 0,2-2 60,-2 0 1,3 2-1,2-3 1,-2 1-79,0 2 0,0-2 0,1 2 0,0 0-105,0 2 1,0 1 0,0 0 0,0-2-77,0-1 0,4 1 0,0-1 0,-1 0 23,-2-1 1,-1 3 0,1-3 31,-1 3 1,-2-3 0,0 0 0,-2 0 88,2-1 0,-3 4 0,0-3 0,0 2 41,0-2 0,-4 3 0,2-3-41,-3 3 0,2 1 1,-1 0-23,-3 0 1,3 0 0,-5 0 0,2 0-60,3 0 0,-6 1 1,2 1-1,-2 2-46,-1-1 1,-3 2-1,4 0 1,-1 0 34,0 0 0,-2 0 0,-3-2 0,2 2-17,4 1 0,-3-3 0,-1 0 0,-2 0-3,-2 1 1,2-3 0,0 4 0,2-1 274,-1 0 1,-1 0-1,-2-3 1,2 1-49,2 2 1,-3 0 0,3-4 0,-1 0-272,1 0 1,-1 4 0,3 0 82,0-2 0,-2-1 0,-4 1 0,2 0 1,0 2 7,3-1 0,2 2 0,-2-2 15,-3 0 1,4 2 0,-1 0-1,0 0 37,1 0 1,-1 0 0,-2-2 58,1 1 1,5 3-1,-2-2 1,0 0 5,1 1 0,-4-1 0,6-3 0,0 2-48,0-2 0,5 4 0,-7-3 0,2 1-37,2 1 1,3-3 0,1 3 0,-2-2-76,-1 1 1,-2 0-1,1-3 36,0 3 0,0-3 0,-1 3 0,1-3 114,0-1 0,1-1 0,-1-1 65,0-2 1,1-5 0,-8 3-1,1-2-61,-1 0 0,3 2 1,-5-3-1,-4 3 71,-5 1 0,0-3 0,-2 4-146,0 2 1,-7 0 0,-4 2 0,-2 0-160,-2 0 1,0 0-226,1 0 1,-1 0 48,1 0 452,-6 0 266,-1 0 0,-4 0-439,3 0 1,-3-1-1880,3-3 1,-2 4 1912,-2 0 0,-6 5 0,0 7 0</inkml:trace>
  <inkml:trace contextRef="#ctx0" brushRef="#br0" timeOffset="19">15178 18536 8271,'0'-23'-326,"0"0"1,-3 4 0,-1 2 325,1 0 0,-3-3 0,-1 2 0</inkml:trace>
  <inkml:trace contextRef="#ctx0" brushRef="#br0" timeOffset="20">14870 18239 8271,'0'-11'514,"0"-2"0,0-2 0,1-3-254,3 0 0,4 7 0,7 7 1,3 3-1,1 1 0,1 0 0,3 0-289,2 0 1,6 0 0,-2 1-1,3 2 1,3 0-31,1 0 0,3-2 0,0-1 0,3 0 0,4 0 178,2 0 1,2 0-1,-5 0 1,1 0-24,0 0 1,3 0 0,1 0 0,-1 0-54,2 0 1,-4 4 0,4 0 0,-1 0 0,2-1-88,0 1 0,3 4 1,-4-4 29,1-2 0,5 3 1,2 0-1,-1 0 15,-4 0 1,-1 3 0,6-3 0,0 0 0,2 2 91,-1-1 0,0-4 1,1 4-54,-29-4 0,0 1 1,1-3-1,0 1 1,0 1-1,0 0 0,31-1-14,-2-1 0,-29 0 0,0 0 1,0 0-1,0 0 0,1 0 1,0 1 7,1 1 0,-1 0 0,1-1 1,0-1-1,27 4 0,1-3-2,-30-1 1,0 0-1,0 2 1,0 0-1,0 1 1,0-1-1,31 3-13,-2 0 1,0 4 0,-1-1-1,2 1-56,1-2 1,-1 4 0,-2-5 0,3 2-26,-1-1 1,-27-5 0,-1 0 0,0 1 0,-1 0-1,1 0 1,0 1 46,-1-1 0,1 0 0,2-2 0,0 1 0,1-1 0,0 1 0,1-1 0,1 0 48,0-2 1,0 2 0,-2 0 0,0 1 0,0 0 0,0 0 0,1 0 0,1-1 38,1 0 1,0-1 0,0 0 0,-1 0 0,2 0 0,0 0-7,-1 0 0,-1 0 0,3 0 0,-1 0 0,3 0 0,-1-1 1,2 0-1,1-1 0,0 0 0,1-1-4,-1 0 1,0 0-1,0 0 1,0-1-1,1 0 1,0 0 0,3 0-1,1 0-174,2 0 0,1-1 1,-1 0-1,0 0 1,-1-1-1,1 0 1,-2 1-1,1-1 85,0 0 0,1 1 0,1-1 0,0 0 0,2 1 0,0 0 1,-1 0-1,0 1-6,-3 0 0,-1 1 0,-1 1 0,0 0 1,0-1-1,0-1-21,1 2 1,-1-1 0,0 1 0,0 1 0,-2 0-1,0 2-20,-3-1 1,-1 0 0,-2 0 0,0 0 0,-3 0-1,0 0 1,0 0 0,0 0 0,-1 0 0,-1 0-499,-1 0 0,-1 0 0,-3-1 0,0 0 572,20-3 0,2-1 0,-8-5 0,-7-1 0,-6-3 0</inkml:trace>
  <inkml:trace contextRef="#ctx0" brushRef="#br0" timeOffset="21">5802 15384 7720,'0'-6'743,"0"11"1,0 7-636,0 11 0,0 1 1,0 4-1,1 6 0,2 7-9,0 3 1,5 7 0,-3 4 0,1 2-1,3 1-129,1-2 1,-2-6-1,0-2 1,1-4-1,-1-4-9,0-5 0,-2-3 0,-3-9 0,1-2 0,-2-2-217,0-3 1,-2-4-146,0 0 0,0-1-509,0 0 1,0-3 909,0 0 0,0-6 0,0 3 0</inkml:trace>
  <inkml:trace contextRef="#ctx0" brushRef="#br0" timeOffset="22">5836 15338 8389,'-11'-10'28,"3"2"1,2-7-1,1 3 170,2 0 0,1 6 0,-1 3-163,-1 6 0,-3 8 1,1 8-1,0 3 1,-3 2 36,-1 3 0,-5 2 1,0 5-1,1 0 1,1 1-79,2-1 0,-2 1 1,-1 2-196,-1 1 1,-1 0-1,5-5 1,0-2-70,-1-5 0,1-3 0,1-4 1,1-5-90,1-5 0,6-1 0,-2-8 192,3-5 1,1-6 0,0-4 0,0-4 166,0-2 0,0-2 0,5-5 0,1-1 0</inkml:trace>
  <inkml:trace contextRef="#ctx0" brushRef="#br0" timeOffset="23">5745 15361 8389,'0'-18'-139,"0"1"0,1 3 457,3-2 0,-2 1 0,6 5 1,1 1 185,1 1 0,1 2 0,2-1 0,1 3 0,1 2-208,-1 2 0,3 0 1,-2 2-1,0 0 19,2 2 0,-3 5 0,3 0-178,0 5 1,3-2-1,-1 5 1,3-2-192,1 0 1,-1 4 0,3-2 0,0-1 0,0 1-388,-3-3 0,1-1 0,-5-3 147,-1-3 1,1 4 0,-4-4 0,1 3 293,-1 2 0,-1-1 0,-2 1 0</inkml:trace>
  <inkml:trace contextRef="#ctx0" brushRef="#br0" timeOffset="24">5882 15224 8271,'0'-8'-151,"0"1"0,0-2 0,0-1 151,0-2 0,0 1 0,0-1 0</inkml:trace>
  <inkml:trace contextRef="#ctx0" brushRef="#br0" timeOffset="25">5882 15224 8336,'-10'-1'-328,"1"-2"0,2-2 328,2-1 0,1-2 0,4-3 0</inkml:trace>
  <inkml:trace contextRef="#ctx0" brushRef="#br0" timeOffset="26">5870 15224 8349,'0'-8'-630,"0"1"630,0-2 0,-5-1 0,-1-2 0</inkml:trace>
  <inkml:trace contextRef="#ctx0" brushRef="#br0" timeOffset="27">5859 15235 8349,'-6'-5'-393,"-5"-1"1,5-5 0</inkml:trace>
  <inkml:trace contextRef="#ctx0" brushRef="#br0" timeOffset="28">5870 15258 8330,'-21'0'57,"0"-1"0,4-2 1,0-2 51,3-1-109,7 4 0,7-4 0,6 6 0</inkml:trace>
  <inkml:trace contextRef="#ctx0" brushRef="#br0" timeOffset="29">14219 6830 7889,'-8'-7'-753,"2"2"1365,1 0 0,0 4 1,2-4 38,0 0 0,0 3 0,7-1 1,2 3-1,2 2-135,-1 2 1,1 5 0,5-3 0,1 2-310,1-1 0,1 1 1,-2 4-1,3-1 0,1-1-13,2-2 0,1 2 1,2-3-1,1 5 0,3 2-5,4 1 1,0 2 0,1-3 0,-2 2 5,2 2 0,1 1 0,1 4 0,1 0-9,-1-1 1,0 1 0,0 1 0,1 2-82,-1 0 1,-1 1 0,-1-4 0,-2 0-70,2 0 1,0-1-1,-1 1 1,-2 0-45,-1 0 0,4-4 1,-1-1-1,2-2-112,1-2 0,-5 3 0,-2-2 1,-3-1 14,-1-1 1,-1-2 0,0 0 0,-3 1-262,-4-1 0,-6-3 0,-2-1-1233,-2 2 1,-2-2 147,-3 0 1,-1-4 0,-3-1 1450,-3-4 0,-8-5 0,-3-4 0</inkml:trace>
  <inkml:trace contextRef="#ctx0" brushRef="#br0" timeOffset="30">15418 7024 7880,'-23'0'554,"0"0"1,2 1-1,2 3 521,4 4 1,7 2-1,3 1 1,1 1-468,0-1 0,-3 0 1,3 2-1,1 2 1,2 4-1,2 3 6,3 1 0,3 0 0,4-1 0,0 3-577,1 1 0,4 0 0,3 4 1,2 2-100,-2 1 1,2 1 0,0-1 0,3 0-181,2 1 0,1-7 0,-4 5 0,0-4-72,-1-2 0,3 1 1,-1-6-1,-1-2-28,-6-3 1,-3-4 0,-2 0 0,-2-1 258,-3 1 0,-3-5 1,-9 1-1,-6 1 1,-8 2-1,-8 3 102,-7 1 0,-6 4 1,-8-2-57,-5 1 0,-2-4 1,23-7-1,-2 1 0,0-2 1,0 1-1,-2-2 0,1 0-715,-1-1 1,1-1 0,-29 2-1,7-6 1,6-3-2854,4-3 3605,2-9 0,4-1 0,2-6 0</inkml:trace>
  <inkml:trace contextRef="#ctx0" brushRef="#br0" timeOffset="31">20204 9959 8125,'-8'-4'7,"0"0"1,1-5 0,-5 3 0</inkml:trace>
  <inkml:trace contextRef="#ctx0" brushRef="#br0" timeOffset="32">20363 8943 8357,'2'-37'429,"0"1"1,3 6 0,0 4 351,0 9 1,-1 9 0,-4 8 0,0 8 0,-1 6-511,-3 5 0,-2 9 0,-6 7 0,0 9 0,-4 8 0,-3 6-197,-2 3 0,8-26 0,-1 1 0,1 2 0,0 0 1,-1-1-1,1 1 0,0-1 0,-1 0-77,1 2 1,0-1-168,2-4 1,0 0 0,1 1 0,0 0 110,-5 22 1,4-9-1,8-14-405,1-6 1,7-10 0,3-8 0,2-10-474,2-10 1,0-4 0,2-7 229,1-3 1,1-8 0,-5-1 0,2-7-191,2-4 1,-4 0 896,1-10 0,1 2 0,-2-1 0,5 2 0</inkml:trace>
  <inkml:trace contextRef="#ctx0" brushRef="#br0" timeOffset="33">20238 9102 8357,'-10'-21'-16,"-1"1"184,0 1 0,5 5 0,-8-2 0,0 5 340,1 3 1,0 3 0,2 6 0,0 5-89,-1 5 0,-1 5 0,-1 9 0,-2 3 0,-2 6 189,-2 6 1,2 11-331,-1 6 0,1 2-51,9-27 1,-1 0 0,-5 28 0,7 1 0,5-3 374,1-1 1,4-10-272,1-5 1,8-10-31,4-5 0,5-5 0,-1-3-14,3-3 0,-3-4 0,-1-1 0,-2-4 35,-2-3 0,-1-4 0,-1-4 0,4-5-351,3-5 0,4-9 0,4-8 0,6-6-565,4-5 0,6-2 1,-1-3-1,-20 23 0,1-1-1525,-1 1 1,1-1 1826,0 0 1,0 0 0,23-20-1,-1-1 1</inkml:trace>
  <inkml:trace contextRef="#ctx0" brushRef="#br1" timeOffset="34">20500 8360 8975,'0'-8'-75,"0"1"0,0-2 1,0-1 6,0-2 0,4 1 0,1 0 0,0-1 684,0 1 1,1 3-277,-3 0 0,-1 7 0,1 2-179,-1 10 0,-2 1 1,-2 9-1,-1 3-121,-5 5 1,-2 5 0,-2 4 0,1 5-6,0 6 0,-6 5 1,8-23-1,0 2 1,0 1-1,-1 1 11,1 2 1,-1 0 0,1 1 0,-1 0-1,-1 2 1,-1 0 0,1 1 0,0-1 42,-1 3 0,1-2 0,2-5 0,0-1 0,1-1 0,1-1 0,-5 23-22,5-10 1,2-5 0,5-10-1,1-4 1,3-8-324,3-5 0,3-4-146,2-2 1,-1-3-1,1-5 1,-2-2-462,-3-1 1,4-5 0,-5-7 863,0-4 0,4-8 1,-3-2-1</inkml:trace>
  <inkml:trace contextRef="#ctx0" brushRef="#br0" timeOffset="35">14664 7070 7932,'-11'0'-131,"0"-6"1,-1-1 0,1-2 0,-1 0 0,1 1 62,-1 0 1,1-3 0,0 1-1,0 1 1,3 3 0,0 0 600,-1-1 0,-1 5 0,-2-2 104,1 3 1,6 1-1,5 0-167,6 0 1,6 1 0,4 3-1,6 3 1,4 5-153,4 3 0,5 3 0,6 5 0,1 1-254,0 2 0,3 4 0,7 5 0,-24-16 0,0 0 0,3 2 0,0 1-31,2 2 1,0 1 0,2 0 0,-1 0-1,0 3 1,0-1 0,1-1 0,0 0-94,1 0 1,0-1 0,-1-1 0,0 0 0,1-3 0,1 0 0,-2-2 0,-1 0 108,1-1 0,-1-1 0,1 1 0,0-1 0,0 0 0,1 1 38,0 1 0,0 0 0,2-1 0,0 1 0,-1 2 0,0 0 0,0 1 1,1 0-41,0 2 1,1 1 0,0-2 0,0 1 0,-1 0 0,1 1 0,-1-1 0,0-1 3,1 0 0,-1 0 0,2-3 1,-1 0-1,1 0 0,-1-2 0,-1 0 1,0-1-46,-2-2 1,0 0 0,-1-1 0,0-1 0,-1-3 0,1 0 0,-1-1 0,1 0-31,2-1 0,-1 0 1,-3 0-1,0-1 1,0-1-1,1 0 1,29 5-101,-3 1 0,-2-1 1,-2-1-1,-4-1-111,-6-1 1,-7-1 0,-8 4 0,-5-3-366,-1 0 1,-11-4-13,-3 4 0,-9-5 165,-2 5 0,-5-6 0,-6 1 0,1-6-438,2-4 0,-1-3 1,6-2 884,0 1 0,-3-6 0,-1 0 0</inkml:trace>
  <inkml:trace contextRef="#ctx0" brushRef="#br0" timeOffset="36">17097 8029 7850,'-11'-5'-326,"-1"4"0,1-5-17,-1 1 1,1 4 670,0-3 0,4 4 0,5 3 0,4 1 0,6-1 32,2 3 1,3-5 0,1 4-1,2-1 1,2-1-106,2 0 0,2 3 0,1 1 0,-1 0-78,1 1 0,1 3 0,3 6 0,3 1-54,3 2 1,2 7-1,-1 3 1,2 4-41,2 4 1,0 8 0,-17-20-1,1 1 1,0 1 0,0-1 38,0-1 0,-1 1 0,-1 1 1,0-1-1,20 22 0,1-1 21,0-1 0,-6-11 0,-1-6 0,-6-5 52,-4-6 0,-1-3 0,-3-5 0,-3 0-2,-6-4-142,-7-2 1,-5-5 0,-12-1 0,-10-3-137,-10-3 1,-12-4 0,-11 0 0,-6 0-39,28 5 0,0 0 1,2 2-1,-2 2 0,-3 0 1,0 3-1,-2 1 1,0 2-70,-3 2 1,0 3 0,0 5 0,1 1 0,-1 3 0,1 0-1,2 1 1,1 0-2052,1 1 0,1-1 2243,6-2 0,1-1 0,-1 0 0,0 0 0,-19 11 0,-1-1 0</inkml:trace>
  <inkml:trace contextRef="#ctx0" brushRef="#br1" timeOffset="37">7218 10382 15781,'-11'-28'-686,"3"2"1,2-2 0,1 3 0,2 5 0,2 2 1197,1 4 1,1 6 0,3 6 0,3 6-731,4 7 1,0 11-1,0 7 1</inkml:trace>
  <inkml:trace contextRef="#ctx0" brushRef="#br1" timeOffset="38">2021 14539 16515,'-6'-33'123,"-3"2"0,7-4 0,3 8 1,7 14-1,6 16-906,5 15 0,7 19 0,3 9 0</inkml:trace>
  <inkml:trace contextRef="#ctx0" brushRef="#br0" timeOffset="39">5939 15190 8323,'-15'-31'-196,"1"0"0,-13-21 0,8 8 196,4 23 0,7 37 0,3 33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4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1656 5219 8165,'0'-11'1145,"-5"-1"1,5 2 0,0 3 705,6 3 0,4 3-653,2 1 1,-1 6-545,1 5 1,-2 2-2,-3 6 1,4 4-148,-4 4 0,0 6-76,0 1 1,-4 10-690,1 10 1,-3 1-74,-1 3 1,0 2 27,0 1 0,0 0 323,0-4 0,-5 0-688,-3 1 0,-2-6 286,-1-3 1,-5 2-195,1-2 0,-4 0-114,4-8 0,0-2-163,3-9 1,2-3 179,2-8 0,0-3-650,4-4 759,0-6 1,0 4 127,0-2 0,-3 2 300,3 1 0,-4 2-172,4 2 1,-4 3-53,0 5 0,-2 0 127,-2-1 1,5 1 45,-1 0 0,2-1-29,-2-3 0,3-3 59,5-4 266,0-6 1,0-2-143,0-8 0,0 1 568,0-4 1,1 1-301,3-2 0,-1-1 1083,4 5-5,-4 0-438,7 4 0,-7 2-364,4 1 1,-4 9-208,1 7 0,1 5 1080,-2 7 0,3 17-1003,-5-15 1,1 2 0,1 9 0,1 2-623,1 8 0,1 3 0,2 6 0,-1 2 349,-2-19 0,0 1 1,1 1-1,-1 1 0,1 0 1,-1 0-255,0 2 0,0 0 1,0-1-1,1-4 0,0-2 1,0 0-4,5 19 1,1-1-1,-3-8 1,0-1-15,-2-7 0,1-1 0,0-1 0,2 0-288,-1-2 0,1-1 0,-4-4 0,0-1 292,1 0 1,-2 0 0,-2-2 0,-1 1 315,2 1 0,-1 0 0,1 2 1,0 0-145,2 4 1,-1 0-1,1-1 1,-1 0 131,-1 3 0,-1 0 0,0-3 0,-1-1-57,-2 0 1,0 0-1,2 0 1,0 0 52,0-2 0,0 0 0,0-3 0,1-1-18,-1-2 0,0 0 1,4 28-395,6-3 0,-5 4-46,1 0 0,-2-12 47,2-11 1234,-3-12-450,-5-15 1638,0-6-2058,0-5 1,0-6-26,0-5 0,0-7-787,0-9 1,0-5-685,0-9 0,-4-4 640,0-12 763,-5 3 0,6-10 0,-9 3 0,5 29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4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2524 7195 7992,'-16'0'0,"-1"0"1074,-2 0 1,2-4 196,6 1-483,5-1-737,1-1 0,10 0-246,2-3 0,5-2 52,3 2 1,1 2 104,4-2 0,1 4-91,-2-3 0,3 4 70,1-1 1,-1 3 320,1 1 1,-1 0 14,-3 0 1,2 4 98,-2 0 1,7 5-166,0-2 1,5 2 154,-4-1 0,8 2-253,-1-2 0,8-3 119,0-2 1,6-1-266,2-2 0,8 0-146,-1 0 1,3 0 110,-3 0 0,0-4-14,0 0 1,0-1 96,0 1 0,4 3 28,0-3 1,0 3 3,-4 1 0,-3 4-110,-1-1 0,3 3 72,1-3 0,2-1-89,-5 1 0,3-1 112,4-2 1,1 0-145,3 0 0,-3 0-318,-5 0 1,4-5 366,0-3 0,-29 5 0,1 0 39,27-5 1,1 4-6,-4-3 1,1 0 45,-1 0 0,0-2-46,0 5 0,-4-4 37,0 5 1,-3-5-177,3 4 1,1-3 34,3 3 0,-5-4 60,-3 4 0,3-1-17,1 1 0,2 3 71,-2-3 1,-2 3-8,-5 1 0,-1 0 98,1 0 0,0 4-72,0 0 1,-5 1 101,1-1 0,-1-2-105,1 6 0,1-4 95,-5 3 1,-1-3-79,-7 4 0,2-5 210,-5 5 1,3-4-230,-3 3 1,-1-4 307,-3 1 1,0 1-333,0-1 1,-4 1 192,0-1 1,-5 1-162,1 2 0,2 2-2,-2-5 1,0 4-24,-3-5 1,-1 1 16,0-4 1,5 0 1,-1 0 1,0 0-3,-4 0 1,2 0-3,2 0 0,-6 0 109,3 0 0,-3-4-64,2 1 1,-5-6 122,-2 1 1,-1-2-78,0-2 0,-1-4-203,2-3 0,-4-4-7,-4-4 1,-3-7-149,-4-8 1,0-3 155,-1-5 0,1-2-331,-1-5 1,1-5 337,5 30 0,0-1 1,1 0-1,-1-1 20,0 0 1,1-1 0,1 1 0,0 0 74,0-1 1,0 1 0,3 1 0,-1-1-85,-2 1 0,0 1 0,-4-24 170,-3 11 0,0 5 108,-1 10 1,1 6 110,-1 5 1,-2 5-117,3-1 0,-3 3 190,6 5-62,-2-4-198,-1 5 0,4-5 50,4-1 0,1 1-121,2-1 1,0 1-170,0 0 0,0-1 54,0 1 0,0-4 57,0-1 1,0 0 39,0 1 0,0 1 125,0-5 0,0 3-70,0-3 0,-3 5-57,-1-1 0,-5-1 14,1 0 1,-2 1 27,-1 4 1,-1-3-86,1 2 1,-4-2 26,-1 7 1,-4-2-15,1 1 1,-3-1-6,0 6 0,-6-1-83,-3 4 0,-2 0-56,-1 0 1,-5 0 86,-3 0 1,-4 1-134,-3 3 1,-1-2 154,-7 6 1,2-2-295,-6 2 1,-2 2 343,31-6 0,-1 0 0,-4 0 1,-1 1 6,1-2 0,-2 1 1,-1 1-1,-1 0-221,3-1 1,0 0 0,-1 1-1,-1 0 256,1 1 0,-2 0 1,-2-1-1,-1 0-2,0-1 0,0-1 1,-2 2-1,0 1-35,2-3 1,0 1 0,-1 1 0,0-1 11,-1 0 1,1 0-1,-2 1 1,0 0-8,1-1 1,0-1 0,1 1 0,0-1 13,3 1 0,0-1 0,1-1 0,0-1-33,-3 1 0,0 0 0,1 0 0,0 1-3,-1-1 1,1 0-1,2 0 1,0-1-5,3 0 1,0-2 0,0 1 0,0 0-6,-2 0 0,0 0 0,1 0 0,-1 0-128,2 1 1,0-2 0,3 0 0,0-1 142,3 0 0,0 0 0,-32-3 52,32 3 0,0 0 0,-2 1 0,2 1-24,-29-4 0,1 3-39,7 1 0,2 0 29,5 0 1,-2 0 249,2 0 1,3 0-234,9 0 0,1 0 418,3 0 0,-2 0-399,5 0 1,2 0 315,6 0 0,2 3-293,6 1 1,1 1 364,2-1-423,3-3 53,5 4 1,4-3-75,0 1 0,3 0 139,-3 5 187,5-6-110,-3 8 1,4-3-100,-2 4 0,1-2 82,-5 2 1,1-2-58,-1 6 1,-3 5 158,3 2 0,1 8 16,-1 8 0,1 7-129,-2 9 0,-1-22 0,-1 3-320,3 2 0,0 2 0,-1 2 0,1 2 277,2 2 1,0 1 0,-1 1 0,1 0-144,0-1 0,-1-1 0,-1 0 1,0-1 40,0-3 1,0-2-1,-1-1 1,0-1 30,1-1 0,0 0 1,0-1-1,1-1-102,-3-1 1,-1-1 0,3 26-8,-4-5 1,-1-10-320,-3-1 1,-1-6-531,-3-6 1,-2-3 894,3-8 0,-6-1 0,2-3 0,2 3 0</inkml:trace>
  <inkml:trace contextRef="#ctx0" brushRef="#br0" timeOffset="1">2581 9936 8490,'-1'-19'-640,"-3"0"400,3 5 0,-3-2 1023,8 4 1,2 1-146,6-1 1,4 1-581,3 0 1,1 0-110,-1 4 0,3-2-58,-3 5 1,6-4 137,2 5 1,1-1-88,-1 4 1,-3 0 181,2 0 1,4 0-23,0 0 0,-2 0-40,-1 0 0,2 0 4,1 0 1,3 0 159,1 0 0,1-4-12,-1 0 1,5-3-25,3 3 0,-1-5-74,1 1 1,-4-1 9,4 2 1,0-3-46,3 2 0,1 2-19,0-2 1,-5 6-50,1-2 1,0 2 90,4 2 1,-6 0-188,-1 0 1,-5 2 117,-4 2 1,5-2-15,-1 6 1,-4-2 44,5 2 1,-8 1 3,4-6 0,-1 6 26,5-1 0,-1-3-39,0-1 1,-1 1-23,-2-1 0,3 3 33,0-3 0,-3 4-62,3-5 1,-2 3-7,2-3 0,4 0-14,0 4 1,4-4-4,-4 1 1,0-2-13,-4 2 0,2-3 15,2 3 1,-3 1-11,3-1 0,2 1 36,-2-1 0,1-3-11,-1 3 1,-2 1 58,2-1 0,1 0 36,-1-4 0,5 4 14,-1-1 1,1 1-2,-1-4 0,3 0 20,-3 0 1,3 0-88,5 0 0,1 0-202,2 0 1,-1 0 91,-3 0 0,0 0 127,4 0 0,-1 0-176,1 0 1,-2 1 121,-5 3 1,1-1-29,2 4 1,-2 1-70,3 3 1,-2-3-10,1 0 0,-2-4 62,3 3 1,-3-3 1,-2 4 1,5-6 51,-1 2 0,3-3-51,2-1 0,-6 0 63,5 0 0,-3 4-31,-1 0 1,3 0 7,5-4 0,-3 0-7,-1 0 1,0 0 0,4 0 0,4 1-340,0 3 0,0 2 115,-4 5 1,0 0 441,0-4 0,4-2-175,0-5 1,-4 0 18,-3 0 1,-5 0-69,4 0 0,3 0 14,1 0 0,-1 0-13,-6 0 0,-2 0 12,5 0 1,-5 5 18,2 3 0,1 2 7,-2 2 0,1-1-99,-5 0 0,3 0 71,-2-4 1,2-2-104,-6-5 1,-1 1 88,1 3 0,-2-2 3,2 1 0,1-1 2,-5-2 0,2 0 1,-2 0 1,-4-4-6,0 0 0,1-4 3,-5 5 0,-2-5 60,-1 4 0,1-5-55,-2 2 0,1-3 299,-4-2 0,0 4-297,-1 1 1,5-1-2,0-3 1,-2-2-3,-6-2 1,3 3 0,-3 1 0,-2-3 20,2 7 1,-5-6 0,2 5 0,-4-1 146,0 2 0,-5-2-145,1 5 0,0-1 62,3 1 0,-3 3-107,-1-3 0,1-1-34,3 1 52,1 0 0,-2 3-201,-2-3 242,2 3 1,-5-5 2,2 2 95,3 3 0,-4-6-140,1 3 0,2 2 119,-5-6 1,5 4-125,-2-3 0,0 3 7,0-4 1,1 1-46,3-5 1,2-3-160,2 0 1,-1-7-84,5 0 1,-3-3 158,3-5 1,-4-6-86,4-5 1,-1-8 112,1 0 0,1-11-163,-5-1 1,-7 29-1,1-2 238,-2 0 0,1 0 0,-2 0 0,1-1 0,0 1 0,1 0 1,4-30 75,0 3 1,-1-1 216,1 1 1,-1 7-26,1 8 0,-6 11 126,-2 8 1,1 8 286,-1 4-133,-1 2-467,-3 7 0,-3 2-137,-1 8 0,-1-3-359,1 3 0,1 2 483,-4 2 0,-1-2-403,-3 2 0,-1-6 135,1 2 0,-1 1 72,1-1 1,0 0 247,-1-4 1,1 0-61,-1 0 0,-3 0 204,0 0 0,0-2-38,3-1 0,1 0 33,-1-5 0,5 2-27,-1-2 0,1-2-52,-5 3 1,1-2-218,-1 1 0,0-1 164,-4 5 1,2-1-194,-5 2 0,0 1 85,-3-2 0,-1 3-169,0 1 1,-5 0 55,-3 0 1,-2 0 50,-1 0 0,-5-1 33,-3-3 1,-2 3 8,-2-3 1,0 2-41,1-2 1,-2 1 37,-3-4 1,2 3 121,-5-4 1,1 2-91,-2-2 0,-2-2 36,3 2 1,-4 2-25,-4-2 1,3 5-354,-3-5 0,-3 6 344,32 0 1,0 0 0,-2 1 0,-1 0-3,-1 1 1,0 0-1,3 0 1,0 0-54,-1 0 1,-1 0 0,2 2 0,0 0 48,-1 0 1,0 0 0,-1 1 0,0-1-20,-1 0 0,0 0 1,1-1-1,1-1 10,0 2 1,0 0-1,-31-1-2,4-1 0,1 0-4,-4 0 1,0 0 2,-1 0 1,3 0 36,5 0 1,-4 0 9,0 0 0,0-4 90,4 1 0,0-1-116,0 4 0,-4-4 118,0 0 0,4 0-94,4 4 0,0 0-199,-5 0 1,1 0 147,0 0 1,0-1-120,0-3 0,0 3 88,0-3 0,0 3-17,0 1 1,0 0 48,-1 0 1,1-4-42,0 0 0,0-1 119,0 2 1,4 0-91,-1-5 1,2 5 126,-1-5 0,-5 5-78,4 0 0,-4-2 14,5 1 1,1-4-31,-2 4 0,-3-1-4,-4 1 1,-1 3-316,1-3 1,2 3 322,-6 1 1,2 0-37,-2 0 1,32 0-1,0 0 28,-28 0 1,28 2-1,0 0-28,1 0 1,-1 0-1,0 1 1,-1 1-10,0-2 1,-1 0 0,-28 6-27,2-4 0,-2 3 25,30-5 0,1 0 0,-1 2 0,0 0-20,0-2 0,1-1 0,-31 4 26,2-1 0,2-2-13,-1 1 0,2 2 1,5-1 0,-1 1-3,4-1 1,1-3 120,3 3 0,-2 1 131,2-1 0,-1 0-213,9-4 1,-1 1-36,1 3 0,2-3 162,-2 3 0,6-3-136,2-1 0,4 0 320,0 0 1,2-4-270,1 1 1,4-5 164,0 4 0,5-1-57,-1 1-3,-3 3 1,5-5-79,-2 2 1,6 3-19,1-3 0,5 1 56,-5 0-239,5 1 188,-7-3-399,9 5 286,-9 0 0,5 5 28,-3 3 1,-2-2 24,2 2 1,2 3-16,-2 4 1,2 6 49,-2-2 1,0 6 166,4 2 0,0 1 108,4-2 1,-4 5-95,0 7 1,1-3 67,3 4 0,3 0-72,1-1 1,4 5-96,-4-1 0,-1 2 14,-3 2 1,4-4 3,0 0 1,0-2-16,-4 2 0,4-2-25,-1-6 1,2 0 13,-1 0 0,-1-3 7,4-1 0,-3-4-57,4 0 0,-1-2 56,5-1 1,-1 1-161,1 3 1,-1 9-256,1 9 0,-2 7-377,-3 9 0,-2-29 0,-1 1 449,-2 3 0,0 0 1,0 0-1,0-1 246,-2 3 0,0 0 0,-2 0 0,0-1 0,0 2 0,0-2 0,1 0 0,0-1 0,0-1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4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2486 8086 8360,'-11'-4'-51,"-1"0"310,1-5 367,0 3 65,-1-1-222,1-3 0,3 9 73,1-3 1,4 2 229,-1-2 180,3 3-528,1-4 0,5 5-7,3 0 0,7-2-103,4-2 0,2 2-161,2-6 0,5 4 19,3-3 0,5 1-137,2-2 1,4-2 53,-4 2 1,8-1-248,-4 2 1,4-3-55,-4 2 1,-2 2 139,-2-2 1,-4 2-327,-4-2 1,-7 3 177,-8 5 0,-2 0-549,-2 0 1,-4 1-49,-4 3 1,-1 2-323,-2 6 1,0 3 1138,0 0 0,-5 11 0,-2-2 0</inkml:trace>
  <inkml:trace contextRef="#ctx0" brushRef="#br0" timeOffset="1">2520 9146 8018,'-17'0'535,"-5"0"-375,3 0 1,2 4 496,2 0 1,3-1 285,0-3-103,1 6 0,3-5-344,1 3 0,4-2 90,-1 2 1,9-3-90,7 3 0,0-3-212,7-1 1,4 0-170,4 0 1,6-1 103,1-3 0,4 2-518,4-6 0,2 0 263,-2-3 0,1 0-981,-1-1 0,6 0 488,-2-4 0,-3 4-912,-5-3 1,-4 2 284,-4 1 1,-3 1 1154,-8 0 0,-3-1 0,-4 1 0</inkml:trace>
  <inkml:trace contextRef="#ctx0" brushRef="#br0" timeOffset="2">2828 8758 7886,'-11'0'736,"-1"-5"1107,1-1 262,5 0-1522,1 1 1,10 5-152,2 0 0,5 0-105,3 0 0,-1 0-200,5 0 0,4 0 89,3 0 0,2 3-225,-1 1 1,-2 0-25,5-4 1,0 1-77,0 3 0,2-1-213,-6 4 1,1 1 175,-4 3 1,-6 6-33,-1 2 0,-9 3 40,-3 5 0,-4 2 95,-4 5 1,-7 2-5,-8 2 0,-8-3-40,-3 3 1,1-2-183,-2-2 1,1 0-296,-4 1 1,3-6-783,1-3 1,3-2 1345,-3-1 0,4-5 0,-1-2 0</inkml:trace>
  <inkml:trace contextRef="#ctx0" brushRef="#br0" timeOffset="3">2919 7641 8058,'-22'0'433,"4"0"543,3 0-390,2 0 1,3 1 1583,2 3-537,3 2-1115,5 6 1,1-2-75,3-3 0,4 3-207,7-2 0,3 1-218,5-1 0,-1 2 156,1-3 1,4 0-270,-1 0 1,2 1 121,-1 3 0,-3-3-102,3-1 0,-3 2-239,-2 6 0,-4-1-348,-3 5 1,-3-2 92,-5 6 0,-3-2 237,-8 10 0,-8 0 204,-11 7 0,-5-1-83,-6 5 0,-4-4-485,0 4 1,-4-7 328,4-1 1,0-9-684,4-10 1,6-4 1048,5-3 0,0-7 0,4-5 0,-2 0 0</inkml:trace>
  <inkml:trace contextRef="#ctx0" brushRef="#br0" timeOffset="4">2440 10355 8156,'-17'-6'0,"0"-1"805,6 3 1,-1 3-222,1-3 1,3 3 31,1 1 0,6 0-187,1 0 0,6-4-202,9 0 0,3-3 15,5 3 0,4-6-158,4-1 0,7-1-43,4-3 1,2-2-201,2 2 0,-1-4-770,1 4 1,-2 0 564,-2 3 0,1 2-785,-5 3 0,-5 2 484,-6 5 1,-8 0-985,-4 0 1649,-2 0 0,-7 5 0,-11 1 0,-8 5 0</inkml:trace>
  <inkml:trace contextRef="#ctx0" brushRef="#br0" timeOffset="5">2851 9979 8156,'-11'-12'1223,"-1"1"-309,6-1-389,1 6 0,6 1-300,3 5 0,2 0-201,6 0 1,4 0 131,3 0 0,3 0-6,0 0 1,1 0-185,0 0 1,4 0 160,-1 0 1,2 0-229,-1 0 1,-3 1 35,2 3 1,-5 0-324,-2 7 1,-5-2 167,1 6 1,-4 2-64,-3-2 1,-3 5 158,-5-1 0,-5 3 73,-3 1 0,-7 3 65,-4 1 1,-8 4-117,-3 0 0,-3 2 233,-1 1 1,0-4-106,-1 1 0,5-6-543,0 2 0,6-4 517,1-4 0,5 2 0,7-3 0</inkml:trace>
  <inkml:trace contextRef="#ctx0" brushRef="#br0" timeOffset="6">2440 11689 8174,'-27'-5'561,"2"3"1,0-5 4044,5 2-1429,-2 1-2441,15 4 0,-3 2 173,10 1 1,6-1-402,5 1 0,6-1-169,6-2 1,6 0-82,5 0 0,5-2-483,7-1 1,1-7-270,2-6 1,-1 1-621,6 4 0,-3-4 506,3-1 1,-4 1-514,-4 4 1,-4-1-682,0 1 0,-7 1 920,-1 2 1,-10 3 881,-8 5 0,-5 0 0,-3 0 0</inkml:trace>
  <inkml:trace contextRef="#ctx0" brushRef="#br0" timeOffset="7">2954 11222 8119,'-12'-7'0,"5"-2"1346,-1 6 0,4-1 98,-3 4 219,4 0 1,-2 5-797,5 2 1,0 5 363,0 3 0,0-1-667,0 5 0,5 0-488,3 4 0,2 0-163,1-1 1,4-3 144,1 0 0,-1 2-432,-4 5 0,-1 0 298,-2 4 1,-3 0-282,-5 5 0,-1 1-169,-3 6 0,-9 0-238,-10 7 0,-4 3 20,-8 2 1,16-27 0,-1 1-50,-1 1 0,0-1 1,-18 23 792,1-5 0,1-3 0,2-9 0,1-5 0,2-3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5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19644 12255 8429,'-23'-18'-159,"5"-2"1,3 6 0,4 2 393,3 3 0,4 7 11,8-2 0,2 3 369,6 1 1,0 0-164,4 0 1,-2 0 66,5 0 0,-4 0-51,4 0 0,1 1 206,7 3 0,2-2-77,5 6 0,7-4-124,5 3 0,11 0-643,-24-4 1,2 1 0,5 1-1,0 0 304,5-1 1,2 0 0,5 1 0,2-1-455,4 0 0,2 0 0,-15-1 0,0 0 0,1-1 269,1 0 0,0-1 1,0 0-1,2 2 1,1-1-1,-1 1-327,0-2 0,-1 0 0,0 1 0,1-1 0,0 0 1,0 0 342,1 0 0,-1-2 0,1 1 0,0 1 1,0 1-1,-1-1-64,0 0 0,-1 1 0,0-1 0,0 0 0,0 1 1,-1-1-639,19-1 0,-2 0 1,1 0-1,-1 0 459,-1 0 1,0 0 0,1 0 0,-1 0-524,-2 0 0,0 0 0,-2 0 0,-2 1 801,-5 1 0,-1 0 0,-1-2 0,0 0 0,1 2 0,-1 1 0,0 0 0</inkml:trace>
  <inkml:trace contextRef="#ctx0" brushRef="#br0" timeOffset="1">3529 13534 8094,'-5'-17'0,"4"5"0,-3-4 0,3 4 926,1 0-618,5 1 1,7 4 32,11 4 0,6 1-120,9 2 1,8 0-523,7 0 1,10 4-77,-29-2 0,0 0 1,3 2-1,1 0 308,4-2 0,0-1 1,1 3-1,1 0 62,4-2 1,0 0 0,-2 2 0,0-1-3,2 0 1,-1-2 0,0 1-1,0 0 5,1-2 0,-1 0 1,3 0-1,-1 1 90,5 1 1,-1 0-1,-1-1 1,0-1-310,1 2 0,1 0 0,-2-1 0,1-2 304,0 0 1,1-2 0,2 1-1,2-2-21,3-1 1,0-1-1,-2 0 1,1-1-98,-1 0 1,0-1-1,1-1 1,0 0-358,1-2 1,0-1-1,-19 3 1,1 0 0,-1-1 337,3 0 0,-1 0 0,0 0 56,18-7 0,0 1 0,-17 4 0,0 0 0,0 0 0,17-6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5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14642 9057 7948,'-6'-23'0,"1"1"4,-2 3 1,-2 3-3,5 4-319,0 1 0,4 0 78,0-1 1,0 5 334,0-1-103,0 5 103,-5-2 1,3 10-71,-6 3 0,0 6 43,-3 1 1,0 7 351,-1 1 1,-1 1-167,-2 6 1,1-3 402,-5 3 0,0-1-233,-4 2 0,1 2 292,-1-3 0,1-2-272,3-1 0,-1-3 13,5-1 1,-2-4 279,2 0-490,7-5 1,-6-1-201,10-6 1,2-4 124,6 1 0,6-3-501,5-1 1,9 0 252,-1 0 1,8-1-456,-1-3 0,3 1 251,1-4 0,-5 4-226,-2-1 0,-2 3 128,2 1 0,-8 0 139,0 0 1,-6 5 87,-6 3 0,-1 3-46,-6 4 0,-11 3 166,-4 5 1,-5 1-124,-3 3 0,-5 1 0,-2 2 0,-3 3 27,-2-3 0,2-2-202,3-1 0,-1-4-291,9-4 188,6-3 0,13-11-36,6-5 0,13-11 194,6-12 1,13-6 272,-1-9 0,8 1-226,0-5 0,-2-2 226,2-2 0,-5-2 0,5 6 0,-8-2 0,-5 3 0,-3 2 0</inkml:trace>
  <inkml:trace contextRef="#ctx0" brushRef="#br0" timeOffset="1">15076 8783 7948,'5'-23'-87,"-4"5"-175,3 3 262,-3 7 1303,-1 3-817,0 5 1,-1 6 1171,-3 6-1118,-2 4 0,-2 8 337,0 3 0,2 2-380,-2 6 1,-1-1-593,6 0 1,-1 2 157,4 2 1,-1-1-155,-3 4 1,3 3 146,-3 5 1,2-1-1023,2 6 0,4-2-48,0 1 0,1-4-565,-1-7 1,1-4 579,3-7 1,1-5 998,-6-7 0,6-2 0,-8-11 0,3-2 0</inkml:trace>
  <inkml:trace contextRef="#ctx0" brushRef="#br0" timeOffset="2">14779 9148 7948,'-11'-16'3852,"4"3"-2485,-10-4 0,16 7-552,5 3 1,10-3-241,5 2 0,8-2-558,3-2 0,3 1 51,1-1 0,2-3-1060,2 0 1,-1 0 608,5 3 0,-2 5-1590,2-1 0,-6 6 666,-6-2 0,-8 3 1307,0 1 0,-6 5 0,0 1 0</inkml:trace>
  <inkml:trace contextRef="#ctx0" brushRef="#br0" timeOffset="3">15338 8943 7948,'0'-12'1780,"-5"1"-503,4-1 215,-4 1-1077,5 5 0,1 0-194,3 6 1,-2 9-97,6 3 0,-5 11 110,0-1 1,-1 9-397,-2-1 0,0 3 135,0 2 1,0 0-84,0 3 0,-4-2 16,0 2 0,-9 1-9,2-1 1,-3 0-15,3-3 0,3-10 121,0-2 1,5-13-378,-5-2 253,5-6 0,0-8-236,6-6 0,0-9 73,5-10 0,-1-2-82,5-1 0,-1 0 53,0-1 0,-3 2 103,0 3 1,-5 1 222,5 2 1,-4 4-61,3 1 1,-4 4 407,1 6 1,-2-2-66,2 3 12,-3-3 1,10 9-133,-4-3 1,2-2 364,-1 3 1,3 1-271,1 3 0,-1-2-242,4 1 0,-2 0-551,-2 4 1,1 4 317,-1 0 0,4 4-817,1 0 1,-1 2 456,-4 2 0,1 3-391,-1 0 0,0 0 529,1-3 0,-1 2 424,1-3 0,-1 8 0,1-6 0</inkml:trace>
  <inkml:trace contextRef="#ctx0" brushRef="#br0" timeOffset="4">15715 9068 7948,'0'-11'1078,"0"3"711,0 1-681,0 4-1020,0-2 1,1 6-214,3 3 0,-3 4-203,3 7 0,1-1 37,-1 5 0,0 1 174,-4 7 0,0-3-431,0 3 0,0 0 246,0 0 0,0 0-570,0-4 1,0-6-15,0-1 886,0-9 0,5 3 0,1-3 0</inkml:trace>
  <inkml:trace contextRef="#ctx0" brushRef="#br0" timeOffset="5">15738 8828 7948,'-5'-11'693,"4"5"0,1-3-307,7 5 0,3 0-251,2 4 0,4 0-941,3 0 1,3 0-55,1 0 860,0 0 0,-1 5 0,1 1 0</inkml:trace>
  <inkml:trace contextRef="#ctx0" brushRef="#br0" timeOffset="6">16218 8931 7948,'-22'-6'940,"4"1"214,-5 5 1,2 1-387,6 3 0,-1 3 199,5 9 1,0-1-320,-1 8 0,1 0-206,-1 11 0,5-1-455,-1 9 1,6-6 84,-2 3 1,4-5-208,4-4 1,2-2-134,5-5 0,2-6-369,2-6 0,-1-1 0,5-6 0,0 0-567,4-4 0,4-5 46,-1-3 1,1-7 572,-4-4 1,5-4-629,2-4 1213,-2-2 0,5-10 0,-4-2 0</inkml:trace>
  <inkml:trace contextRef="#ctx0" brushRef="#br0" timeOffset="7">16766 8554 7948,'-5'-6'1777,"-2"1"0,-3 11-248,3 6 1,-4 10-470,4 13 1,1 5-500,-2 10 1,0 7-852,3-25 0,-1 1 0,0 1 0,0 0 319,1 2 0,-1 0 0,1-2 0,0-2-596,1 3 0,0-1 0,-1 24-217,5-4 1,0-14-541,0-13 1,5-9 172,3-7 1,-2-5 523,2-6 1,-2-5-850,2-2 1476,-3-14 0,0-3 0,1-10 0</inkml:trace>
  <inkml:trace contextRef="#ctx0" brushRef="#br0" timeOffset="8">16583 8840 7948,'-34'1'1713,"0"3"0,7 2-171,8 6 770,2-1 0,21 0-1164,0 1 1,11-1 201,8 1 0,2-5-1120,10 1 0,-2-6-889,9 2 0,3-4-674,5-4 0,4 1-5292,0-9 6625,-4 3 0,6-12 0,-4 3 0</inkml:trace>
  <inkml:trace contextRef="#ctx0" brushRef="#br0" timeOffset="9">17634 8714 8025,'-5'-11'2135,"-2"4"-1387,-4 4 1,3 8-221,1 6 0,-5 12 247,-3 11 1,-1 7-297,0 8 1,2 10-550,5-26 0,-1 2 0,1 3 0,1 2 99,-2 1 1,1 1 0,0 3 0,1-1-287,2 0 0,1 0 0,-1 0 1,2-1 184,-1-1 1,2 0 0,0-1 0,1-2 85,2 26 1,1-6-758,3-13 1,6-2 413,5-2 0,-1-5-804,-6-10 1,2-7-728,-2-12 1385,2-3 0,1-12-100,1-4 0,-1-7 682,0-8 1,0-9-108,-4-7 0,3-7 0,-5-1 0,3-7 0,-3-2 0</inkml:trace>
  <inkml:trace contextRef="#ctx0" brushRef="#br0" timeOffset="10">17463 9022 8025,'-12'-39'0,"2"4"762,2-3 1,3 2-253,5 2 1,5 5 446,3 2 1,2 7-364,2 1 0,3 2 539,0 2 1,5 5-624,-1 10 0,4 0-415,4 0 1,1 2-87,2 6 1,-2 1-275,-5 10 0,-2 4-202,-1 3 0,-4 6 345,-5-2 1,-4 3-634,-3 2 0,-4-1 274,-4 0 0,-4 0-53,-7 1 0,1-5 19,-5 1 1,-1-2-81,-7 1 0,2-2 191,-6-5 0,7-5-94,1-3 1,2-7-273,5-5 1,2-3 769,7-3 0,2-9 0,10-11 0,1-6 0</inkml:trace>
  <inkml:trace contextRef="#ctx0" brushRef="#br0" timeOffset="11">17896 8748 8025,'7'-11'0,"3"0"1220,-4 4-257,1 2 28,-2 5-645,-5 5 0,0 7-105,0 7 0,-5 7-137,-3 5 1,0 2-310,-3 1 0,6 0 209,-6 1 1,2-1-505,-3 0 1,2 0 321,2 1 1,0-6-402,4-3 0,0-7-522,4-3 432,0-4 1,1-5 176,3-3 1,2-12 491,6-4 0,-1-10 0,1-1 0,-6-8 0,9 2 0,-2-5 0</inkml:trace>
  <inkml:trace contextRef="#ctx0" brushRef="#br0" timeOffset="12">17908 8817 8328,'-12'-12'682,"1"2"144,0 3 1,3 2 277,0 5 2142,6 0-2424,-3 0 1,6 0 272,3 0 0,7 0-498,8 0 0,3 0-189,1 0 1,3-4-286,1 0 0,5-1-181,-2 1 1,-1 3-350,2-3 0,-6 3 362,2 1 1,-3 0-50,-1 0 1,-2 5-27,-2 2 1,-6 4-438,-5 0 1,-6 6 164,2 2 1,-3 1-320,-1-1 1,-5 6 234,-2-2 0,-2 3 120,1-4 0,-1-3 296,6 0 0,-5-3 206,4 3 0,0-4 195,4 4 0,0-5-254,0 1 1,2-6 676,1-1 1,4-5 150,4 5-510,1-5 1,3 2-226,0-5 0,0-5-416,-3-3 0,3-6-253,0-1 1,0-5-661,-3 0 0,3-2-404,0-5 0,0 3 746,-3-3 1,-5-1 104,1 2 1,-5-5 282,0 5 1,-1-1-227,-2 4 1,-5 5 274,-3 3 1,-2 4 179,-2 3 0,1 4 26,0 8 0,-1 2 164,1 6 0,4-1 0,4 1 0,1-1 0,2 0 0,5 1 0,3-1 0,7 1 0,3-1 0</inkml:trace>
  <inkml:trace contextRef="#ctx0" brushRef="#br0" timeOffset="13">18422 8851 8025,'-12'-11'851,"5"-1"188,-1 1 0,6-1-342,-2 1 1542,3 5-611,1-4-754,0 8 1447,0-3-670,0 5-784,0 5-351,0 2-229,0 9 0,0 2-581,0 5 266,0 5 1,-4-3-586,0 6 1,-4 3 467,5 4 1,-6-4-181,1-3 0,-2-1 90,-2 4 0,5-1-906,-1-2 1,1-3 369,-5-6 0,5-5-108,-1-6 613,5 1 1,0-13 36,6-3 0,4-9-897,4-14 0,6-6-2689,2-5 3815,2-5 0,2-2 0,0-8 0</inkml:trace>
  <inkml:trace contextRef="#ctx0" brushRef="#br0" timeOffset="14">18433 8577 8025,'-16'-11'0,"3"-1"0,-2 1 0,2 4 0,7 2 2775,1 5 0,6 0-411,3 0 0,3 2-1617,9 1 0,-2 4-1419,5 4 0,1 2-513,7 2 1,-3-1-2585,2 5 3769,4-5 0,-1 8 0,5-5 0</inkml:trace>
  <inkml:trace contextRef="#ctx0" brushRef="#br0" timeOffset="15">18856 8885 8025,'-12'-5'0,"1"4"0,0-8 1499,-1 5 1,1 1-659,-1 3 0,1 1 823,-1 3 1,0 6-471,-3 5 1,2 7 15,-2 0 1,3 1-460,5 4 1,2-3-315,5-1 1,0 0-262,0 0 0,5-2 12,2-2 0,5-4-130,3-7 1,4 1 141,8-5 1,-2-2-563,5-6 0,-3-6-104,3-5 0,-4-5-488,1 1 0,0-3 105,0-1 0,-4-3 311,-4-1 1,-9-1-691,2 1 1,-5-2 577,1-5 1,-8 4-132,-8-1 0,-8 10 276,-7-2 0,-1 9 230,-7 2 0,6 6-218,-2 6 1,3 0-359,1 0 0,6 1 851,1 3 0,9 2 0,2 6 0</inkml:trace>
  <inkml:trace contextRef="#ctx0" brushRef="#br0" timeOffset="16">20363 8543 7977,'0'-18'0,"0"2"525,0 4 0,0 5-94,0-1 0,0 0-405,0-3 28,0 5 0,2-3-217,1 5 128,-1-5-825,3 8 346,-5-4 63,0 5 602,0 5 1,-1 1-161,-3 5 0,-3 2 527,-4 2 1,-6-1-256,-2 5 1,-2 2 218,-2 5 1,-5 0 132,-2 4 0,-2-1 308,1 2 0,-2 1-329,3-6 0,0 1 50,3-4 0,2-6-16,9-1 0,2-4 233,7 0-832,2-6 1,7-1 56,6-5 1,6 0-468,12 0 0,7-6 158,5-6 1,4 1-45,-4-4 0,4 2-74,-4 2 0,0 4-421,-3 3 1,-6 3 140,-2 1 0,-10 1 129,-5 3 0,-6 4 35,-6 7 1,-5 0 172,-3 8 1,-8-2-263,-7 5 0,-1 2 145,-7-1 1,6-1-295,-2-3 1,0 0 149,0 0 1,0-2 168,4-1 0,6-5 376,1-8 0,4 4 0,0-5 0</inkml:trace>
  <inkml:trace contextRef="#ctx0" brushRef="#br0" timeOffset="17">20809 8646 7987,'0'-23'-270,"0"0"1,0 4 282,0 0 0,-1 1 660,-3-1 0,0 4-187,-7 7 0,0-1 748,-8 6 0,0-1-384,-4 4 1,1 6-56,-1 5 1,-5 11-240,-3 8 1,0 5-3,0 3 1,3 2-715,5 6 0,7 0 166,5-1 1,4-5-469,7-6 0,8-5 381,7-6 0,5-5-1360,15-3 0,-2-7 4,8-4 0,3-8-357,5-4 1,-1-7 1036,6-4 1,-4-4 756,0-4 0,-1 3 0,-12-7 0,5 1 0,1-3 0,2-3 0</inkml:trace>
  <inkml:trace contextRef="#ctx0" brushRef="#br0" timeOffset="18">21266 8177 8066,'0'-23'514,"-4"2"-205,0 2 1458,0 7 0,-1 7-789,-2 5 1,-4 3 444,0 5 1,-6 7-678,-2 15 1,2 2-277,-2 10 0,-3 4-339,-1 3 0,-1-1-287,9-6 0,3 3-120,5-4 0,4 3 265,0-3 1,1-6-560,2-9 1,5-3 259,3-4 0,-2 2-599,2-6 1,-2-4-733,2-3-84,2-6 745,-4 3 439,6-5 144,-6 0 0,0-3 118,-2-1 1,-2-5-268,1 1 1,-1 2 95,-2-2 0,1 1 241,3-5 0,-3 5 202,3-1 1,1 0 253,-1-3 0,5 0 135,-2-1 1,3 1 480,2-1 1,0-3 5,4 0 1,-4 0-367,4 3 0,0 1 864,-1-1 1,6 1-604,-2 0 0,-3 4-337,-1 3 0,-2 6-195,-2 5 0,-4 7-18,-3 13 1,-3 3-252,-1 8 1,-5 3-338,-3 5 0,-2-2-118,-1-2 1,0 1 253,4-5 1,-2-5-3156,5-6 2342,0-3 1,9-8-628,3-4 0,7-12 403,4-12 1275,3-4 0,6-12 0,1-1 0</inkml:trace>
  <inkml:trace contextRef="#ctx0" brushRef="#br0" timeOffset="19">21585 8611 6023,'-6'2'-149,"2"1"1616,3-1-779,1 3 1,1-1 59,3-1 0,-1 2-305,4-1 1,1-2-66,3 1 0,5-1-135,-1-2 1,4 0-16,-4 0 0,5 0-318,-1 0 1,4-5 133,4-3 1,-3-4-113,3-3 1,-3-1-273,-1-3 0,-2-3-408,-2 3 0,-2 1 224,-6-1 0,-1 5-287,-2-1 0,-3 1 344,-5-1 0,-1 6 178,-3-2 1,-3 7 156,-4 0 0,-4 3 132,0 1 0,-2 0 971,2 0 1,1 1-173,-5 3 1,0 6 269,-4 5 1,0 6 219,0-2 1,2 3 939,2 5 0,-2 2-1339,6 5 1,1 1-448,7-1 0,2-1-1000,5-3 0,6 3 422,5-2 0,7-7-2308,9-1 1,3-9 683,8-3 1759,3 1 0,15-11 0,2 4 0</inkml:trace>
  <inkml:trace contextRef="#ctx0" brushRef="#br0" timeOffset="20">22316 8634 8050,'0'-28'885,"0"5"-510,0 1 1,0 0-58,0 7 0,0-2 343,0 2-218,0 2 1,-5 2 9,-2 7 0,-5 3 164,-3 1 0,-3 5 87,-5 3 0,-1 7-242,-2 4 0,2 4-261,-3 3 0,3-2 31,1 3 0,5 1-123,3-1 1,-2 1-15,2-2 0,1-6-128,7 3 1,2-4 86,5 0-235,0-2 0,10-7-340,5-2 1,5-6 265,3-9 0,5-2-271,2-10 1,7-2 191,1-5 0,2-3-597,-2-6 0,-1 0 368,4-3 0,-4-4-255,1-8 1,-6 3 442,-2-2 1,-4-2-75,1 2 1,-7 4 245,-1 7 0,-5 4-43,1 3 0,-6 0 189,-1 4 0,-6 0-112,2 5 1,-3 3 946,-1-1 1,0 10 95,0-1 0,-1 3 907,-3 1 1,-4 2-932,-7 5 0,1 6 83,-5 5 0,0 7 482,-4 9 0,-3 2-669,-1 5 0,0 6-178,5 1 1,-1 5-450,0 4 1,1 2 393,3 5 1,-1 1-272,5 3 1,1-3-380,6 3 1,4-7 85,8-5 1,8-8-95,7-7 1,2-7-981,2-12 1,1-5 507,3-10 0,-3 0-834,3 0 1,0-6 661,0-6 0,0-4-937,-4-7 1,-1-1 1725,1-3 0,0-1 0,0-5 0,0-1 0,0-3 0</inkml:trace>
  <inkml:trace contextRef="#ctx0" brushRef="#br0" timeOffset="21">22933 9011 7922,'-11'0'2059,"-1"1"257,1 3 0,3 1-1240,1 3 1,4 2 1645,-1-2-3893,3-3 1,2 4-164,3-6-1659,-3 1 2993,9-4 0,-3-5 0,4-1 0</inkml:trace>
  <inkml:trace contextRef="#ctx0" brushRef="#br0" timeOffset="22">21231 8029 7976,'-1'-8'352,"-3"1"0,2 4 44,-6-1 0,4-1 41,-3 1 1,3 1 1593,-4 3-870,6 0-367,-8 0 1,8 1-320,-1 3 1,-3 6 153,3 5 0,-5 10-200,4 2 1,-5 6 152,2 5 0,0-1-115,0 5 1,-5 5-253,-3 6 1,-4 3 194,4 1 0,-2-4-124,2 1 0,2-6 15,-2 1 1,3-3-78,0-4 1,5-8-198,-1-7 1,5-4-8,0-4 0,1 1-81,2-5 1,4-3 23,0-5 1,4-3-135,-5 4 0,1-5 74,-4 5 0,4-4 243,0 4 1,0-5-492,-4 5 0,0-4-106,0 3-72,0-4 1,0 3-157,0-2-1305,0-3 414,0 4 17,5-5-1981,-4 0 2011,4 0 1523,-5-5 0,5-6 0,1-7 0</inkml:trace>
  <inkml:trace contextRef="#ctx0" brushRef="#br0" timeOffset="23">11946 10199 7859,'0'-12'285,"0"1"715,0 0-678,0 4 2120,0-3 62,0 9-920,0-4 0,0 6-164,0 3 1,-4 8-708,1 11 1,-2 1-183,1 7 1,1 4-160,-4 7 1,0 3-585,0 0 1,-2 1 198,5 0 0,-1-2-1113,1-2 1,3-4-345,-3-7 1,8-5-1154,3-7 0,4-3 2623,0-9 0,5-7 0,2-6 0</inkml:trace>
  <inkml:trace contextRef="#ctx0" brushRef="#br0" timeOffset="24">11706 12506 7846,'-5'-8'1208,"-2"1"-244,-3 4 304,3-7 333,2 9-1132,10-4 1,2 8-246,4 1 0,4 1 13,0-1 1,4 1-404,-3 3 0,0 1 189,-1-6 0,-1 5-36,5-4 1,-5 5-179,2-2 1,-4 0-297,0 0 1,-2 1 82,-3 3 0,2 1 151,-5-1 1,0 6 7,-4 2 0,-5-1 80,-3 1 0,-3 3 191,-4 5 1,1 0-84,-5-4 0,0-1 57,-4 1 0,1 3 154,3-4 0,-1 3 251,5-10 1,-1 4 1337,5-4-1281,0 0 0,4-7 1068,3-1-1034,3-4 1,2 2 1,3-5 0,4 0-135,7 0 1,-2 0-310,2 0 1,1 0-38,0 0 0,4 0-23,-1 0 0,3-1-229,0-3 0,-3 1-607,1-4 1,-1 3-1121,3-4 0,5 1 905,0-5 0,-1 5 1057,-3-1 0,0-4 0,0-6 0</inkml:trace>
  <inkml:trace contextRef="#ctx0" brushRef="#br0" timeOffset="25">11980 14413 7846,'-11'-1'0,"0"-3"2301,-1 3-971,1-4 908,4 5-810,2 0-875,5 5 0,5 0-657,3 2 1,2 2 151,2-5 1,-1 4-175,0-4 0,5 1 148,-1-2 0,0-1-655,-3 2 1,-1 1 246,0-2 1,0 3-654,-4-3 1,3 0 363,-2 4 0,-3 1 269,-1 3 1,-3 5 274,-1-1 0,-1 5-94,-3-1 1,-6 4 202,-5 4 1,-6-3-68,2 3 0,-1 0 196,1 0 1,-3 0-92,3-4 0,3-6 657,1-1 0,3-4 553,5 0 333,-4-6-29,10-1-1062,-4-5 0,6 0 137,3 0 1,-1-4-229,4 1 1,1-1 75,3 4 0,2-4-117,2 0 0,-2-1-79,2 1 0,2 3-98,-2-3 1,4 3-1,-4 1 0,4 0 138,-4 0 0,1 0-73,-5 0 1,4 4 90,1-1 1,-2 8-105,-7 0 0,2 6-228,-5 5 0,0 2 57,-4 3 0,-5 2-71,-3 6 0,-3 3-374,-5 0 1,2 0-533,-5-4 1,4-5-787,-4-2 0,5-4-171,-1-4-170,2-3 0,3-11 2064,2-5 0,-2-10 0,4-8 0</inkml:trace>
  <inkml:trace contextRef="#ctx0" brushRef="#br0" timeOffset="26">12951 10816 8494,'0'-12'-225,"0"1"1,2 3-401,1 0 1,0 2 298,4-1 0,1-2 124,4 5 0,4-5 206,3 1 0,1 2-10,-1-2 0,7 5 12,-3-5-6,2 5 0,3-7 0,1 4 0</inkml:trace>
  <inkml:trace contextRef="#ctx0" brushRef="#br1" timeOffset="27">12689 10404 9060,'-7'-11'-63,"-3"0"1,9-1 274,-3 1 1,3 3 101,1 0 1,0 5-22,0-5 1,4 4-20,-1-3 0,6 4-38,-1-1 1,2-1 28,1 1 0,1 1-193,-1 3 1,1 0 124,-1 0 0,1 1-155,-1 3 0,4 2 70,0 5 1,1 5-80,-5-1 1,0 9 82,1-1 0,3 7-27,0 1 0,2 3 26,-2 4 1,-1-1 29,5 5 0,-1 3 21,1 5 0,2-1-180,-2-3 1,-1 0 308,1 0 1,-1-1-125,1 1 0,1-4-30,-4 0 0,3-4 49,-4 4 1,4 2-184,-4 2 1,2 2 10,-2-6 1,1 6-140,3 1 0,3 4 48,-3-8 0,1 3 114,-1-6 0,2 3-161,-6 0 1,0 0-2,-3-3 0,-1-3 284,0-5 1,-3-3-50,0-1 0,-6 4 105,2 5 1,-3-1-208,-1-4 0,0 5 17,0 3 0,0 2-201,0 2 1,0 4 19,0-1 0,0 6 31,0-2 1,-4-2 119,1-2 0,-1-2-51,4-1 0,-4 3 89,0 1 1,0-2 154,4-6 1,-3 2-128,-1-2 0,-1-1 189,1 1 1,3-4-204,-3 4 0,-1-2 20,1 2 0,-1 8-143,1-1 1,1 2 144,-4 2 1,4-3-76,0 3 0,0-4 109,-1 5 1,3-6-18,-3 2 1,3-7 15,1-1 1,0-4 178,0 3 0,0-4-287,0 1 1,0-6 72,0-1 0,0-1-32,0 4 1,0 1 29,0-1 1,-1-5-26,-3-2 1,1 2 123,-4 1 1,3-2-164,-4-1 1,4 1-56,-3-2 1,0 6-190,0-1 1,-2-2-21,5 1 1,-5-4-15,2 0 0,0-2-55,0-1 0,3 0 142,-4 0 1,2-4 112,-2 0 1,-2 0-25,3 4 0,0 0 5,0-1 0,-1 5-11,-3 0 1,-2 1 114,-2-2 0,2-2 18,-2 3 1,6-3-99,1-1 0,1-4 84,-5 0 0,5-9-68,-1 2 0,4-8 36,-3-1 0,3-1-64,-4-2 47,6 0 1,-9 0-18,4 0 0,0-2 7,0-1 0,0-4-101,0-4 1,-3-1 96,2 1 1,-2-2-75,-1-2 0,2 1 61,-3-5 1,7 0-153,-6-4 0,-2 0 86,-2 0 1,0-1-10,3-2 1,1 2 27,-1-3 0,1-1 9,-1 1 1,1-1-37,0 2 1,-2 0-13,-2-4 1,2 1 4,-2-2 0,1 2 27,-1 2 1,2 3 50,-2-2 1,-2-2 3,2 1 1,-2-1 103,2 2 0,3 0-86,-4-4 0,0 4 140,1 0 1,-1 2-30,5 1 1,0 0-101,-1 0 1,1 0 147,-1 0 1,5 4-111,-1 0 1,4 0 20,-3-4 0,3-3-60,-4-1 1,6-1-13,-2 2 0,3-4 33,1-4 1,0-4-8,0 0 0,0 0-49,0 4 1,0-4 47,0 0 0,0-6-54,0 3 1,0-3 45,0 2 1,3-2-84,1 2 0,1-6 87,-1-2 1,-3 1-175,3 3 1,-1-3 222,1-1 1,-3 1 10,3 3 0,-2 2 85,2 2 0,-3-3-80,3 4 1,1-4-4,-1-1 1,3 5-11,-3-1 1,5 4-12,-1-4 0,-2 0-33,2-4 0,-1 1-10,5-1 1,-1-1-16,1-3 1,-1-2-145,0-5 1,0 4 303,-4 0 1,2 4-94,-5 0 0,5 2 186,-2 1 1,-1 2-131,-3 2 0,2-2 84,-1 2 1,4-3-124,-4 0 1,1 4 95,-2 3 1,-1-3-105,2-1 0,1-2-6,-2-2 1,1 1-91,-4-1 1,0 0 72,0 1 0,0 5 36,0 6 1,0 2-16,0 9 0,0 2-158,0 6 0,0 6 90,0-3 1,0 7-293,0-2 213,-5 4-996,4-2-67,-4 5 0,5 1 4,0 3 1171,0 3 0,-5 4 0,-2 0 0</inkml:trace>
  <inkml:trace contextRef="#ctx0" brushRef="#br0" timeOffset="28">12746 11021 8493,'-12'-6'-103,"1"-4"630,-1 3 1,5 1-211,-1 2 1,4 3-119,-3 1 0,3 4-71,-4-1 1,5 5 85,-5-4 1,2 5-281,-2-2 1,-3 4-61,-1 0 0,1 5-81,-5 4 1,-1 5 63,-2 2 0,-4 4-213,-4 0 0,2 2-172,-6 1 1,1 4 191,-4 0 0,4 0-107,4-4 1,2-4 146,1-4 0,5-3 296,3-4 0,7-2 0,-2-6 0,4 0 0</inkml:trace>
  <inkml:trace contextRef="#ctx0" brushRef="#br0" timeOffset="29">12631 11101 8404,'6'-23'311,"-5"5"-311,3 3 0,-2 8 461,2 3 1,-1 4-10,4 4 1,-1 2-3,2 5 1,1 5-144,-5-1 1,5 5 116,-2-1 1,3 3-260,2 1 1,1 3 101,2 1 1,-3 1-284,4-2 1,0 0 132,-1 4 1,6-1-296,-2 2 0,-1-3-147,1-5 0,0 0-305,3-1 0,0-4 239,-3-3 1,-1-3 390,-3-5 0,-2 4 0,3-5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23104 7652 8252,'0'-11'322,"0"-1"0,0 1 0,0-1 0,0 1 0,-1 1 103,-3 2 1,3 2-1,-4 3 1,1 1 0,0 3-1,1 5 1,-1 6-1,-1 3 1,0 4 0,-2 4-377,1 3 1,0 4 0,-5 4 0,3 0 0,-3 0 0,3 1 0,-3-1 0,1 0-264,-1 1 1,-1-1-1,1-1 1,0-4-1,0-5 1,4-5-613,3-2 0,4-9 0,4-9 122,3-9 0,4-8 1,0-8-1,0-4 1,0 0 510,-4 0 0,3 3 0,-3-2 1,0 1 383,1 2 0,-4 2 1,2 0-1,0-1 150,1-2 1,-5 1 0,3 3 0,-1 1 0,0 2 1217,-2 1 0,4 5-988,-3-1 0,2 7 0,-2 5-261,1 6 1,0 8-1,-4 8 1,1 3 309,3 1 0,-3 3 1,3 2-1,-2 0-253,2 0 1,2 4-1,6-3 1,-1 0 0,1-2 91,-1-3 0,6-1 0,0-2 1,2-3-197,0-6 1,0-6-1,4-6 1,0-1-323,0-3 0,0-13 0,-2-9 1,0-8-864,-2-8 1,0-3-1,4-11 1,-2-4 330,-11 27 1,-1 0 0,2 0 0,-1 0 0,-2-3 0,-1-1 0,0 3-1,0 0-1993,-1 1 1,0 1 2583,1-20 0,-2 2 0,-5 9 0,0-4 0</inkml:trace>
  <inkml:trace contextRef="#ctx0" brushRef="#br0" timeOffset="1">23675 7641 8132,'-19'-2'1435,"2"-2"1,3-3-1366,7-3 1,7 2 0,12 2 0,0-1 0,4 2 7,3 0 0,4 1 1,2 4-1,3 0 1,0 0-924,0 0 1,2 0 0,-3 0 0,-1 0 844,2 0 0,-4 0 0,4 0 0</inkml:trace>
  <inkml:trace contextRef="#ctx0" brushRef="#br0" timeOffset="2">23721 7835 8132,'-24'1'271,"0"2"0,0 0 3514,2 0-3401,7-2 0,5-2 0,10-3 0,7-4-462,7-2 0,8-1 0,6-1 1,2 1-771,6 0 1,-2-1-1,6 1 1,-2 1-69,0 2 1,1-2 0,-2 4 915,1-1 0,0-3 0,-4 4 0</inkml:trace>
  <inkml:trace contextRef="#ctx0" brushRef="#br0" timeOffset="3">24384 7332 8023,'-18'-6'746,"1"-3"1,6 4-387,-1-1 0,5 3 1,-1 0-1,1 6-94,0 5 0,1 3 0,2 4 1,-4 6-1,-2 3 0,-1 4 132,-1 1 1,1 1-1,-2 5 1,-1 0-14,-1 3 0,-5 1 0,2 3 0,0-4 0,3-2 101,2-2 1,6-3-1,0-3 1,2-4-181,3-7 0,6-3 1,3-2-128,3-1 1,7-4 0,2-4-97,3-1 0,0-2 0,1 0 0,1-2 0,2-1-312,0-5 0,5-1 0,-5-1 0,1 1-468,1 0 1,0-7-1,2 4 1,-3 1-132,-3 2 0,2-1 1,-1 2-1,-2-1 275,-2 2 1,-2 2 0,-7 3 0,-1 0-473,1-2 1,-1 0-504,0 4 1528,-4 0 0,-7-5 0,-7-1 0</inkml:trace>
  <inkml:trace contextRef="#ctx0" brushRef="#br0" timeOffset="4">24475 7538 8111,'-12'-18'169,"0"3"1,-2 6 0,-1 3 894,1 0 1,1 3 0,3 4 0,1 3 0,1 6 61,-1 8 1,1 7-1,-1 14 1,2 8-860,2 9 0,-2 8 1,4-28-1,2 1-356,-1 3 0,1 0 0,0 0 0,1 0 0,0 1 0,1-1 0,1-2 1,0-1-664,1-2 1,2-1-1,6 22 1,4-4 751,4-8 0,-2-5 0,-1-4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9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3255 6898 8244,'0'-7'97,"0"-1"0,0-1 1,1 0-1,3 0 0,4 3-34,2 1 1,6-3 0,3 4-1,3 1 1,2-1 0,1-1-1,3 0 1,1 0-132,3 2 0,1-2 0,1 1 0,2 2 1,1 0-1,0 2 80,-4 0 0,1 0 0,-4 0 0,3 0 0,2 0 34,-1 0 0,0 0 0,0 0 1,1-1-7,-1-3 0,4 3 1,1-3-1,2 2 1,1-1-13,-2-1 1,5-1-1,-3 3 1,2-2-19,2 1 1,-4 1-1,0-1 1,2-2 22,4-1 0,-5 3 0,3 0 0,-2 1 0,1 2 84,1 0 1,2 0-1,-1 0-62,-3 0 0,-5 4 1,3 1-1,3 2-53,3 1 1,-5 3-1,3 0 1,-2 0-33,1 1 1,0-1 0,1-1 0,-2-1 22,-2-1 0,3-2 1,-3 2-1,3-3 1,3-1 60,2 0 1,-1 3-1,-3-3 1,0 0-13,-1 1 0,1-3 0,0 5 0,0-2-44,-1-3 1,1 3 0,1-1-1,1 0 1,3 0 0,0 0-15,-1-2 1,0 3 0,-3-1 0,2-1 5,5-2 0,-4 3 0,0-1 0,-2 1 44,2 1 1,-1-2-1,2 3 1,-4-1 9,1-2 1,-2 2 0,4 0-18,1 1 0,-3-3 1,4 2-1,0-1-27,0 0 0,-1-1 1,4-1-1,1 0 5,-2 2 1,1 0-1,2-4 1,0 0-6,0 0 1,-4 0-1,1 1 1,0 2 19,2 0 0,5 1 1,0-4-1,-1 2-7,-2 1 0,-1-1 1,0 3-1,0-2 38,0 1 1,0 1 0,1-2 9,-1 1 0,1 1 0,2-3 1,1 2 78,-2-1 0,0-2 0,-2-1 0,1 0 89,3 0 0,-3 4 0,5 0 0,-4-2-79,-2-1 1,7 1 0,-7 0 0,0 3 0,-1 0-30,-3 0 0,-3-1 0,3-3 0,-1 2-124,-4 1 0,2 0 1,-10-4-1,2 0-288,0 0 0,-1-4 0,0-1 1,-4-2 290,-5-1 0,1-3 0,-4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9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15372 5905 8080,'-11'0'-160,"0"0"1,-1 0 456,1 0 1,3 0-107,1 0 0,4 1 0,0 1 0,5 3 0,3 2 1,1 3-163,3 4 1,1-1-1,2 2 1,0-2-101,4-2 1,0-1-1,4-2 1,-1-4 0,2-3 12,0-1 0,2 0 0,1 0 0,2-1 0,0-3 18,0-4 1,-1-2-1,2-1 1,2-2 59,0-2 1,0 2-1,-3-2 1,2 2-1,1 2 83,2-1 0,-1 2 1,-1 1-1,-1 3-11,-3 1 0,3 1 0,-1 4 0,-2 0-1,-1 0 0,-5 0 1,0 0-1,2 1-89,0 3 1,2-3 0,0 4 0,0-1-37,-1 0 1,3 1 0,0-2 0,2 0 8,-2 0 1,3-2-1,0-1 1,1 0 26,3 0 0,-3 0 0,1 0 1,1 0-5,-2 0 1,4 0-1,-4 0 1,0 0-5,-2 0 0,1 0 0,-1 0 0,-1 0-2,2 0 0,-4 0 0,3 0 0,-2 0 60,2 0 0,-2 0 0,5 0 0,-3 0 25,-1 0 0,2 0 0,0 0 0,1 0 36,3 0 1,4 0 0,2 0 0,1 0-46,0 0 1,1 0 0,6 0-94,0 0 0,0-1 0,-1-2 0,1 0 0,0 0 0,-2 0 0,-2 1 0,-4-2 119,-3 2 1,-2 0 0,0 2 0,-1 2 46,0 1 1,2-1 0,-6 1 0,1 0 8,3 1 1,1-3-1,1 3 1,2-3-92,2-1 0,0 0 0,5-1-249,0-3 0,3-1 0,-8-4 0,-1 2 0,-2-2-337,0-2 1,-8 4 0,-2-1-253,-5-1 0,-6 4 779,1 1 0,-2-2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79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12460 3620 7903,'-7'-10'0,"0"1"300,2 2 1,1 3 0,6-4 0,3 1 0,7-1 0,10-1-215,7-3 0,7-5 0,6-7 0,10-4 0,-22 11 0,2 0 0,3-3 0,2-1-108,1-1 0,1 0 1,4-3-1,-1-1 1,2 0-1,0-1 1,1-2-1,0 1 1,0-2-1,0 1 1,0 0-1,-1 0 27,0 1 0,0 0 1,-3 1-1,0-1 1,1 1-1,0-1 0,-1 0 1,-1 0-33,0-1 1,0 1 0,0 2 0,0 1 0,0-3 0,-1-1-1,-1 1 1,1 0 0,-1 1 0,-1-1 30,0 2 0,0-1 0,-2 2 0,1 1 1,-4 2-1,0 2 0,-1 0 0,-1 2-261,-1-1 1,1 2 0,25-12 0,-1 2 0,-6 3-89,-5 1 1,-5 6 0,-7 3 344,-5 5 0,-2 1 0,-1 0 0,0-4 0</inkml:trace>
  <inkml:trace contextRef="#ctx0" brushRef="#br0" timeOffset="1">12597 3906 7856,'12'-11'432,"5"-2"0,9-4 0,12-7 0,-11 8 1,2-1-1,7-3 0,3-2-364,6-1 1,3-2-1,5-3 1,1-2 0,-15 8-1,1-1 1,0 0 0,2 0-1,-1-1 1,1 0-1,1 0 1,0 0 0,0 0-129,1-1 0,0 1 0,0 0 1,-3 1-1,-1 2 0,0-1 0,0-1 1,1 0-1,-1 0 0,1 0 0,0 0 1,-1 0-1,1 0 0,0 0 1,0 0-1,2-2 0,-1 0 0,0 0-178,2-1 1,-1-1 0,0 1 0,-3 2 0,0 0 0,0 0 0,0-1 0,0-1 0,0 1 0,-3 1 0,0 0 0,0 1 0,17-11 0,0 0 206,-1 2 1,-1 0-1,-2-1 1,-2 1-1,-2 3 1,-2 1 0,-3 2-1,-1 1 15,-2 3 1,-2 0 0,-1 0 0,-1 0 0,-1 4 0,0 0 0,-2 1-1,0 1-714,27-12 730,-8-1 0,-5 8 0,-4-2 0,-2 2 0,1-1 0</inkml:trace>
  <inkml:trace contextRef="#ctx0" brushRef="#br0" timeOffset="2">8006 14413 8259,'-8'-4'-695,"1"1"694,4-1 1,-3-1 854,2-3 1,2 3 1371,-6 1-1949,5 3 1,-3 1-224,2 0-82,3 5 1,-4-3 192,5 6 73,0-5-187,0 2-908,0-5 882,0 5 130,0-4 60,0 4 228,0-5-475,5 0 0,-4-1-40,3-3 328,-3 3-145,-1-4 1,0 3-86,0-1 38,0 1 195,0-3 506,0 5-707,-5 0 1,4-1 32,-3-3-77,3 3 1,0-4 45,-3 5 155,3 0 16,-4 0-160,-1 0-292,5-5-78,-4 4 1,4-5-188,-3 6-782,3 0-11,-4 0 1279,5 0 0,0 0 0</inkml:trace>
  <inkml:trace contextRef="#ctx0" brushRef="#br0" timeOffset="3">8063 15624 8494,'-1'-10'-437,"-2"1"1,0 1 387,0-1 1,3 4 515,4 1 1,-3-2-191,3-2 1,2 3-1,1 0 252,-1 0-296,-1 4 0,-4-8 125,3 5-89,-3 0-61,4-1-24,-5 4-90,0-4-424,0 5 0,-5 5 0,-1 1 0</inkml:trace>
  <inkml:trace contextRef="#ctx0" brushRef="#br0" timeOffset="4">17257 5733 8155,'-5'-11'786,"4"3"-428,-3 1 0,11 9 0,7 1 0,5 3 0,7 2 0,2 1-250,3 1 1,7 5-1,4 1 1,4 1 0,2 1-1,3-1-182,1 4 1,3-1 0,4 0 0,3-2 0,1-1-981,-1-3 0,-1-3 540,-4-3 0,5-8 0,1-7 1</inkml:trace>
  <inkml:trace contextRef="#ctx0" brushRef="#br0" timeOffset="5">10747 14413 8200,'-8'0'-1701,"1"0"1786,4 0 1,-1-4-1,8 1 1,4 0 125,2 2 1,1 1 0,1 0 0,-1 0 0,1 0-81,-1 0 1,1 0-1,-1 0 1,0 0-1,2 1-54,2 3 0,-2-3 1,4 4-1,-2-1-56,0 0 1,5 0-1,-1-4 1,3 0 7,1 0 0,0 3 0,1 1 1,1-1-1,2-2 41,-2-1 1,3 0 0,0 0-1,0 0 1,0 0 1,2-4 0,-2 0-48,1 2 1,-2 1-1,5 1 1,1-2-6,0-2 1,7 3 0,-5-4-1,1 1 11,4 1 1,3-5 0,5 3-1,-1-2 30,1-1 1,2-1 0,-1 0 0,3 1-19,0-1 0,3 4 1,-4 1-1,-1 3-41,1 1 0,1 0 0,-5 0-114,-3 0 0,-2 5 1,2 2-1,-3 0 1,1 1-215,-1 1 0,2 1 0,-5 3-50,-1 2 1,-5-3 0,-3 5 376,-1-1 0,3-3 0,-1 4 0</inkml:trace>
  <inkml:trace contextRef="#ctx0" brushRef="#br0" timeOffset="6">17428 10861 8091,'5'-6'9,"-3"-4"1,3 3 74,0 1 1,1-3 0,4 4 0,-1 0 0,-1 0-1,1 2 1,1 2 0,2 1-70,4 0 1,-4 0 0,4 1 0,-4 2 0,1 2 0,1 0-100,1 0 0,2 0 0,-3-2 0,1 1 0,0-1 0,2 1 115,2 0 0,-2 0 0,1-4 48,-1 0 1,3 0 0,-1 0 0,3 0 0,0 0-3,1 0 1,0 1 0,0 2 0,0 2-71,0 1 0,3-3 1,1 2-1,0 0-20,0 2 0,-1 0 0,4 0 1,2 2 14,1 1 1,1-2 0,1-2 0,0 1 42,3-1 0,-2-3 0,3 2 0,-1-2 80,0 1 0,5 0 1,-2-4-1,1 0-7,0 0 0,-4 0 0,4 0 0,1 0-48,1 0 0,2 0 1,0 0-1,-2 0-32,-2 0 0,6 0 0,-2 0 0,1 0-66,0 0 1,0 0 0,2 0-19,4 0 0,-1 0 0,2 0 0,-1 0 28,-1 0 0,5-4 0,-1 0 0,4 1 33,-1-2 1,0 2-1,-1-3 1,3-1 39,-29 4 1,1 0 0,29-1 0,0-2 0,0 1-48,-30 3 0,1 1 0,1-1 0,0-1 0,1 1 0,0 0 0,0 1 0,0 0 30,-1 0 0,-1 1 0,1-2 0,0 0 0,1 0 1,1 0-1,0 0 0,1 1-4,1 1 1,-1-1-1,0 1 1,1 0 0,0 0-1,0 0 1,-2 0 0,0 0-1,-1 0 0,0 0 1,2 0-1,0 0 0,0 0 1,1 0-1,-1 0 0,1 0 18,-2 0 1,0 0 0,-3 0 0,0 0 0,32 0-1,-33 0 1,2 0-19,-1 0 1,1 0 0,28-4-1,-5 0 1,-6 1-391,-4-2 1,-3 3 0,-3-1 355,-7 1 0,-5 6 0,-6 0 0,0-2 0,0 0 0</inkml:trace>
  <inkml:trace contextRef="#ctx0" brushRef="#br0" timeOffset="7">19941 11021 8415,'-8'-11'46,"2"-1"1,1 1-1,2-1 1103,2 1 0,1 3-1393,0 1 0,1 4 363,3-1 326,-3 3-170,4 1 1,-5 1 109,0 3-434,0-2-122,0 3 481,0-5-332,-5 0 29,4 0 76,-4 0 0,5 1-67,0 3-10,0-3-8,0 4-3,0-5-8,0 5-113,0-4 231,0 4 550,5-5-483,-4 0 1,6 0 87,-4 0-179,-1 0 274,3 0-317,-5 0-809,5 0 401,-4 0 414,4 0-609,-5 0-744,0 6 260,0-5 1,0 5 0,2-2 1048,1 4 0,-1-3 0,8 5 0,-4-4 0</inkml:trace>
  <inkml:trace contextRef="#ctx0" brushRef="#br0" timeOffset="8">16766 12095 8491,'0'-23'0,"0"0"0,0 1 246,0 3 1,4-2-1,-1 2 1,1-3 0,0 1-1,0 0 1,-2 2 294,0-1 0,-4 4 0,-1 0 0,-6 4 0,-4 0 0,-3 2 0,-4 2-271,-4 5 0,0 3 0,-5 3 0,0 5 0,1 3-277,0 5 0,0 3 0,3 6 0,-1 2-112,5-2 0,2-1 1,6-1-1,0 0 0,3 0 43,0 0 0,5-2 0,1-1 1,4-2-36,4-1 0,2 0 0,7-4 0,1-4-80,1-3 1,6-2 0,-1-4 0,4 0-26,3 0 0,-1-5 1,-3-2-1,0-2-6,0 1 0,-2-2 0,0 2 94,-2-2 0,-2-1 0,2-1 1,-3 1-111,-4-1 1,-1 5 853,-4-1-17,-2 6 0,-10 5 0,-1 10 0,-2 4 125,1 3 1,0 8 0,-2 5 0,2 6-115,-2 6 0,3 3 0,-1 8 1,2-2-403,3 0 1,-1-1-1,0 4 1,0-1-183,0-3 0,-3-3 0,-2-7 0,-2-3-324,-1 0 0,-1-4 0,0-5-253,-4-4 1,4-12 0,-4-5 0,4-4-397,0-3 1,2-13 0,2-9 0,5-11 0,1-8 87,2-7 0,2-11 0,-1 24 0,1-1-80,2 0 1,0-1 693,3 0 0,1-1 0,1-1 0,0-1 0,3-1 0,-1 1 0</inkml:trace>
  <inkml:trace contextRef="#ctx0" brushRef="#br0" timeOffset="9">17108 12026 8491,'-1'10'2263,"-1"-1"-1350,-2-1 0,0-1 1,3 5-1,-2 1 1,-2 1-303,-1 1 1,3 4 0,-2-3 0,1 1-840,1-1 1,-2 3-1,2-2 1,-1 1-1,2 1-429,0-2 0,2 4 1,0-5-763,0 2 1,-1-3 0,-1 3-2164,-2-2 3582,0 0 0,4-5 0,0 0 0</inkml:trace>
  <inkml:trace contextRef="#ctx0" brushRef="#br0" timeOffset="10">17143 11718 8491,'-17'-18'1199,"5"7"1,-2 6-783,5-1 0,2 5 0,5-1-399,-2 4-93,0 5 0,5 0 0,2 1 0,3-1-819,4 0 0,1 2 1,8-4-1,0 0 894,-2 0 0,5 4 0,-4-3 0</inkml:trace>
  <inkml:trace contextRef="#ctx0" brushRef="#br0" timeOffset="11">17337 11889 8491,'0'-11'0,"-1"1"1215,-3 2 1,3-2-664,-3 2 0,4 4 0,2 4 0,3 8-91,2 6 0,-4 4 1,4 6-1,-2 1 56,-3 2 1,4 8 0,-3 0 0,0 0 121,-2 1 1,-1-6 0,0 1 0,1-1 72,3-1 0,-3-2 0,3-8-36,-2-4 1,3-3 0,1-6-619,0-6 1,4-8 0,-2-9 0,2-9 0,3-4-692,2-6 1,-2-2-1,2 1 1,-2-1-835,-2 1 1,2 2 0,1 1 0,1 1-740,-1 2 0,-5 8 2206,-1 8 0,-1-3 0,5 1 0</inkml:trace>
  <inkml:trace contextRef="#ctx0" brushRef="#br0" timeOffset="12">17679 12049 8198,'0'6'3118,"0"5"-1644,0-10-724,0 4 0,6-6 1,1-2 363,3-1-820,7-5 0,-3 3 1,5-5-95,1-1 0,-2-3 1,1-2-1,1 1-108,2-1 1,3-3 0,-1 2 0,-2-1-145,-1 0 1,-4 2-1,-2-4 1,-2 3-432,-2 2 1,-4 1-1,-4 3 91,-1 1 1,-7 1-1,-3 2 1,-3 4 156,-5 3 0,2 2 0,-5 2 0,-1 2 217,-2 1 0,0 2 1,-1 5-1,0 1 562,0 1 0,4 5 0,1-1 1,2 4 413,2 4 1,2 1 0,5 3-510,3 0 0,3-2 1,3 1-1,6-3 1,7-3-379,5-1 1,5-5 0,1-4 0,3-4-960,1-3 0,3-4 1,-3 0-1,3-6-2069,1-5 0,1-3 2957,-1-4 0,0-3 0,0-5 0</inkml:trace>
  <inkml:trace contextRef="#ctx0" brushRef="#br0" timeOffset="13">18342 11878 8049,'-4'-22'492,"-1"3"0,0 4 1,-1 2 2418,-1 2 0,3 1-1226,-3 2 0,4 4-1629,-1 8 1,3-1 0,1 4 0,1 3 0,2 3-154,1 2 1,0 6 0,-4-2 0,0 3-307,0 5 0,0-3 0,-2 3 1,0-2-80,-2 2 0,-4-3 0,5 3 0,-1-3 183,-1-1 1,2-2 0,-3-2 0,1-4-389,2-2 1,3-9 509,4-8 1,4-4 0,6-11-1,2-1 264,2-1-64,-4-2 1,6-1 0,-3-2 0,-1 0 215,1 0 0,-1-2 0,-2 2 1,3 0 339,0 2 1,-3 1 0,0 2 872,-5 2-1108,1 2 1,-3 6 0,4 1 1817,0 2-1674,-4 3 1,3 6 0,-4 3-1,2 5 75,0 5 0,-6 4 0,2 4 1,-2 3-621,2 1 0,-1 0 1,3 3-1,-1-1-1522,-2-3 0,3-1 1,0-1-1,2-1-2736,0-3 4315,-1-3 0,5-4 0,-1-1 0</inkml:trace>
  <inkml:trace contextRef="#ctx0" brushRef="#br0" timeOffset="14">19655 11638 7945,'0'-17'497,"-1"3"1,-1-3 0,-2 0 0,2 4 310,5 5 0,-2 4 0,3 8-665,-3 3 0,-1 5 0,0 3 0,0 5 0,0 4-276,0 3 1,-3 5 0,-3-2 0,1 4 0,0 3-346,3 1 0,-3 0 1,0-3-1,0-1-513,-1 0 554,3 0 0,1-4 0,0-3-448,-2 1 0,0-9 885,4 0 0,-5-15 0,-1-5 0</inkml:trace>
  <inkml:trace contextRef="#ctx0" brushRef="#br0" timeOffset="15">19530 11969 7945,'-23'-11'0,"-1"-1"277,-3 1 0,8-1 1,0 1-1,5 0 981,3-1 1,3 1 0,2-1-815,1 1 1,6-1 0,6 2-1,5 1-346,3 2 1,4 0 0,8-1-1,3 1-359,3 2 1,3 0-1,1 3 1,2-2-389,2 1 1,0 2 0,5 1 0,0 0-59,-1 0 0,0 1 0,-3 2 1,-4 2 324,-3 1 1,0 0-1,-2 3 1,-4-2 120,-6-2 1,-2-1-1,-6-4 261,-1 0 0,-2-2 0,-5-1 0,-3-5 0,-2-2 0,-2-7 0,0-1 0</inkml:trace>
  <inkml:trace contextRef="#ctx0" brushRef="#br0" timeOffset="16">20158 11604 7945,'-8'-23'0,"1"0"219,-2 0 1,-1 0-1,-2 0 1,1 1 136,-1-1 1,5 0 0,0-1 0,2 0 0,3 0 752,0 2 0,2 7-522,0 0 1,4 8 0,0 8-1,-1 11-258,-2 9 0,-1 9 1,0 8-1,0 4-188,0 2 0,0 3 0,-1 1-130,-3 2 1,1 3 0,-3-4 0,0 0-109,-1-2 1,5-3-1,-2-2 1,3-4-1096,1-3 939,0-5 0,0-7 0,0-8-528,0-3 762,0-5 1,0-8 0,0-10-1,0-3-8,0 0 1,0-2-1,1-1 1,1 0 127,2-4 0,0 4 0,-3-1 0,2 0 57,1 0 1,-1 4 0,-1-2-1,0 1 52,2-1 1,1-3 0,-2 4-1,0 1 1,1 0 323,1-1 0,2 4 0,4-2 0,1 4 41,-1 0 1,2 4-1,1 1-278,1 3 1,5 1-1,-1 0 1,2 1-1,-1 3-182,-1 4 1,-5 7-1,1 4-213,-2 2 0,-3 4 0,-3 1 0,-1 3-745,-1 1 0,-4-1 0,3-4 0,-3 2 1,0-2-253,3-1 1,-1-6 0,4-3-1,2-2 264,1-2 0,2-4 1,-1-3-1,2-3-90,2-1 1,-2 0-1,3-1 921,1-3 0,0-3 0,6-4 0</inkml:trace>
  <inkml:trace contextRef="#ctx0" brushRef="#br0" timeOffset="17">20717 11878 7945,'0'-12'422,"0"-3"188,0 0 1,-1 0-1,-3 4 1,-3 3 1086,-3 0-1320,-2 0 0,3 1 1,-1 0 43,-3 2 0,0 0 0,1 3 0,-1-2-4,-2 1 0,2 2 1,-2 1-1,1 0-84,-1 0 1,2 5-1,-2 3 1,2 2-341,2 1 1,0 1 0,0 0 0,4 2-149,3 2 0,-1 3 0,1-4 0,2 0-4,0 2 1,2-1-1,2 3 1,0-4 71,2-2 0,5-2 0,-2 1 0,4-2 214,0-2 1,0-2 0,1-3-1,-1 0 118,1 0 0,-1-2 0,1-2 0,-1-3-161,0-4 0,2-3 0,1-3 0,1-1-220,-1 1 0,-1-4 0,-2 0 0,1-1 59,-1 0 1,-3 5-1,-2-2 1,0 1 62,1-1 0,-5 5 0,2 3 206,-3-1 1,-1 6-106,0 3 0,0 5 0,-1 7 0,-1 4-148,-2 3 0,0-2 0,4 3 0,0 0-206,0 1 0,1-2 1,3-1-1,4-1-352,2-3 1,3-2 0,1-2 0,2-1-200,2-1 1,1-5 0,4-1 390,-1-4 0,1-6 0,0-7 1,0-4-24,0-3 0,0-2 0,0-1 171,-1-2 1,1-5 0,0 0-1,-1-3 52,-3-3 1,1-4-1,-4 4 1,1 1 190,-1 2 0,4 2 0,-5 2 0,0 6 383,1 4 1,-4 1 0,1 5-1,-5 1 868,1 1 1,-4 6-488,-1-1 0,-3 7 1,-1 1-1,0 6 1,-1 6 371,-3 3 1,-2 4-1,-5 9-608,-1 6 0,1 2 0,-1 5 0,1 3-96,0 0 0,-1 3 0,1 1 0,-1 0-211,1-3 1,5-1 0,2-6-370,2-1 0,2-3 0,2-4 0,3-9-77,6-8 1,2-3 0,5-6 0,-1-3-597,1-4 0,1-7 0,4-6-63,0-2 0,0-2 0,-2-4 0,0 0-42,-2 2 0,-4 2 0,3-3 0,-2 0-613,-2 0 0,-5 4 1575,-1 0 0,-1 0 0,5-4 0</inkml:trace>
  <inkml:trace contextRef="#ctx0" brushRef="#br0" timeOffset="18">21140 11695 7945,'-29'0'1733,"2"0"1,9 1 515,7 3 1,6-3-1,10 3-1296,6-3 0,6-1 0,6 0 0,0 0-973,-1 0 0,3-3 1,0-1-1,3 0-647,1-1 1,-4 2 0,3-3 0,-1 1 666,0 2 0,4 2 0,-1 1 0</inkml:trace>
  <inkml:trace contextRef="#ctx0" brushRef="#br0" timeOffset="19">17531 13305 7982,'-11'-5'998,"-1"0"1,2-4 0,4 3-278,6 1 1,5 1-1,7 3 1,4-2-1,3-2-358,2-1 1,7 2 0,1-4 0,2 1 0,-1-1-227,2 1 0,2 0 0,3-2 0,1 3 0,-1 1-368,-2 2 0,0-2 0,-2 1 1,-2 2-1,-3 1-1003,-3 1 1,-5 1 0,-9 1 0,-1 4-565,-2 0 1,1 2 312,-5 3 1485,-1 0 0,-8 1 0,-1-1 0</inkml:trace>
  <inkml:trace contextRef="#ctx0" brushRef="#br0" timeOffset="20">17657 13225 7982,'-17'-6'0,"-1"2"432,1 3 0,-4 1 0,6 0 0,1 0 0,1 1 414,2 3 1,3-1-1,2 4 1,1 2-557,2 1 0,7 2 0,5-1 0,5 0 88,5 1 0,3-4 1,1-1-27,-1 2 1,6 1 0,3 0 0,0-1-208,0-1 0,1-1 0,-4 5 0,0-1 0,-1-1-168,-1-2 0,-3 6 0,-4-3 1,-4 2-229,-2 0 0,-3 2 0,-3 2 0,-3 0-29,-3 4 0,-2-4 0,-3 2 0,-3 2-172,-3 0 0,-7 1 0,-1-2 0,-2-1-689,-3 1 976,3 7 1,-9-3 0,3 4-1,-2-1 163,-1-1 1,-1 6 0,-3-3 485,2 1-223,3 3 1,7-4 0,2 4 193,4-3 0,3-2 0,6-6 0,6-2 400,6-1 1,9-9-1,6 0 1,4-3-212,6-5 1,1-1-1,3-1 1,0 0-156,3 0 1,2-1 0,3-3-1,-3-3-391,0-3 1,-6 2 0,-3 2 0,-1-1 65,-1 1-190,-6 3 1,-3-2 0,-4 4 0,-1-1-175,1-2 0,-7 0-132,3 4 0,-7 0 0,1 1-2287,-1 3 1334,-1-3 1,-5 4-3648,-3-5 4932,-3-5 0,-4-1 0,0-5 0</inkml:trace>
  <inkml:trace contextRef="#ctx0" brushRef="#br0" timeOffset="21">17874 14687 7982,'0'-16'636,"-5"8"1,-3 1 0,-2 4 30,-2 3 1,1 6 0,1 6-1,1 6 1,1 3-431,-1 2 1,1 0-1,-1 0 1,2-1-1,2 0-262,3-3 1,0 3 0,2-5 0,0 2 0,0-1-427,0-1 0,2-3 1,2-5-1,3-2-967,3 2 1,-2-4 99,0-1 1,-2-4 1317,1-4 0,4-7 0,-5-7 0</inkml:trace>
  <inkml:trace contextRef="#ctx0" brushRef="#br0" timeOffset="22">17782 14447 7982,'-5'-17'0,"-2"1"2404,-4 4 1,5 4-1516,2 0 1,4 6-1,4-2-676,4 3-742,2 1 0,5 4 0,2-1 0,0 0-1307,4-2 1836,0-1 0,7-10 0,1-3 0</inkml:trace>
  <inkml:trace contextRef="#ctx0" brushRef="#br0" timeOffset="23">19027 13351 7982,'0'-11'546,"-4"-5"252,1 1 0,-3 1 1,4 8-1,-3 6 1,0 6-191,0 4 0,-4 7 1,2 3-1,0 4 0,-1 4 1,1 1-525,0 3 0,-3 1 0,3 1 1,-2 2-1,0 2-60,1 4 0,2-2 0,-3 1 1,3-2-1,0-3-225,4-4 1,-1-2 0,1-7 0,-2-5-596,2-4 1,2-8 485,3-2 0,0-8 0,3-5 0,-1-5-122,-2-5 0,2-2 1,0-4-1,0 0 103,0-2 0,3-4 0,-4 0 0,-1-1 305,2 2 1,-3-2-1,3 4 1,-1 0 154,-1 1 1,2-4-1,-2 4 1,1 1 134,-2-2 0,3 8 1,1-3-1,0 1 439,3 1 1,-3 3 0,2 3 0,1 2-14,1 1 0,5 2 0,0 1 0,0 3-458,2 1 0,-3 1 1,5 4-1,0 0-447,-1 0 1,2 0 0,-3 0-1,0 1-278,4 3 1,0 3 0,2 3 0,0-1-1278,0-2 1,0 1 0,-1 2 1767,1-2 0,5 7 0,1-2 0</inkml:trace>
  <inkml:trace contextRef="#ctx0" brushRef="#br0" timeOffset="24">19461 13762 7982,'-16'-5'1358,"3"4"1,-2-3 0,2 3-361,2 1 1,3 5 0,2 2 0,1 4-1005,2 0 0,2 0 1,1 1-1,0 1 1,0 0-1,0 3 84,0-2 0,0 2 0,0-1 1,0 1-623,0 0 1,0-3 0,0 2 0,0-2-873,0-2 0,0 1-1002,0-1 1597,0-5 0,0-6 0,0-7 821,0-3 0,0-7 0,-5-1 0,-2-5 0</inkml:trace>
  <inkml:trace contextRef="#ctx0" brushRef="#br0" timeOffset="25">19358 13534 7982,'0'-17'0,"-3"3"2055,-1-5 0,0 5-360,4-1 0,1 4-1693,3 3 1,2 3 0,6 5-1,-1 0-318,1 0 0,0 0 1,2 0-1,2 0-144,-3 0 460,5 0 0,0-5 0,5-1 0</inkml:trace>
  <inkml:trace contextRef="#ctx0" brushRef="#br0" timeOffset="26">20341 13134 7982,'-12'0'426,"-3"-4"1,0 0 0,1 2-1,1 1 768,2 1 0,4 1 1,5 1-1,4 3-672,6 2 1,2-1-1,3 3 1,2-1-258,4 1 0,3-3 0,2 0 0,1 1 0,3-2 0,0 1 78,0 0 0,2-2 0,-2 2 0,0 1-316,0-1 1,0-2 0,-3 4 0,1-1-82,-5 0 1,-4 3-1,-8-3 1,-3 3-29,-1 2 0,-6 4 1,-8 3-1,-6 3-94,-8 1 0,-6 5 1,-9 2-144,-4 3 1,-3 1-1,0 1 1,-1-1-349,0 0 1,1 1 0,1-2-985,6-3 1026,5-7 0,17-3 1,6-5-2534,8-1 3158,8-6 0,15-8 0,3-6 0</inkml:trace>
  <inkml:trace contextRef="#ctx0" brushRef="#br0" timeOffset="27">20432 13922 8414,'0'-11'481,"0"3"1,0 0 0,1 0 0,3-4 0,4-2 0,3-2 107,4-2 0,-1-1 0,5-4 0,3 0 0,3-1-571,6-3 0,-2 3 1,0-2-1,0 0 1,0 1-904,3-2 1,1 1 884,1 3 0,1-5 0,-1-1 0</inkml:trace>
  <inkml:trace contextRef="#ctx0" brushRef="#br0" timeOffset="28">21654 13100 7882,'0'-12'188,"-1"1"1,-2-1 0,-2 2-1,-1 3 1,-4 3 160,-4 3 1,0 1 0,-5 1 0,-3 4 0,-2 6 146,-3 7 0,-4 5 0,-1 5 0,-4 5 0,-3 5 218,-2 3 1,8 0 0,0 5 0,4 0 0,5 1 42,4 2 0,5-2 0,7 1 1,7-4-293,7-6 0,7-4 0,11-4 1,1-3-257,2-3 0,5-5 0,-3-1 1,1-2-90,1-2 1,-1-1-1,4-3 1,1-1-1,-1-3-522,0 0 0,-2-3 0,1-3 0,2 0-1055,1 0 1,1-6 0,0-4-1,2-5-1567,2-3 3024,-5 4 0,4-13 0,-6 3 0</inkml:trace>
  <inkml:trace contextRef="#ctx0" brushRef="#br0" timeOffset="29">19393 11889 8110,'-17'0'275,"3"0"1,-4 0 0,2 0 473,2 0 0,8 0 0,6 0-397,6 0 1,4 0 0,3-1 0,1-2 0,2 0 48,2 0 0,-3 2 0,3 1 0,0-2 0,0 0-186,2-2 1,-2 0-1,1 4 1,1 0-196,2 0 1,0-4-1,1-1 1,0-1-214,0-3 0,1-1 0,1-1 0,3-1-146,1 1 1,-3-1 0,1 1 0,-3-1-417,-2 1 1,0 1-1,-3 2 1,-4 4-253,-2 3 0,-5 1 0,-2 1-357,-1 3 1364,-1 3 0,-4 4 0,0 0 0</inkml:trace>
  <inkml:trace contextRef="#ctx0" brushRef="#br0" timeOffset="30">19735 11512 8265,'-18'0'0,"-2"-1"0,5-2 748,1 0 0,1 0 0,3 7 0,1 5-192,2 5 1,4 0-1,-2 5 1,1 2-200,0 5 0,-1 4 0,3 7 0,-2 2 0,0 2-8,-1 2 0,4 1 0,-4 2 0,1 0-90,0-1 0,0-3 1,3-2-1,-1-3-65,-2-5 1,0-1-1,4-2 1,1-6-123,3-7 0,-1-3 0,4-3-332,2-2 0,1-3 0,2-5-203,-1 0 1,2-1 0,1-4-501,1-7 1,5 0 0,-1-7 0,4-2 0,4-2 962,3-3 0,8-9 0,3-5 0</inkml:trace>
  <inkml:trace contextRef="#ctx0" brushRef="#br0" timeOffset="31">14025 7583 8000,'0'-22'246,"0"-1"1,0 0 0,0 1 261,0 3 0,0-1 0,0 4 0,0-1 0,-1-1 0,-3 3 149,-4 2 1,-3 1 0,-5 8 0,-3 1 0,-2 2 0,-2 1-252,0 0 1,0 9 0,1 4-1,-1 2 1,0 4 0,0 1-134,0 4 1,4 2-1,1-2 1,2 1 0,2 3-161,1 1 1,6-3 0,0 2 0,1-2-168,0 1 0,3 1 1,-1-4-1,3 0-350,1-2 1,5-6-1,3 2 1,3-2-70,4-2 1,-1-6 0,5-4 0,0-3-84,-1-1 0,4-1 0,-3-3 0,2-4 179,2-2 0,-4-1 0,0-1 0,0 0 86,-1-4 0,2 4 0,-5-5 0,-1 2 106,-1 0 1,1-6-1,-1 2 1,-3-1 87,0 1 0,0-3 0,2 2 0,-2-3 283,-3 0 0,2-2 0,-4 6 1,0-1 783,1 1 0,1 2 0,-3 6 51,-2-1 1,1 6 0,0 4 0,0 4-117,0 6 1,-2 11-1,-2 5 1,-2 4-625,0 3 1,-1 6 0,4 1 0,0-1-611,0-1 1,0-6 0,1-1 0,3-1-467,3-2 0,5-7 0,3-5 0,5-6-1692,6-4 0,3-8 0,5-6 2487,1-7 0,-6-8 0,-1-9 0</inkml:trace>
  <inkml:trace contextRef="#ctx0" brushRef="#br0" timeOffset="32">14573 7789 7999,'-6'-11'1443,"-3"3"0,4 2-171,-2 1 1,1 2 0,-3 7 0,2 5 0,-1 5 0,0 5-958,1 2 1,3 2-1,-4 1 1,1 2-1,-1 2-684,0 1 1,6-4 0,-3 2 0,1-2-513,0 2 1,0-7 0,4 2 0,0-5 0,2-4-351,1-4 0,0-4 0,5-5 0,1-1 249,1-3 1,6-9 981,3-10 0,-2-4 0,-1-8 0</inkml:trace>
  <inkml:trace contextRef="#ctx0" brushRef="#br0" timeOffset="33">14630 7549 7999,'-18'-18'1074,"-2"6"2548,5 4-1673,0 6 0,10-3-1858,5 5 0,5 1 1,6 3-988,0 3 1,-2 0-1,1 0 1,3 2 895,0 1 0,0 2 0,-2-1 0</inkml:trace>
  <inkml:trace contextRef="#ctx0" brushRef="#br0" timeOffset="34">15601 7446 7999,'5'-16'184,"-2"3"0,3-2 0,0 2 0,-1 2 0,2-1 236,-1 1 0,2 0 0,2-1 0,-1 1 0,-2-1 0,1 1 0,-1 1 962,1 2-1390,-5-2 1,0 9 0,-6-3 0,-5 4 0,-2 4-47,-2 3 0,-4 5 0,-3 2 0,-3 2 0,-2 1 9,-2-1 1,0 5 0,-4-2 483,-2 2 1,0 2 0,1 0 0,0 1-1,-1 1 448,-1 2 0,0-2 0,3-4 1,5-4 13,4 0 1,6-2-1,7-3-424,5-1 1,3-1 0,5-2-1,5-3-85,4 0 1,6-4 0,0 4-1,5-1-287,1 0 1,5 0 0,-3-4 0,-1 1-260,1 3 1,4-3-1,-3 3 1,2-3-637,-1-1 0,-3 0 1,2 0-1,-1 0-283,-3 0 0,-1 1 0,-1 2 1,-1 1-837,-3-2 0,-3 0 0,-5-1 1909,-4 3 0,-2-3 0,-5 4 0</inkml:trace>
  <inkml:trace contextRef="#ctx0" brushRef="#br0" timeOffset="35">15190 7949 7933,'-2'-8'719,"-1"1"1,-5-1 5683,-2 2-5561,4 1 0,2 6 1,9 3-1,5 2 1,5 2-1,3-1-742,2 2 1,7-2 0,2 0-1,3 1-588,2-2 0,-1 3 1,8-4-1,-2 0-1061,-2 0 0,-2 0 0,0-2 1549,-1 1 0,0-1 0,0-3 0</inkml:trace>
  <inkml:trace contextRef="#ctx0" brushRef="#br0" timeOffset="36">16457 7435 7933,'0'-19'509,"0"1"1,-1 0-1,-1 2 1,-2-1 1001,1 3 0,2 6 0,1 3 0,-1 2 0,-2 7-1012,-1 5 1,-1 2-1,3 11 1,-3 3 0,0 2-1,-2 2-436,1 0 0,-2 5 1,-2 6-1,1 0-166,2 3 0,-1-2 1,-2 1-1,1 1-142,1 1 0,1-3 0,-3-3-98,2-2 0,3-8 0,5-6 0,0-5-255,0-4 1,1-10-1,3-6 1,4-11-369,2-7 0,5-3 1,2-4 363,0-6 1,-3-1 0,2-7-1,-4 0 1,0 1 99,-1 3 1,-5 3 0,-2 2 0,-3 1 346,-1 1 1,-5 10 0,-2-1 306,-3 4 0,-2 3 0,2 4 2229,2-1 0,0 1-1079,4 0 0,1 0 0,8 3 0,7 1-693,5 2 0,5-3 1,2 3-1,3 0-699,3 0 1,-1 1 0,2 4 0,-1 0-355,0 0 1,1 0-1,-5 2 1,-4 2-1270,-1 3 0,-7 7 0,1 3 0,-4 0 1713,-3 4 0,-3 5 0,-5 4 0</inkml:trace>
  <inkml:trace contextRef="#ctx0" brushRef="#br0" timeOffset="37">16846 7903 7893,'-12'-5'2972,"1"4"1,0-3-1450,-1 3 1,4 1 0,2 1-1301,1 3 0,1 4 1,3 5-1,-2 3 1,0-1-601,0 1 1,-2 1-1,1 3 1,2-1-193,0 2 1,-1-4 0,-1 1 0,1 0-446,2 0 0,1-8 1,0 1-623,0-1 1,1-6 607,3-4 0,2-10 0,5-9 1028,-4-3 0,8-6 0,-2-1 0</inkml:trace>
  <inkml:trace contextRef="#ctx0" brushRef="#br0" timeOffset="38">16834 7652 7893,'-10'-11'427,"1"-1"0,2 2 3840,-2 2-3480,4-2 1,1 9 0,8-3 0,3 3-1249,4 1 0,0 0 1,2 0-1,1 1 0,1 2 461,-1 0 0,4 6 0,-1-2 0</inkml:trace>
  <inkml:trace contextRef="#ctx0" brushRef="#br0" timeOffset="39">17748 7858 7977,'-11'-7'5677,"-1"5"-5021,1 4 1,4 2 0,2 6-1,0 4 1,-2 4-1141,-4 6 0,0-1 0,-2 3 0,-2 0 0,-3-1 0,-1 3 484,0 1 0,0-3 0,-4 2 0</inkml:trace>
  <inkml:trace contextRef="#ctx0" brushRef="#br0" timeOffset="40">18685 7298 7982,'-6'-17'1654,"1"5"0,-3-2-217,0 5 0,9 5 1,0 8-1,3 6 0,3 7-864,-1 5 0,0 9 1,3 1-1,-1 4 1,1 5-707,1 0 0,1-1 0,-1-3 1,-1 2-1,-2 2-775,-2 2 0,2-4 0,-2-2 0,0-4-59,1-2 0,-3-2 0,-3 1 0,0-4 409,0-6 1,-3-3-1,-1-6 1,0 0-872,-1 1 0,4-8 520,-3-8 1,2-4 908,2-11 0,-5-5 0,-1-5 0</inkml:trace>
  <inkml:trace contextRef="#ctx0" brushRef="#br0" timeOffset="41">19004 7366 7982,'8'-21'0,"0"1"0,-1 2 1805,0 1 1,3 3-111,-3 7 1,2 4 0,-1 11-964,-4 7 1,-8 10-1,-4 6 1,-2 3-502,-1 4 1,-5 3 0,0 5 0,-1-1-220,1 1 0,-4 0 0,2-1 0,0 0-841,3-3 1,2-3 0,2-6-881,-1-3 0,2-3 0,1-8-420,2-4 1,3-7 2128,-4-4 0,1-8 0,-5-2 0</inkml:trace>
  <inkml:trace contextRef="#ctx0" brushRef="#br0" timeOffset="42">18673 7538 7962,'-5'-12'2046,"-1"2"0,-4 1 745,2 2 1,4 4-2102,8-1 1,7 4 0,8 3 0,3 2-1014,1 1 0,5-2 0,3 2 0,6 0 323,5-4 0,3 4 0,0 1 0</inkml:trace>
  <inkml:trace contextRef="#ctx0" brushRef="#br0" timeOffset="43">19473 7583 7886,'-7'-11'899,"3"0"0,3-1 875,1 1 0,1 4 1,3 4-1,3 3-1590,-1 3 1,3 4 0,-4 4 0,0 2 0,0 2-189,-2 4 1,-2 3 0,-1 1 0,0 1 0,0 2-16,0 5 0,-5-2 0,-3 0 0,-2 0 376,-1 1 1,-1-4-1,1 2 280,-1-4 0,5-3 0,0-10-379,2 0 1,1-6 0,7-6-440,5-9 0,4-6 0,11-9 0,1-1-860,3-5 0,-3-6 0,4-2 0,-1-1 1,-1-2-3059,0 1 4099,-2-3 0,-1 3 0,-1-5 0</inkml:trace>
  <inkml:trace contextRef="#ctx0" brushRef="#br0" timeOffset="44">19621 7264 7886,'-1'-16'0,"-2"1"545,-1 1 0,1 2 0,3 0 0,0 1 1870,0-1 0,0 1-1081,0-1-2105,0 6 623,5 1 0,1 10 1,5 3 147,1 2 0,-1 11 0,1 4 0</inkml:trace>
  <inkml:trace contextRef="#ctx0" brushRef="#br0" timeOffset="45">19987 7880 7851,'-12'5'4642,"-3"-2"0,0 5-3045,1 1 0,5-1 0,2 1 0,2-1 144,3 1 0,1-3-3354,1 2 0,1-6 1613,3 2 0,2-3 0,5-1 0</inkml:trace>
  <inkml:trace contextRef="#ctx0" brushRef="#br0" timeOffset="46">20752 9102 8097,'0'-22'927,"-2"0"1,0 3 0,-3 5-172,-2 5 1,4 9-1,-4 9 1,2 5-1,1 5 1,1 3-1,-2 2-795,-2 2 1,5 0 0,-2 4-1,1 2 1,1 2 0,-2 3-1503,1 1 0,3 0 0,3-4 1541,1 1 0,10 4 0,-2 2 0</inkml:trace>
  <inkml:trace contextRef="#ctx0" brushRef="#br0" timeOffset="47">20386 9148 8065,'-23'-39'234,"6"-1"0,3 0 400,5 6 0,5-1 1,9 5-1,8-3-177,8-1 0,9 3 0,8 1 1,3-2-1,4 0-50,1 2 0,3 3 0,2 8 1,1 5-1,2 5-237,2 5 0,-4 4 1,-2 6-1,-3 5 0,-3 7-151,-2 3 1,0 7 0,-7 1-1,-3 2 1,-3-1-186,-3 2 1,-2 5 0,-3 2 85,-2 2 1,-3-3 0,-9 4 0,-3 1 0,-3 1 102,-1 2 0,-2 3 1,-6 2-129,-7 1 0,-7 0 0,-4 4 1,-3-1 3,-1-1 0,-3-4 0,3-10 0,-3 0 0,-1-4-100,-1 0 0,2-7 0,2-3 0,0-7-48,-1-8 0,2-5 0,-2-6 93,1 0 1,-5-11 0,6-7 0,-5-7 31,-3-4 0,3-7 0,-3-7 0,2-5 41,2-6 1,17 26 0,1-1 0,0-1 0,0-2 0,1-1 0,1 0-141,0 0 0,0-1 0,2-1 1,2 0-1,-3-25 0,4 6 1,5 6-782,3 5 1,1 15 1003,0 1 0,15 10 0,4 1 0</inkml:trace>
  <inkml:trace contextRef="#ctx0" brushRef="#br0" timeOffset="48">12723 7458 7880,'-7'-23'0,"-3"4"0,4 1 1455,0 2 0,2 2 0,8 6 1,3 4-929,3 3 1,2 1 0,1 0 0,2 0 0,3 0 0,1 1-629,0 3 0,0 2 0,3 6 0,1-1 0,-1 1 0,-2-1-677,-1 1 1,-1-1-1,0 2 1,-6 1 193,-3 1 1,-6 1-1,1 0 1,-6 3 458,-5 2 1,-2-2 0,-11 0 0,-5 2 227,-4 0 0,-4 2 0,-1 0 0,-1 0 489,-4 0 1,8-6 0,-4 0 0,5-3 1408,5-3 1,-1 2-1401,11-9 1,6 3 0,9-3 0,8-1-618,6-2 1,5-2 0,6-2 0,3-2-244,1-1 1,2 2 0,3-3 0,0 1-1155,0 0 1,1 3 0,-2-2-253,-3 0 0,2 4 1,-4-3 1664,1 3 0,1 6 0,5 1 0</inkml:trace>
  <inkml:trace contextRef="#ctx0" brushRef="#br0" timeOffset="49">13408 7366 7907,'0'-49'144,"0"-3"-19,0-4 0,0-4 1,1 26-1,-1-1 1,2-1-1,-1-1 1,1 0-1,-2 1 1,0 0-1,-3 1 371,-3 1 1,-2 3 0,-16-12 0,-15 14 0,-4 13-183,-5 11 0,-9 12 0,25 0 0,-1 2 1,-1 4-1,0 3 8,-2 3 0,-1 2 0,-1 4 0,0 2 0,-3 2 0,0 3 0,-2 3 0,1 3-269,-2 4 0,2 1 1,0 2-1,2 2 1,0 2-1,2 2 1,3-2-1,2 0 161,5-1 0,2 0 0,2 0 0,3-1 0,6-2 0,2-1 0,3-2 0,3-1-93,3-5 1,3 0 0,6 23 0,11-9 0,7-3 189,6-1 0,11-6 0,4-3 0,5-7-338,3-7 0,3-5 1,3-8-96,0-2 0,0-4 0,-7-8 0,-1-4-195,1-2 0,2-10 1,-3-4-235,-2-4 1,-2-7-1,-4-5 1,-3-5-125,0-5 1,-8-1-1,-2-2 1,-7-3 1,-7-4 0,-8-1 0,-5 28 0,-2 0 0,-3 0 0,-2-1 123,-3 1 1,-3 0 0,-1 2 0,-3 1 0,-1 0 0,-3 2 0,-20-22-122,-7 12 0,-1 18 671,-6 12 0,1 10 0,-4 6 0,-1 10 0,27-4 0,0-1 0</inkml:trace>
  <inkml:trace contextRef="#ctx0" brushRef="#br1" timeOffset="50">3301 9616 11225,'-7'-22'-567,"1"2"0,3 3 0,0 0 825,0 3 1,3 7 0,4 3 0,3 4-489,4 4 0,-1 2 0,-1 5 0,-2 1 261,2-1 0,1-1 0,2-1 89,-1-1 0,1-2 0,-1 2 1,2-3 55,2 0 0,-2-4 0,3 3 1,-1-3-21,1-1 1,3 0 0,-3 2-94,2 1 0,-3-1 0,4 2 0,1-3 0,2 0 42,1 3 1,-4-3 0,0 4-1,1-1-14,2 0 1,1 3 0,1-1-70,2 0 0,0-4 0,3 2 1,0-3 83,0-1 1,1 0 0,1 0-10,0 0 1,3-1 0,4-1 0,-1-3 67,-2-2 0,0 3 0,-1-2-114,0 1 1,0-3 0,1 5 0,-1 0 0,0 2-56,0 1 1,1-4 0,-1 0-12,0 2 1,1 0 0,-3 2-1,1-1 63,2-3 0,-4 3 0,8-4 47,-4 0 0,-1 4 0,1-4 1,-1 1 26,0 0 0,-1-1 1,-1 2-90,-2-1 0,3-1 1,3 3-1,-3-2-31,0 2 1,-1 0 0,-1 2-66,0 0 0,-2 0 1,3 0-1,-2 0 14,2 0 0,-2 0 1,2 0-1,0 0-8,-4 0 1,2 0 0,-1 0 52,0 0 0,4 0 1,-3 2-1,0 0-15,1 2 1,-2 0 0,4-4 75,1 0 1,-6 3-1,5 1-82,-4-1 1,3-1-1,-2 1 1,2 1-18,-2-2 1,3 0 0,-3-1 0,0 1-19,1 2 0,-1 0 0,3-3 27,-3 3 1,2-3 0,-4 3 0,1-3 18,3-1 1,0 4 0,-1 0 26,0-1 0,-1-2 0,5-1 0,-1 0 4,0 0 1,0 4 0,1-1-5,-1 0 0,0-2 1,0 0-8,1 3 1,-1-2 0,0 3 0,1-2 11,-1 1 1,3 1-1,-1-2 1,0 1-12,1-2 1,1-1 0,0 1 25,4 2 1,-3-3-1,0 3 1,1-3 19,2-1 1,-1 0 0,3 0-1,0 0 0,-1 0 1,4 0 0,4-1-16,1-3 1,0 3-1,3-5 1,-2 3 82,1-1 1,-2-4-1,3 4 1,2 1-10,3-2 0,-3 3 1,-3-3-93,5 0 1,-1 4 0,4-3 0,-1 2-76,-1-2 0,-6 2 1,6-1 13,-2 1 1,-4-1 0,3-1 0,-6 1 9,-4 2 0,2-3 0,1 0 1,-2 2-30,-1 1 0,-2-3 0,1-1-195,0-2 1,-3 5-1,-4-2-682,-4 3 0,-10 1 929,-2 0 0,-11 0 0,-6 0 1</inkml:trace>
  <inkml:trace contextRef="#ctx0" brushRef="#br1" timeOffset="51">8109 9628 21533,'0'-8'-3291,"0"1"0,0-2 2164,0-1 1234,0-2 1,0 1 0,1-1 0,2 1 297,0-1 1,1 1 0,-4 0-498,0-1 1,-1 6 0,-3 2 333,-3 3 0,-5 6 0,-2 2 0,-1 5-174,1 3 1,-3-1-1,1 4 1,-1 0-123,1-1 1,-3-1-1,4 1 1,1 0 399,1-3 1,2 2 0,1 0 11,2-3 1,-1 0 0,4-1 489,-1-1-670,3 0 1,-1-4 0,8-3 248,4-3 1,2-1 0,1 0-450,1 0 0,0 0 0,2 0 0,2 0 68,-3 0 0,4 0 0,-2 0 0,0 0 62,2 0 0,-3-4 0,4 0 0,-2 2-6,-2 0 1,3 2 0,-1-1 0,1-1 103,-1-2 1,-1 0-1,-2 4-6,2 0 0,-2-4 0,2 0 0,-2 2 273,-2 1 1,-3-3-54,0 0 0,-6-5-655,2 1 0,-3-2 0,-3-1-111,-6-1 1,0 0-1,-8-2 1,-1-3 0,0 1-1093,-1-1 1,0-2 1150,3 4 1,-3-5 0,-5 2 0</inkml:trace>
  <inkml:trace contextRef="#ctx0" brushRef="#br0" timeOffset="52">7309 9399 8472,'0'-11'-128,"0"0"0,0-1 0,2 1 0,0-1-110,2 1 0,0 3 1,-4 1 403,0-2 0,-1 4-97,-3 1 1,-3 3 0,-4 1 0,0 1 0,-1 3-53,1 3 1,-6 3 0,-2 3 0,-2 1-30,-2 1 1,0 6-1,0-2 1,0 2 4,0 2 0,1 0 0,-1 0 1,1-2-28,3-2 1,-1 3-1,5-4 75,1-1 0,5 0 0,2-6 1,1 1 113,0-1 1,3 1-104,-1-1 0,4-5 0,3-1 1,2-1 37,1 0 1,-2 0 0,4-4-21,1 0 1,1 1-1,1 2-36,1 1 0,-1-1 1,0-3-1,1 2-7,-1 1 1,1-1-1,0 1 1,2 0 9,2 1 0,0-3 1,-2 3-1,3-3-2,0-1 1,-2 1-1,5 2 1,0 1-11,1-2 0,-2 0 1,0-2-1,2-2-22,0-1 1,-2 1-1,-1-3 1,0 0-4,0-3 1,-4 2-1,1 0 1,-2 1 17,-2 2 182,-5-3 1,2-1-183,-8-4 0,1 5 1,-8 1-1,-2 1-26,-1 0 1,-3-4 0,-1 3 0,-3-1-143,0-3 1,-1-2 0,-2-3 0,1-2-245,-2 3 0,3-5 0,-1 0 0,0-1 394,2 0 0,0-5 0,6-5 0</inkml:trace>
  <inkml:trace contextRef="#ctx0" brushRef="#br0" timeOffset="53">5356 7195 7932,'-11'0'0,"0"0"165,-1 0 1,1 1 0,1 4 0,2 6 0,3 4 149,0 3 1,4 2-1,-3 7 1,2 4-1,2 6 1,0 5-129,0 2 0,2 7 1,2 4-1,2 3 1,1 3-1,0-1-47,-2-2 1,3-2-1,-3-2 1,1-2-224,3-1 1,-3-1 0,1-6 0,-1-2-102,0-4 1,-3-4 0,1-3-1,-3-5 1,-1-1-101,0-3 1,-5-3-1,-2 0 123,1 2 1,-5-5 0,0-1 0,-4-3-133,-3-4 1,1 0 0,-4-4 0,2-1-66,-1-2 0,-5-6 1,-3-4-1,0-5-165,0-5 0,0-3 523,1 0 0,-2-11 0,-5-3 0</inkml:trace>
  <inkml:trace contextRef="#ctx0" brushRef="#br0" timeOffset="54">5014 7721 7932,'0'-12'102,"1"2"1,2 1 362,0 1 1,6 6 0,-1-1 255,2 6 0,1 3 1,1 6-1,1-1-403,2 1 1,3-1 0,4-1 0,2-2 0,3-3-542,4 0 1,2-4 0,1 2 0,0-6-92,0-5 1,4-2-1,2-2-610,0-4 1,-7 2 0,0-3 0,-3-1 923,-5 0 0,-1 4 0,-1-2 0</inkml:trace>
  <inkml:trace contextRef="#ctx0" brushRef="#br0" timeOffset="55">5790 7869 8014,'-6'0'443,"-4"-4"1,4-1-365,-1-1 0,3 2-79,8-4 0,8 6 0,5-3 0</inkml:trace>
  <inkml:trace contextRef="#ctx0" brushRef="#br0" timeOffset="56">5802 8029 8014,'-5'6'365,"2"1"2093,-4-4-2988,4-1 1,3 3 0,8-5 529,2 0 0,1-5 0,1-2 0</inkml:trace>
  <inkml:trace contextRef="#ctx0" brushRef="#br0" timeOffset="57">6864 7252 7996,'-11'-4'347,"-1"1"0,1 0 1,-1 2-1,2 2 0,0 3 325,-1 4 1,2 8 0,-7 7 0,4 7 0,0 10-1,2 8-429,3 8 0,2-22 0,1 2 1,1-1-1,2 1 0,-1 1 1,1 0-225,1 2 1,-1-1 0,1-3 0,0-1 0,0 1 0,0 0 0,1 29 0,2-6-1,2-7-542,1-7 0,2-6 0,3-7 0,1-6-816,-1-5 1,1-3 642,-1-6 0,-1-3 0,-1-2-218,-1-1 0,-6-2 914,2-7 0,-3-7 0,-1-7 0</inkml:trace>
  <inkml:trace contextRef="#ctx0" brushRef="#br0" timeOffset="58">6498 7892 7996,'-22'-28'708,"1"4"0,5-2-93,4 6 0,9-1 1,0 1-1,6-1 1,5-2 89,6 0 1,4 0 0,5 1 0,0-1-347,0 0 1,8 0 0,4 1-690,0 3 1,1 4-1,-2 6 1,2 3-1248,2 1 0,-3 1 0,2 5 1577,-5 3 0,-4 8 0,-6 5 0</inkml:trace>
  <inkml:trace contextRef="#ctx0" brushRef="#br0" timeOffset="59">7172 7606 7944,'-11'-11'84,"-1"-4"1,2-1-1,3 2 1,2 3-468,0 3 0,3-2 0,-3 3 0,1-3 1,-1-1 983,-1 4 1,2 2 0,-3 5 0,-2 1-400,-1 3 1,2 2-1,0 7 1,-1 1-1,-1 2 94,-1 2 0,-1 5 0,1 3 0,0 1-101,-1 1 1,1-3 0,1 5-114,2-2 0,-2 2 1,3-3-1,1-2-167,2-1 0,-1-5 0,1-1 0,3-3-147,4-5 0,3 0 0,5-6 0,1-2-30,-1-5 1,6-1 0,1-6 0,1-3 95,0 1 0,0-6 0,2-1 1,0-1 76,-2 1 1,-5-3 0,2 3 0,-1-3 83,0 0 1,-1-1-1,-5 1 1,-1 2 92,1 1 0,-4 1 1,-1-2 212,-3 1 0,-1 5-2,0-2 0,-1 9 1,-3 3-87,-4 3 0,3 6 0,0 4 0,1 3-83,1 4 1,-1 3-1,4-3-217,0 2 0,0 1 0,0 3 1,0-2-242,0-1 0,0-5 0,0 2 1,1 0-144,3-1 0,2 0 0,6-5 0,-1-1 155,0-1 0,1-6 0,1 2 1,0-3-1,4-2 316,1-3 0,-4-2 0,1-6 0,-2 1 0,-2 0 0,0-2 0,1-1 0,-2-1 0,-2 1 0,1 0 0,-4 0 0,0-1 0,0 1 0,-1 0 0,-3-2 0,1-1-64,2-1 0,0-2 0,-4 3 0,0-1 99,0-2 1,0 4-1,1 2 1,2 3 708,1 4 1,-1 6-523,-3 1 0,0 6 0,0 10 0,0 7-104,0 6 0,0 1 0,-1 0-151,-3 2 0,3 0 0,-3-1 0,3-2-334,1-1 0,0-1 0,0-5 0,0-3 0,1-4 367,3-2 0,-1-7 0,4-5 0,2-7 0,1-9 0,2-11 0,-1-3 0,1-5 0</inkml:trace>
  <inkml:trace contextRef="#ctx0" brushRef="#br0" timeOffset="60">7458 7332 7944,'-18'0'-884,"3"0"1236,7 0 0,4 0 20,8 0 0,4 0 0,7 0-697,4 0 0,3-4 0,-1 1 1,0 0-78,-2 2 1,0 1 0,2 0 0,-1 0 401,0 0 0,-1-5 0,3-2 0</inkml:trace>
  <inkml:trace contextRef="#ctx0" brushRef="#br0" timeOffset="61">7721 7424 7944,'-12'-6'-112,"2"4"1,1-4 731,1 1 0,5 1 0,-4 5 354,2 3 1,-2 3 0,3 7-842,1 2 1,2 5 0,1 1 0,-1 4-123,-3 4 0,1-1 0,-3 2 0,0 0-78,-1 1 1,4 1 0,-5 0 0,-1-3 0,0-3-643,2-3 0,-2-3 97,5-2 0,-4-5 0,6-10-25,3-8 1,0-10 0,7-6 276,1-5 0,2-4 1,3-6-1,1 2 360,-1 3 0,-1-6 0,-2 6 0,0 2 104,-4 3 0,3-1 0,-3 1 0,0 2 681,1 1 1,-4 3 0,3 8 631,2 0 1,-2 4-1,0 3-1156,2 3 1,0 2 0,1 2-1,-1 2-727,0 1 0,4 2 0,-6 3 1,3 1-3002,2-1 3467,-1 1 0,1 4 0,-1 2 0</inkml:trace>
  <inkml:trace contextRef="#ctx0" brushRef="#br0" timeOffset="62">8075 7698 7944,'-23'-5'398,"5"0"0,4-4 1,6 1-1,10 0 573,8 2 1,2-3 0,9 4 0,2 0-1590,2 0 1,8-4 0,1 3-1,6-1 618,0 4 0,5-9 0,-5-1 0</inkml:trace>
  <inkml:trace contextRef="#ctx0" brushRef="#br0" timeOffset="63">8794 7321 7944,'0'-12'0,"0"1"1,0 0 0,0-1 0,0 1-466,0-1 0,0 5 313,0-1 0,-1 11 0,-2 0 0,-2 8 0,-1 2 134,-3 3 1,0 3-1,-1-3 1,0 2 169,-3 2 0,-1 1 1,1-1-1,-1-1 1,-2 1 514,-2 2 0,4-3 1,-2-1-1,1-1 88,-1 1 1,1-4 0,4 0-72,-1-5 0,1 0 1,1-4 334,2 1 0,4-3-694,8 1 1,2-4-1,6-3 1,-1-2-284,1-1 0,0 3 0,2-2 0,3 1-16,1 0 1,-1-1 0,4 3 0,-2-2-399,1 1 0,-2 2 0,1 1-61,1 0 0,-2 0 1,0 1-1,-2 2-82,-2 1 1,-1 5 0,-2-2 0,-1 3 0,-2 2-123,-4-1 1,-4 6 0,-4 1 0,-5 1 218,-5 0 1,-4 0-1,-6 4 1,-1-1 42,-2 1 1,-3-1 0,3-2 202,2-1 0,2-9 0,4 0 0,4-3 172,2-5 0,1-6 0,1-2 0</inkml:trace>
  <inkml:trace contextRef="#ctx0" brushRef="#br0" timeOffset="64">9034 7012 7944,'0'-11'1092,"0"0"197,0-1 1,0 8-634,0 8 0,0 9 0,0 12 1,0 4-1,0 3-110,0 4 0,-4 6 0,0-1 0,0 4-479,-1 1 0,4 0 1,-4 3-1,1 0-115,0-1 0,-1-2 0,3-4 0,-2-4-100,1-2 0,-2-9 1,2-2-1,0-6-1865,2-3 1287,1-6 1,1-10-1,2-7 424,0-3 1,5-2 0,-4 1-1,0-1 158,1 1 1,-4-1 0,3 1 0,-2 0 186,2-1 1,-3 1-1,3-2 1,-1-1 253,1-1 1,-2-2 0,6 3 0,-1-1 414,0 1 0,3-4 1,-3 1-1,4-2-29,0 0 1,0 1-1,1-1 1,-1 4-192,1 2 1,-1 3-1,1 2 1,-1 4-75,0 3 1,1 2 0,-2 3-585,-2 4 1,0 7 0,-4 5 0,0 4-826,1 3 1,-4 1-1,4-3 1,1 1-714,1-5 1,0 1-1,0-7 547,2-1 0,1-3 0,2-3 1157,-1-4 0,6-3 0,0-1 0</inkml:trace>
  <inkml:trace contextRef="#ctx0" brushRef="#br0" timeOffset="65">9662 7378 7944,'-5'-17'49,"0"5"1,-4-4 0,1 4 0,1 0 620,0 1 0,-3 0 1,3-1-1,-3 1 0,-2 1-16,1 2 0,-1 3 1,0 5-1,-2 0-48,-2 0 0,-3 1 0,3 4 0,-2 7-24,-2 5 0,-2 10 1,-1 5-1,2 3-390,2 3 0,2 4 0,6-4 0,1-1-508,2-1 0,3-7 0,6-4 0,4-5-60,7-4 0,0-5 0,7-3 1,2-4-305,0-3 0,2-2 0,0-3 0,0-4 130,0-2 1,-2-5 0,0 0 0,-4-1 107,0 0 1,2 2-1,-3-5 1,1-1 106,-1-2 1,0 3 0,-5 1 0,0 0 0,0 2-2,-4-1 1,2 1 0,-5 2 587,-2-1 635,0-1 1,-7 11 0,-3 5-295,-2 7 0,2 4 1,2 4-1,0 4 0,1 3-375,-1 1 0,3 0 0,3 0-489,0-1 0,0-3 1,0-1-1,1-1 1,3-3-778,3-2 0,3-2 0,3-2 0,1-4-115,1-3 0,2-10 1163,-2-2 0,3-13 0,5 0 0</inkml:trace>
  <inkml:trace contextRef="#ctx0" brushRef="#br0" timeOffset="66">9913 7229 7944,'0'-11'2804,"0"0"-1602,0 4 0,0 0-246,0 7 0,0 3 0,0 13 0,0 4-476,0 5 1,0 1 0,0 4 0,0 2-391,0 1 0,0 4 0,0-2 0,-1-2-219,-3 0 1,3-6-1,-4-3 1,1-5-763,0-3 377,0-5 1,4-8 0,0-6-76,0-5 1,6-7 0,0-4 0,2-3 35,-1-1 0,-1 1 0,3-1 0,-1 0 221,1 0 1,0-4 0,0 1 0,-2-1 42,2-1 0,1 4 0,2-3 0,-1 3 101,1 1 0,-5-3 1,1 0-1,1 4 34,1 1 1,-3 7 0,0-1-57,-2 2 1,-1 8 0,-4 7-24,0 8 0,-2 6 1,0 7-1,-2 0-368,1 0 601,2-6 0,-4 5 0,-1-4 0</inkml:trace>
  <inkml:trace contextRef="#ctx0" brushRef="#br0" timeOffset="67">10245 7378 7944,'-12'-6'1005,"4"-3"1,2 4 0,0-1 728,-1 1 0,6 2 1,1 3-1307,7 0 1,0 0 0,3 0-1,3 0 1,0 0 0,1 0-253,1 0 0,-1 0 0,4 0 0,-1 0-259,1 0 0,1-5 0,4-4 0,-1-4-110,-3-2 1,2-4-1,-2 2-166,3-1 0,3-4 0,-2-5 0,-5 3-381,-4 4 0,-4-2 1,-1 4-1,-3 0 32,-1 3 0,-2 6 0,-7 3 278,-4 1 1,-7 2 0,-4 7 0,-3 5 319,0 5 0,-2 0 1,-2 5-1,-1 1 0,2 2 352,1 1 1,0-3-1,-2 2 1,0 2 1379,0 0 1,0 5 0,2 0-1,3 0 311,4-2 0,3-3 1,6-1-1554,4 0 0,4-2 0,4-2 0,5-2-943,5-1 0,4-3 0,5 2 0,-1-3 0,2-3 1,2-3-5112,0-1 5674,6 4 0,-8-8 0,4 4 0</inkml:trace>
  <inkml:trace contextRef="#ctx0" brushRef="#br1" timeOffset="68">5973 10701 16844,'-11'-17'-991,"-1"-4"1,2 6-1,1 2 1098,2 4 0,4 6 0,1 6 0,4 5 0,7 2 0,5 0 0,6-1 0,6-2 6,4-2 1,8 2 0,5-3 0,6-1 0,5-2 0,6-2-169,-28-1 0,0 0 0,3-1 0,-1-2 0,1-1 0,1-2 0,0 1 0,0-1 0,0 1 0,-1-1-200,1-1 0,-2 1 0,25-4 0,-6-2 0,-6 4-307,-5 2 1,-8 5-1,-9 0 1,-4 3-427,-6 3 0,-8 5 788,-3 7 1,-13 3-1,-3 5 1</inkml:trace>
  <inkml:trace contextRef="#ctx0" brushRef="#br0" timeOffset="69">5802 10896 8462,'-17'-11'-88,"10"2"1,-1-8 355,6 0 1,3 7 0,4 6-1,6 3 1,8 1 0,8 0 137,7 0 0,1 0 0,4-1 1,0-2-1,4-1-174,6 2 0,6 1 1,6-1-1,0 0 0,0-2-225,0 1 0,0 1 1,-4-1-319,0 0 0,-5-1 1,-4 2-1,-3 0-212,-3-2 0,-6 0 1,1 4-1,-6 2 0,-8 1-317,-7 5 0,-4 3 0,-5 5 840,-3 3 0,-3 2 0,-1 2 0</inkml:trace>
  <inkml:trace contextRef="#ctx0" brushRef="#br0" timeOffset="70">5973 10964 8579,'-21'-11'1337,"2"-1"-722,12 6 1,10 2 0,13 8 0,7 3-258,6 4 1,5-1 0,5-3-1,4-2 1,5-1-304,5 0 1,9 0-1,-28-4 1,1-1-1,3-1 1,0 0-1,2-2 1,1-1-171,1-2 1,0 0-1,2 1 1,0-1-1,-3 0 1,-1-1-1,-2 2 1,-1-1-1191,-4 1 1,0 1-1,20-1 1305,-7 2 0,-6 8 0,-5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484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14219 10370 18638,'0'-7'-4000,"0"-1"2739,0-1 1803,0-1 0,0 5-139,0 5 1,-4 1 162,0 7 1,-1-6-180,1 2 1,3-1-356,-3 0 0,-1 4-75,2 4 1,-3 1-1,4-1 144,-2 0 1,0-3-1,4 0-82,0 1 1,0-3-1,-1 0 583,-3-1 671,3-1-1475,-4 1 31,5-4-237,0 5 1,0-8-274,0-2 449,0 3 1,0-5 221,0 2-107,0 3 0,0-6-641,0 4 568,0 1 1,0-4-801,0 2 702,0 3-73,0-4 92,0 5 995,0-5-15,0 3-258,0-3-350,0 5 467,0-5-683,0 4 77,0-4 128,0 5-62,0-5 90,0 4-17,0-4 1,0 3-10,0-2-580,0 3 282,0-4 58,0 0 0,-5 4 0,-2-4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86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1142 6658 8447,'-18'-6'2673,"2"1"0,4 5-2109,1 0 0,5 5 0,2 3 1,3 2-1,2 1 0,3 2 0,3 2 1,3 3-596,2 0 0,-1 4 0,2 0 0,1 5 0,2 2 0,1 3-1124,-1 1 1,3 1-1,-2 0 1,-1 2-1,2-1 1,-1 1 1154,-1-3 0,4-2 0,-2 4 0</inkml:trace>
  <inkml:trace contextRef="#ctx0" brushRef="#br0" timeOffset="1">674 7252 7862,'-28'-39'646,"5"2"0,1-5 0,10-1 0,7-3-324,3-3 1,11-8 0,-2 25 0,0-1-1,2 0 1,1 0-50,2 0 0,0 1 1,4 3-1,0 0 0,17-23 1,5 1-1,4 3-38,-19 24 0,1 1 0,23-18 0,-21 22 0,1 2 0,28-15 0,1 7-130,1 4 0,0 10 0,-1 8-76,-3 6 1,-3 8 0,-7 11-1,-3 7-46,0 9 0,-4 6 0,-5 6 0,-4 5 0,-15-26 0,0 2-154,0 4 1,-1-1 0,-2-2 0,-1 1 0,0 1 0,-1 0-1,0-1 1,-2 0-99,3 31 0,-5-31 1,-1 1-1,-4 28 0,-3-1 194,-6-4 1,-7-7-1,-9-1 1,-3-2-148,-3-1 0,-6-6 0,-5-2 0,-2-3-4,-4-5 1,-8-3-1,1-9 1,-1-7 168,4-6 0,1-20 1,7-13-1,5-17-93,22 17 1,2-3 0,1-4 0,2-1-1,1-7 1,1-2 0,1-2 0,2-2-529,0-3 0,2 0 0,3-1 0,1 0 0,1-1 0,3 1 678,1 0 0,2 1 0,-1 4 0,3 0 0,3 5 0,3 1 0,1 1 0,2 1 0</inkml:trace>
  <inkml:trace contextRef="#ctx0" brushRef="#br0" timeOffset="2">14984 5870 7951,'-28'-5'1125,"7"-1"0,4-4 0,16 2-21,14 4 1,17 3 0,8 1 0,8 0 0,7-1-829,8-3 1,-23 2 0,1-1-1,5-1 1,0-1 0,4 1-1,2 0 1,2 0 0,2 1-122,3 0 0,1-1 0,4 1 0,1 0 1,-19 2-1,1 0 0,-1 1 0,1-2 0,-1 1 1,1 0-1,18-1 0,1 1-358,-3 0 0,-1 1 0,-1 0 0,-1 1 0,-2 0 0,0 1 1,-3 0-1,0 0-25,-2-1 1,-1 0-1,-3 2 1,0-1 0,-7 0-1,-1 0 1,1 0 0,0 0-195,0 0 0,0 1 0,-1-2 1,0-1-1,-3 2 0,0 0 1,29-2-1,-7-3 422,-5 0 0,-2-4 0,-5 0 0,0-6 0</inkml:trace>
  <inkml:trace contextRef="#ctx0" brushRef="#br0" timeOffset="3">1462 11592 8041,'-23'0'179,"1"0"0,3 0 0,4 0 2121,3 0 0,6 0-508,6 0-1695,11 0 1,5 0 0,4 0-1,-1 0 1,2 0 0,0 0-219,2 0 0,-1 0 0,-2 0 0,-2 1 0,0 3-446,-1 4 1,-3-2 0,1 2 0,-2 1 0,-1 2 22,-1 4 1,-5 1 0,-2 5 0,-4 5 334,-4 1 1,-3 0 0,-8 4-1,-6 0 1,-3 4 108,-3 3 0,0-7 1,1 2 558,0-3 1,-5-4-1,6-3 1,3-1 0,6-5 3200,3-5-3007,7-6 1,6-6 0,8 0 0,6-1-200,5-3 1,4 2 0,3-6-1,0-1-511,0-1 1,2-2-1,0 1 1,1-2-940,2-2 0,2 6 0,2-1 1,-1 2-680,0 2 1,-3 4 0,-2-2 1674,-1 2 0,4 2 0,-3 0 0</inkml:trace>
  <inkml:trace contextRef="#ctx0" brushRef="#br0" timeOffset="4">1827 11192 7952,'-50'-34'0,"-2"1"0,0 4 516,2 6 1,2 7-1,-2 8 1,-3 8-1,-3 10 1,-2 14-167,27-8 0,1 3 1,0 5-1,0 4 0,-2 4 1,1 3-1,0 4 0,1 2-51,1 3 1,2 2 0,3 3 0,2 1 0,4-1-1,2 1 1,2 0 0,3 1 0,1 1 0,3 0-111,2 2 0,3-1 0,4-4 0,3 0 1,3-2-1,2 0 0,3-6 0,2-1 0,3-5 1,2-2-19,1-2 1,1-3-1,3-2 1,1-3 0,27 13-80,3-13 1,5-7 0,1-12 0,3-3 0,-32-2-1,1 0-98,0-2 0,-1-2 0,1-3 1,-2-3-1,25-14 0,-28 10 1,0-2-211,-1-2 1,1-1-1,-1-3 1,-1-1-1,1-2 1,-2 0 0,-2-1-1,0-1-315,-2-1 0,-1 0 0,-1-3 0,-2 0 0,-2 1 0,-1-1 0,-2 0 0,-2-1-1474,-2 0 1,-2 0 1521,0-2 0,-4 0 1,-3 3-1,-3 0 483,-3-4 0,0-1 0,1 0 0,-2 1 0,-7-4 0,-3 1 0,-1-1 0,-1 0 0,-2-1 0,0-1 0</inkml:trace>
  <inkml:trace contextRef="#ctx0" brushRef="#br0" timeOffset="5">19210 16138 8218,'-23'-12'460,"5"1"1,4-1 553,5 1-544,4 0 1,12 4 0,5 3 0,11 3 0,10 0-1,9-2 1,8 0-295,7 0 1,2 0 0,-25 2 0,1 0-1,1-1 1,1-1 0,3 0 0,-1 0-1,3-2 1,0 1-192,2-1 1,-1-1 0,2 1-1,-1-1 1,0 0 0,0 1 0,-2-1-1,0 0 1,-2 1 0,0 0 0,-2 0-1,1 1-202,-1 0 1,0 1 0,-3-1 0,0 1 0,-1-1 0,0-1 0,27-1-546,-6 1 0,-4 1 0,-8 4 0,-6 0 0,-11 1-1712,-8 3 2474,-10 8 0,-8 5 0,-7 6 0</inkml:trace>
  <inkml:trace contextRef="#ctx0" brushRef="#br0" timeOffset="6">19370 16423 8233,'-51'-10'1036,"14"4"0,3-6-280,7 7 0,15 5 0,5 3 0,11 1-560,11-2 1,11-1 0,14-1 0,9 0 0,5 0-48,8 0 1,-28 0-1,0 0 1,1 0-1,2-1 1,1 0-1,1 0-36,2-1 0,1 0 0,4-3 0,2 1 0,2 1 0,0 0 0,0-1 0,0 0-255,1 0 1,0 0-1,-2 1 1,1 0 0,-1-1-1,-1-1 1,-2 1-1,-2 0-65,-2 0 0,-1 0 0,-3 1 0,-2 0 0,17-2 1,-5 2-941,-5-1 1,-6 0 1146,-10 4 0,-7 0 0,-12 0 0</inkml:trace>
  <inkml:trace contextRef="#ctx0" brushRef="#br0" timeOffset="7">19701 15692 8341,'0'-39'1075,"0"0"0,0-1-708,0 10 0,4 17 0,0 17 0,-3 6-712,-4 5 1,-4-1-1,-9 7 1,-3 1 505,-2 4 1,-7 6 0,-2-2 0,-5 4 0,-3 3-1,-2 1 216,-1-1 0,-2 2 0,3-1 0,-1 0 4,-6 2 1,1-5 0,-4 3-257,4-2 1,4-2-1,1-1 1,3-2 254,5-5 0,5-2 0,10-2 40,7-3 0,1 1 0,7-5 0,4 1 19,6 0 1,8-3-1,5 2 1,6-1 172,4 1 1,4-2-1,3 2 1,3-2-40,0-2 1,2 5 0,4-1 0,-1-1-348,1-2 0,4 4 0,0 0 1,2 1-390,3-1 0,1 3 0,1-2-404,0 0 1,0-1 0,0 1 0,-1 1 0,-4 0-1183,-6 2 1749,-6 2 0,-5 6 0,-1 1 0</inkml:trace>
  <inkml:trace contextRef="#ctx0" brushRef="#br0" timeOffset="8">5139 15886 7955,'-10'-11'267,"3"-4"0,-9 0 0,4 1 0,0 2 0,1 5 187,-1 3 0,6 8 0,2 4 0,2 8 1,-1 8-1,-1 10-279,2 10 1,1 8 0,1 11 0,0-29 0,0 1-1,0 5 1,0 2-134,-1 4 0,2 2 0,1 4 0,1 2 0,0 4 0,0 1 0,1-2 0,0-1 0,-1-2 0,1 0-281,0-2 1,1 0-1,0-5 1,0 0-1,1-3 1,0-1-1,-1-3 1,1-2-252,6 25 0,-1-10 1,-1-11-1,-1-2 91,-1-1 1,-6-9 0,2 1 0,-3-7-53,-1-5 0,0-2 0,0-6 0,-1-1-287,-3-2 738,-2-3 0,-1-5 0</inkml:trace>
  <inkml:trace contextRef="#ctx0" brushRef="#br0" timeOffset="9">4820 16674 7914,'-22'-33'0,"3"3"0,4 3 801,2 8 0,5 4 0,2 9-505,1 6 1,1 10 0,4 11 0,2 9 0,0 9 66,2 8 1,5 5-1,-2 6 1,4 3-200,-6-29 0,1 1 0,2 3 0,0 0 0,2 1 0,-1 0 0,2-1 0,1 0 13,1-1 0,1-1 0,10 25 0,4-3 1,0-9 115,2-7 0,0-13 0,-1-6 0,-3-10-66,-4-4 1,1-9 0,-5-5 0,-1-6-236,-1-6 1,0-1 0,1-12-1,0-5-602,4-7 0,-5-3 1,-1-7-1,-1 0-3362,2-2 3782,-4-1 0,-1 26 1,0 0-1,-2-1 1,0 0-1</inkml:trace>
  <inkml:trace contextRef="#ctx0" brushRef="#br0" timeOffset="10">3027 16732 8035,'-17'-12'469,"-1"-3"1,-3 0-1,0 1 1,4 2-102,0 5 1,2 2 0,3 5 0,1 0 0,0 0-313,-1 0 1,5 1 0,-1 3 0,-1 3 94,-1 3 1,0 7 0,1 2 0,1 4 0,1 3 59,0 5 0,1 2 0,3 1 0,0 0 1,0 1-28,2-1 0,2-1 0,3-3 0,4-3-129,2-3 1,1-7 0,1-6 0,0-6-134,3-4 1,-1-2-1,4-4 1,0-6-9,0-7 0,1-9 0,4-3 0,-1-4-111,1-5 1,-4-2 0,0-8-1,0-1 92,-1-2 0,0-7 0,-11 27 1,0 0-1,0-1 0,1 0-48,-1 0 0,0 1 1,2-30-1,-3 7 1,1 4 31,-1 6 1,-3 8 0,0 3 249,-1 6 1,-7 10 0,-3 6 307,-2 7 0,-2 5 0,1 4 0,-1 5-79,1 5 0,0 8 0,-1 6 0,1 1 1,1 4 92,2 3 0,-1 5 1,5 5-1,2-1-188,1 1 0,1-1 0,0-1 0,1 2-48,3 4 1,3-1 0,8-2 0,4-6 0,3-1-119,1-3 1,1-3 0,1-5 0,2-6-730,-2-7 1,0-3 0,-3-1-1,0-2 1219,-3-3 1,-1-2 0,-4-5-1622,1 0 0,-1-5 1,-6-2-1726,-5-3 1,-1-2 2758,-2 1 0,-5-11 0,-2-2 0</inkml:trace>
  <inkml:trace contextRef="#ctx0" brushRef="#br0" timeOffset="11">13374 16126 7914,'-12'-28'111,"-4"-1"0,4 5 1,0 6-1,3 9-20,0 9 0,4 11 0,1 9 1,2 7-1,-1 7 133,-1 6 0,-5 11 1,2 8-1,2-27 0,0 1 1,-1 3-1,0 1 4,0 0 0,1 1 0,0 1 0,0 2 0,0 1 0,1 1 1,0-1-1,0-1 0,0 0 0,1 0-176,-1-4 0,1 1 0,0-3 1,1-1-1,2 31 0,-1-4-338,-3-3 0,3-11 0,-3-6 0,3-7-82,1-3 1,0-10-1,0 1 1,0-3-49,0-1 1,0-8 0,-2 0 0,0-3-166,-2 0 1,-1-5 0,1 1 342,-3-6 0,0-4 0,1-9 0,0-4 238,-1-5 0,5-1 0,-3-3 0,-1 0 0,-1 0 0,1 2 0,-1-2 0,1 2 7,0 6 1,-2-2 0,-4 5 0,0 0 151,-3 3 0,2 3 0,-4 0 0,2 2 530,0 2 0,0 3 0,3 7 0,1 0 23,-1 2 1,6 5 0,2 0 0,3 3-219,1 4 1,3-1 0,3-3-1,5 4-181,2 3 0,5-2 0,1 3 0,1 0-70,-1 1 1,5 2-1,-3 0 1,-1-1-64,1-3 1,0 1-1,-1-4 1,-1 0-28,1-4 0,1 1 0,-2-9 0,-3-3-82,1-3 0,-5-6 1,5-8-1,-2-7-328,0-6 0,2-10 0,-3-4 0,1-5-1504,-1-5 1,2-8 1760,-8 29 0,0-1 0,2-3 0,0 0 0,-1-2 0,0 1 0</inkml:trace>
  <inkml:trace contextRef="#ctx0" brushRef="#br0" timeOffset="12">12814 15418 7912,'-5'-28'233,"-1"4"1,-1-3-1,4 7 1,1 2-1,2 1 151,0-1 1,0 4 0,0-1-1,0 2 1,-1 2-222,-3-1 1,2 2-1,-6 2 1,-1 3 0,-1 2-81,-1-1 0,-5 0 0,0 5 0,-1 3 0,0 4 1,-1 2 12,-2 1 1,-3 6 0,-3 2-1,0 4 166,0 3 0,2 0 1,3 3-1,0 0-30,2 0 0,2-3 1,-1 0-1,5-2-106,4-1 1,7 0 0,-2-1 0,4-3-113,4-4 0,2-6 1,7-3-1,2 0-146,4 1 1,3-5 0,0 1-1,1-4 24,0-3 0,1-5 0,2 0 0,0-4 0,0-3-179,-2-2 0,-3 3 0,0-4 0,-2-2 75,1 0 0,0-2 0,-1 0 0,-3 0 37,-4 0 1,0 2 0,-2 1 0,-3 2 208,-3 1 1,-3-2 0,-1 4 487,0 1 0,-1 3 0,-3 3-7,-3 4 1,-3 9-1,-2 6 126,1 2 1,-1 7 0,1-4-1,1 2-322,2 2 1,-1 2-1,5-1 1,2 0-657,1-2 0,-3-2 0,0 4 0,3-4-715,3 0 0,6-2 0,7-3 0,5-2 1052,6-3 0,3-2 0,5-5 0</inkml:trace>
  <inkml:trace contextRef="#ctx0" brushRef="#br0" timeOffset="13">13271 14824 7944,'-5'-28'197,"0"0"1,-4-1-1,3 6 1201,1 7 1,1 10 0,3 7 0,-3 10-919,-4 11 1,-2 8 0,-3 12 0,-1 9 0,-2 7-485,7-26 0,0 1 1,2 1-1,0-1 1,-1 2-1,0-1 1,0 0-1,0 0 0,1 1 1,-1-1-176,1 0 1,0 0 0,-2 30 0,3-5 0,1-5-431,2-9 0,2-4 1,2-9 11,3-6 0,2-9 0,7-13 0,1-4 170,1-4 0,2-4 1,-3-8-1,2-6 49,2-3 1,1-8 0,3-1 0,-2-7-56,-1-3 1,-4-3-1,4-3 433,2-3 0,-11 20 0,1 0 0,1-2 0,-1 0 0</inkml:trace>
  <inkml:trace contextRef="#ctx0" brushRef="#br0" timeOffset="14">13477 14721 7944,'0'-11'131,"0"-4"0,-2 1 296,-1 4 1,-4 3 0,-4 10 0,-1 3 156,1 6 0,0 11 1,-1 1-1,-1 5 0,-1 5 133,-1 3 0,-4 7 0,4 1 0,1 4-171,1 3 1,2 2 0,1 3-1,1-2-296,1-1 1,6-9-1,-2-6 1,4-5-270,4-4 1,2 1-1,5-8 1,1-6-697,-1-3 1,2-4 0,1-2 0,2-4-890,2-3 1,-3-1-1,3 0 642,-1 0 0,3-6 0,-2-6 0,1-5 962,0-5 0,0-6 0,4-1 0</inkml:trace>
  <inkml:trace contextRef="#ctx0" brushRef="#br0" timeOffset="15">13614 15213 7928,'-19'1'0,"1"1"565,1 2 0,2 5 0,4-1 1,1 2 288,2 1 1,3 1 0,5-1 0,0 2-8,0 2 1,1-2 0,3 2 0,4-2-597,2-2 0,1-3 1,1-2-1,0-1 0,2-2-370,1-2 1,6-2-1,-2-3-489,2-4 1,1-3-1,-2-3 1,-1-4 0,0-2-474,-1-4 0,-1-3 0,-6 0 0,-1-3-2026,-2-3 3107,-3-1 0,-5-6 0,0 0 0</inkml:trace>
  <inkml:trace contextRef="#ctx0" brushRef="#br0" timeOffset="16">14128 15018 7928,'-19'-3'-91,"0"-2"1,-2-2 661,0-2 1,-1 4 0,2 1 0,2 3 0,0 1 0,2 0 13,-1 0 0,-3 7 0,2 3 0,-1 5 0,1 3-332,2 2 1,1 5 0,3 3 0,2 1 0,2 2-423,5-2 1,1 3 0,4-4 0,1-2-233,5-2 1,7 1 0,4-10 0,4-2-353,4-5 1,2 1-1,5-5 1,1-3-225,-1-3 0,-1-2 1,0-6 976,1-3 0,-2-6 0,7 1 0</inkml:trace>
  <inkml:trace contextRef="#ctx0" brushRef="#br0" timeOffset="17">14413 15076 7928,'-5'-13'394,"-3"-1"118,-2-1 1,0-1 0,1 5 0,2 1-1,-1 1 137,2 1 0,-4 2 1,2-3-1,-4 3 0,-1 1 28,-3 2 1,-3 3-1,3 5 1,-3 5-401,-5 4 0,1 7 0,-4-2 1,4 2-3,4 2 1,-2 0 0,2 0-1,-2 0-83,2-1 1,7 0 0,5-3 0,2-2-164,3-1 1,2-3 0,3 1-313,5-5 1,6-3-1,3-3 1,0 0-1,4 0 1,0-2-1,2-2 1,0-3-160,0-4 0,-2 2 0,0-2 68,-2 0 0,-2-1 0,4 0 0,-4 1-19,0-1 0,-2-1 0,-3-1 153,-1-1 1,-1 5-1,-2-1 192,-4-1 1,-4-1 0,-4 0-1,-4 2 414,-2 4 1,-3 3 0,-1 1 0,-1 1-39,1 3 1,-2 1-1,0 4 1,4-1-229,3 1 1,-1 1 0,3 1 0,1 1-246,2-1 0,3 1 0,1-1 0,0 0-263,0 1 1,6-1 0,4-1-1,6-2-303,1-4 0,6-3 1,5-1-1,1-1 48,3-3 0,-3-4 0,2-7 0,2-5-151,4-5 0,-3-5 814,0-4 0,5-10 0,-3-3 0</inkml:trace>
  <inkml:trace contextRef="#ctx0" brushRef="#br0" timeOffset="18">14721 14870 7928,'16'-19'0,"-2"0"162,-4-1 1,0-5-1,-6 1 1,-2 4 0,0 2 524,-2 4 1,-2 2-1,-1 1 1,-5 4-41,-2 3 0,-2 5 1,1 6-1,-2 7 12,-2 6 1,1 5-1,-4 11 1,1 2-363,-1 4 0,3 0 0,-3 1 0,3 1-306,4-1 0,1-3 0,6 0 0,2 0-554,1-4 1,2-1 0,3-5 0,5-4-92,5-6 1,-2-4 0,3-5-134,-2-4 1,-1-3 0,-1-8 0,-1-3-118,-2-4 0,1-1 0,-6-4 904,0-3 0,-2-7 0,-1-3 0</inkml:trace>
  <inkml:trace contextRef="#ctx0" brushRef="#br0" timeOffset="19">14607 15053 7928,'-23'-12'359,"4"5"0,2 0 368,0 2 0,2-2 0,3 3 766,1 1 1,6-2-959,5 1 0,6 1 0,8 3 0,3-2-447,1-1 1,2 1 0,5-2 0,3 3-149,1 1 0,-3 0 1,2 0-1,-2 0-171,1 0 0,3 0 1,-3 0-1,-3 0-26,-4 0 1,2 0-1,-4 0 1,0 0 274,-3 0 1,-4-1 808,-3-3 0,-4 3-378,-8-3 1,-3 3 0,-4 1-1,0 0 38,-1 0 0,1 0 1,1 1-296,2 3 1,-2-2-1,4 6 1,-2 1 48,0 1 0,5 5 0,-4 2 0,1-1-105,-1 1 1,4 3-1,-4-2 1,2 1-559,3 0 0,-1 0 0,1 2 114,-2-1 1,0-4 0,4-3 0,1-1-801,3 0 0,-1 1 0,4-10 1,2 0-83,1-2 0,2-2 1,0-4-1,2-7 1190,2-5 0,-1-10 0,-4-2 0</inkml:trace>
  <inkml:trace contextRef="#ctx0" brushRef="#br0" timeOffset="20">14950 14790 7928,'-12'-11'0,"-3"0"0,0 3 1053,1 0 1,6 4-911,5-3 1,3 4 0,3-1 0,5 3-424,2 1 0,3 1 0,1 2 0,1 2-64,-1 1 1,4 2 0,0 3-1,1 1 1,-2-1-182,0 0 1,-2 1 0,-3-1 485,-1 1 1,0 3 0,0 0 0,-4 0 236,-3 2 1,-3-3 0,-1 5-1,-1 0 579,-3-1 0,2 2 0,-6-4 1,-1 1 256,-1-1 1,-5 4-1,0-5 1,2 0 225,4 1 1,0-3 0,4 2 0,0-2-261,0-2 1,1-3-1,4 0-717,0 1 0,1-4 0,3-2 0,4-1-319,2-2 0,5-2 0,2-1 0,0-6-403,4-5 0,0 0 1,2-5-1,0-3-768,0-3 1,-2-3-1,0-4 1,-4 2-48,0-2 1,-6-1 0,-4-2 0,-2-1 240,-3 2 0,-7 6 0,-5 11 0,-5 5 211,-3 5 1,-1 5 801,-4 2 0,0 10 0,0 3 0</inkml:trace>
  <inkml:trace contextRef="#ctx0" brushRef="#br0" timeOffset="21">15304 14984 7928,'29'0'-777,"3"0"0,-5 0 979,-2 0 0,-2 0 0,-3-1 0,-2-3-12,-2-4 1,0-2 0,-5-1 0,-1-1 0,-2 0 269,-4-3 0,-4 2 0,-4-2 0,-4 2 251,-2 2 1,-5-1-1,-1 2 155,3 2 1,-4-1 0,1 4 0,-1 0 24,1 0 0,0-2 1,5 3-1,-1 1 199,1 2 1,0 1-969,-1 0 0,6 1 0,2 3 0,3 4-137,1 2 0,0 3 1,0 1-1,1 2-49,3 2 1,-3 1 0,3 2 0,-3 0-57,-1-2 1,0 0-1,0 4 1,0-2-66,0-2 0,0 2 1,0-6-1,0-1-322,0-2 0,0 0 0,1-2-63,3-2 1,-1-3 0,4-7 362,2-1 0,3-8 1,2-4-1,1 0 66,-1-2 0,2 0 0,1-6 0,-1 0 135,1 0 1,3 4-1,-2 0 319,0-1 0,2-1 1,-3 2-1,-1 3 1,2 1 616,0 0 1,-4 3 0,1 6 39,-3 1 1,-4 2 0,-2 7-175,-1 4 1,-1 7-1,-5 4 1,-2 2-196,0 2 1,-5 0 0,4 0 0,0-2-562,-1-1 1,4 0-1,-3-4 1,3 1-878,1-1 0,0 0 1,0-5-1303,0 0 2139,5 1 0,7-1 0,5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8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8257 15772 8297,'-11'0'0,"-4"-5"200,-1-2 0,2 0 0,7 2-166,3 4 0,3 0 0,1 8 0,1 1 0,2-1 23,0 1 0,6-4 1,-1 2-1,2 1 1,1-2 39,1 0 0,3 0 0,2-3 0,0 3 93,4 2 0,-1-5 0,2 2 1,-1-1-48,3 0 0,7-1 0,-1 1 0,4-1 1,4-1-41,4 3 0,7-3 0,3 3 1,1-3-14,1-1 0,5 0 0,-6 0 0,3-1 67,1-3 1,4 3-1,0-3 1,-1 1-23,-2 0 0,-1 1 0,1-1 0,2 1 0,1 2-2,-1 0 0,-1-3 0,2-1-164,-29 2 0,1 1 0,0-1 0,1-1 0,0 1 0,1-1 0,-1 1 0,0-1 0,0 0 0,1 0-28,-1-1 0,0 1 0,3 0 1,0-1-1,1-1 0,0-1-7,1 3 0,1-1 0,-2-1 0,0 1 0,0 1 1,0 1-1,1-1 0,-1 1 50,2-1 1,-1 1 0,0-2 0,1 0 0,-2 2-1,1 0 1,-1 0 0,0 1 0,1-1 0,0 0 17,0 0 1,0 0 0,3-1-1,0 1 1,0 1 0,0-1-1,0 0 1,0-1 4,0 0 0,1 0 0,-2 1 0,0 0 1,3-1-1,1 0 0,0 0 0,0 1 7,0 0 1,0 1 0,0 0 0,0 0-1,-3-1 1,0 1 0,2-1 0,-1 0-100,2 1 1,1 0 0,-1 0 0,0 0 0,-1 1 0,1 0 129,-2 0 1,1 0 0,-2 0 0,0 0-1,1 0 1,1 0 0,1 0 0,0 0-39,3 0 0,-2 0 0,-2 0 0,0 0 0,0 0 1,0 0-1,-3 0 0,0 0-1,-1 0 1,0 0 0,0 0 0,0 0 0,-1 0 0,1 0 0,-3 0 0,0 0 20,-2 0 0,-1 0 1,0 0-1,-1 0 1,28 0-1,-1 0 1,-3 0 0,-4 0 0,-6 0 0,-8 0-356,-3 0 1,0 0 0,-11 2-1,-4 2 328,-4 3 0,-3 1 0,-1 1 0,-2-1 0,-2 0 0</inkml:trace>
  <inkml:trace contextRef="#ctx0" brushRef="#br0" timeOffset="1">8269 14642 8263,'-10'-18'36,"1"1"0,1 2 0,0 0 93,2 1 1,-4 6-1,2 6-165,-2 4 0,3 5 0,-1 4 0,0 0 0,1 2 297,-1 2 0,0 7 0,-2 6 0,1 1 0,2 3-1,-2 1 0,-1 5 0,0 1 0,1 3 1,2 4-89,2 2 1,-2 10 0,3-1-1,1 2 1,2-1-186,1-1 1,0-3-1,0-2 1,0-3-4,0-4 1,4-6 0,1-7-1,0-3 41,0-1 0,4-8 1,-3-7-13,1-4 0,2-8 1,-4-1-215,1-7 0,-3-3 1,0-2-195,-1-4 1,-2-1-1,0-6 1,0 0-263,0 0 0,0-4 0,0 1 0,0-1 221,0-1 1,-4 4 0,0-3 435,2 3 0,-5-4 0,1-1 0</inkml:trace>
  <inkml:trace contextRef="#ctx0" brushRef="#br0" timeOffset="2">8086 14699 8263,'-6'-17'104,"-3"3"1,4-4 0,0 2 370,0 2 0,1 1 0,4 2-334,0-1 1,5 6 0,2 2-1,4 3 1,0 1-195,0 0 0,5 0 1,0 0-1,2 0 0,2 0 127,2 0 0,4-4 0,2 0 1,2 1 30,1-2 0,3 2 1,5-3-32,2 1 0,4-3 0,2 3 1,2 0-1,5-2 25,1 1 0,3 2 0,0-2 1,2 1-33,0 2 1,-26 3 0,0-1 0,-1 1-1,1 0 1,1 0 0,1 0-58,0 0 1,-1 0 0,1 0 0,-1 0-1,1 0 1,1 0 29,0 0 0,2 0 1,-1 0-1,1 0 0,0 0 1,-1 0-1,0 0 0,1 0 1,0 0-1,0 0-19,2 0 1,1 0-1,0 0 1,1 0-1,1 0 1,1 0 0,-2 0-1,1 0-12,1 0 1,-1 0 0,0-2 0,1 0-1,0 0 1,0 0 0,0 1 0,0-1 10,1-1 0,1 1 0,0 1 0,0 0 1,-2-1-1,1 1 0,0-1 0,-1 1-86,1-1 1,0 0 0,3 2 0,1-1 0,-1-1 0,1 0 0,-2 1-1,0 1 53,-1 0 0,0 0 0,0-1 0,1 1 0,1-2 0,0 1 0,0-1 0,1 0-36,0 1 1,0 0 0,0-1 0,0 1 0,-3 0 0,0 0 0,1-1 0,-1 0 2,0 0 1,0 1 0,3 0 0,-1 1 0,0 0-1,-1 0 1,-2 0 0,0 0 34,0 0 1,0 0-1,-1 0 1,0 0 0,1 0-1,0 0 1,1 0 0,-1 0-13,0 0 0,-1 0 0,0 0 0,-1 1 0,-3 0 1,0 1-1,0 0 0,0 1-5,1 0 1,0 0-1,0-1 1,0 0-1,-3 2 1,0 0-1,0 0 1,0-1-16,-1 0 0,0 1 1,-3 0-1,1 0 1,1-1-1,-1 0 1,0-1-1,-1 1 38,0-1 1,-1 1 0,0-1 0,-1 1-1,27-1 1,1 2-27,-2-1 0,-1 2 0,-5-1 0,-5-2-34,-5-1 0,0-1 0,-3 0 0,-1 0 0,-1 0-122,-5 0 0,0 0 1,-6 0 198,-2 0 1,3 0 0,-3 0 0,-2 0 33,-2 0 0,-7 0 0,1 0 1,-3 0-1,0 0 526,-1 0 0,-3 0-366,0 0-126,-1 5 1,-1 2-1,-2 4 1,-2 1-91,-2-1 1,0 4-1,-2 2 65,-2 1 0,3 1 0,-3 3 1,2 2-1,-1 4 126,0 7 0,-3 0 1,3 7-1,-4 1-34,1 2 0,-4 2 1,3 2-52,1 4 0,-4-2 1,4-1-1,-1-3-84,3-2 1,-1 1 0,2-2 0,0-3 0,2-7 75,1-6 0,0-4 0,0-1 53,0 0 0,1-5 1,2-3-1,2-2 42,1-2 1,-3-3 0,2-1-25,0 2 1,-4-2 0,4-1 77,0-1-21,-4-1 1,3-4-134,-8 0 0,-2 0 0,-7 0 0,-2 0-141,-4 0 0,-4 0 0,-5 0 0,-7 0-100,-10 0 1,-12 1-1,23 0 1,-2 2-1,-3 1 1,-3 1-102,-4 1 1,-2 2-1,-3 0 1,-2 1-1,-6 3 1,-1 1-1,18-5 1,0 1-1,-1 0-106,-2 1 0,0 0 0,-1 1 0,-3 0 0,0 0 0,-1 0 0,-1 0 0,0 0 0,1 0 0,1-1 0,0 1 0,1-1-20,0 1 1,1-1-1,1 0 1,0-1-1,1-1 1,0 0 384,0 1 0,1 0 0,0 0 0,0-2 0,0 0 0,0-1 0,1 1 0,0-1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88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14447 5733 7927,'0'-17'0,"-1"0"178,-3 6 0,2 0 0,-5 5 0,2 6 0,3 6-176,1 5 1,2 0 0,1 2-1,3 1 1,1 1-39,-1-1 1,3-1 0,0-1-1,2 2 1,0 1 176,-2-1 1,6-5 0,-3-1-1,2 1 1,0 0-10,-2-2 1,6 0 0,2-5-1,2 2-118,2-2 0,5-4 0,1-4 0,2-3 1,-1-4-179,2 0 0,2-1 0,3 0 1,0-1 281,-4 1 0,0 5 0,-5 3 0,0 1 45,-1 2 0,0 2 1,-4 2-1,0 2-98,0 1 1,-1 5 0,1-2 0,0 2-96,0-1 1,0 1 0,0-6 0,1 0-107,2-2 1,2-1-1,4 0 1,-1-1 79,0-3 0,2 2 1,2-5-1,-2 2 178,-3 3 1,-2 0 0,-4 2 0,1 0-31,2 0 0,0 5 1,-4 3-1,-1 2-144,1 2 1,5-5 0,1 1-1,2-1-138,-1 0 0,1-2 1,4-5-1,2 0 68,1 0 1,4 0 0,-4-1 0,0-2 212,1-1 0,1 0 0,2 4 0,-4 0 111,-3 0 1,0 0-1,0 0-113,3 0 0,-2 0 0,3 0 0,-1 0-100,0 0 1,5 4 0,-1 0 0,3-1-49,0-2 1,1-1 0,1-1 0,2-3 103,5-4 0,0 2 0,0 0 0,-5-1 179,-2 1 0,-1 3 0,-2-1-111,-2 3 1,0 1 0,-7 0 0,-2 0-66,0 0 1,0 4 0,0 0 0,-1 0-213,-1 1 0,-2-4 0,2 3 1,0-3 34,1-1 0,-4-4 0,-1-1 0,0 0 254,0 0 0,3-3 0,-4 5 0,-4 0 246,-1 2 0,-7 1 0,2 0 1,-2 1-92,-2 3 1,2 2 0,-7 6 0,5-1-105,3 0 1,-1 0 0,5-2-225,1-2 0,2-4 1,2 0-1,2-1-1981,5-2 2029,2 0 0,1-5 0,0-2 0</inkml:trace>
  <inkml:trace contextRef="#ctx0" brushRef="#br0" timeOffset="1">15064 3049 7888,'-11'-17'0,"-1"-4"2062,1 6 0,5 6-1659,2 9 0,6 5 0,3 8 0,2 2 0,0 4 0,1 3-17,0 1 0,-1-1 0,5 1 1,-1 1-1,0 2 71,1 0 1,-1-3 0,1-4 0,-1 0-15,0-1 0,1 2 0,1-6 0,1-3-315,1-6 1,1-4-1,0-4 1,1-4-1,2-10 1,0-7-426,2-6 0,-4-3 0,2-3-855,2-2 1,-5 8-1,1-1-77,-1 6 0,-3 7 0,2 3 0,-2 3 326,-2 5 0,1 2 0,-1 5 0,2 0 315,2 0 0,-1-4 0,4-1 588,-2-2 0,5 0 0,-4-5 0</inkml:trace>
  <inkml:trace contextRef="#ctx0" brushRef="#br0" timeOffset="2">15704 3004 7888,'0'11'2057,"0"1"-1434,0-6 164,0-1 265,0-5 1,0-5-450,0-3 0,5 3-582,2 1 1,-2 4 0,-1 4 0,-2 4-239,-2 2 1,0 3-1,0 2-132,0 4 1,0 1 0,0 1 0,0-4 0,0 0-926,0-3 1,1-2 0,3-1 165,3-4 0,3-4 1108,2-11 0,-1-10 0,1-11 0</inkml:trace>
  <inkml:trace contextRef="#ctx0" brushRef="#br0" timeOffset="3">15738 2672 8721,'-11'-5'1584,"4"4"1,3-4-1523,8 5 1,-1 0 0,6 0 0,2 0-258,3 0 0,2 4 0,0 1 0,1 0-363,1 0 1,4 4 0,-4-1 0,1 0 0,-2 1-641,0-1 1,-1 0 1197,0 3 0,1 0 0,6 1 0</inkml:trace>
  <inkml:trace contextRef="#ctx0" brushRef="#br0" timeOffset="4">16046 2810 7888,'-5'-7'1574,"3"-3"-969,-6 2 1,4 3 0,-2 3 0,1 4 0,2 6-158,2 2 1,1 7-1,0 2 1,0 3-225,0 5 0,0-3 0,0 4 0,0-1-79,0-1 1,-4 6 0,0-3 0,1 2-302,-2-1 1,3-4-102,-2 0 1,-1-2 0,2-2 0,0-3-304,2-4 1,0-3 0,-2-3-291,-1-2 1,0-6 581,4-1 0,0-1 0,0-6 1,2-2 335,1-1 0,0-7 1,3-2-1,1-3 140,-1 0 1,-2-1-1,3 0 1,1-1 182,-2-3 1,3 3 0,-4-3 0,0 3 62,1 1 0,1 1 1,-2 0-1,2 2 1,0 2-141,0 1 0,3 6 1,-3 5-479,3 1 0,2-3 0,-1 4 0,2 2-378,2 0 0,-1 7 0,4 2 1,0 0-268,-1 1 1,-3 0-1,2 2 1,-2-1 71,1-2 1,-3 0 0,4 2-1,-4-3 737,0-1 0,-1-1 0,1-4 0</inkml:trace>
  <inkml:trace contextRef="#ctx0" brushRef="#br0" timeOffset="5">16572 2535 7888,'0'-7'1013,"0"-1"645,0-1 1,0 7 0,0 6-120,0 10 1,0 7-1283,0 6 0,-2 7 1,0 8-1,-2 4-157,2 3 1,-4-1-1,1 6 1,0 0-329,0 2 1,0-3 0,3-2 0,-2-4-810,1-6 0,2-10 0,2-5 1,2-5-1114,1-2 1,4-10 1562,0-1 1,1-11 0,0-6 0,-3-5 586,-1-5 0,4-2 0,-2-2 0</inkml:trace>
  <inkml:trace contextRef="#ctx0" brushRef="#br0" timeOffset="6">16457 2832 7888,'-22'0'497,"4"-3"0,3-1 0,2 0 4280,2-1-3955,4 4 1,8-3-1,10 6 1,4 2-733,3-1 0,-3-1 0,5 1 0,3 1 0,2-2-621,1-1 0,-2-1 0,0 0 0,1 0-489,2 0 0,-2 0 1020,-6 0 0,3 0 0,-4 0 0</inkml:trace>
  <inkml:trace contextRef="#ctx0" brushRef="#br0" timeOffset="7">16857 2924 7888,'0'-12'242,"0"1"1,-1 1 0,-2 1 0,-2 1 0,0-1 1368,0-1 1,0 4-1,1 2-860,-3 3 0,2 2 0,1 3-673,3 3 1,1 5 0,1 2 0,1 1 0,3 0 0,0 1 42,1-1 1,-1 4-217,-2-4 1,0 4 0,3-2 0,-1-1-87,-2 1 0,-2-2 0,-1-3 0,0 2 82,0 2 1,0-1-1,0-4 1,0 1-142,0-1 1,0 1-1,1-2-166,3-3 1,-1-2-1,4-5 1,2-1 37,1-3 0,2-2 1,1-7-1,2-2 217,4-4 1,2-6-1,2-2 1,0 2 54,0 1 1,-1 1-1,-2 0 1,-2 0 645,-2 0 1,-1 5 0,-3 3 0,-1 4 885,1 3 1,-5 3-1,0 6-801,-2 3 1,-2 8 0,-3 7 0,0 3-756,0 5 0,0-2 1,2 5-1,0-1-522,2 0 1,1-4-1,-1 2 1,4-4-1381,2-4 0,2 0 2022,4-8 0,-4 3 0,5-7 0</inkml:trace>
  <inkml:trace contextRef="#ctx0" brushRef="#br0" timeOffset="8">17737 3049 7888,'6'-12'68,"-2"-4"1,-4 0 0,-3-4 0,-2 2-1,-1 1 1,-3 3 415,-1 2 1,-2-3 0,0 1-1,-2 2-93,-2 3 0,0 7 0,2-2 0,-2 3 0,-1 1 0,1 0 158,2 0 0,2 5 1,3 2-1,2 3 11,-2 2 1,2 1 0,0 1-1,-1 2-288,2 2 0,-3 0 0,4 2 0,0-1 0,0 0-170,2-1 1,-2 2-1,1-3 1,1-1-22,-3 1 0,5-2 0,-3-4 0,3 1-942,1-1 409,0-5 1,1-1 0,3-6 228,4-3 0,2-6 0,1-6 0,2-2 1,1-2-181,1-2 0,2-1 0,-3 0 0,2 1 195,2-1 0,-4 0 0,1 1 0,-1 3 159,1 4 1,-2 2-1,2 2 305,-2-1 0,-2 2-136,1 3 1,-1 7 0,-1 7-1,-2 5 1,-4 3 73,-3 4 0,3 3 0,0 2 0,-2 1-276,-1 2 0,-1-1 0,0-3 0,0 0-478,0 0 1,4-5 0,1-3 37,2-2 0,0-7 0,6-2 1,2-6-103,4-5 1,-1-7 0,1-13 167,1-3 0,2-3 1,1-3 119,0-2 1,-1 1 0,1-6-1,0-4 336,0-5 0,-4 0 0,-1-1 0,-2-3 0,-2-4 0,-1 2 0,-2-2 0,1 7 0,-1 7 0,-4 10 0,-4 8 0,-1 2 0,-2 5 0,-2 12 0,-1 5 0,-8 14 0,-5 14 0,-2 11 0,-2 9 0,-2 7 0,1 7 0,0 3 957,11-29 0,1 1 0,-3 29 0,0-1 0,7-3 1500,4-1 1,2-3-1,4-4 1,7-3-3605,5-6 1,6-11-1,4-7 1147,3-6 0,3 1 0,2-1 0</inkml:trace>
  <inkml:trace contextRef="#ctx0" brushRef="#br0" timeOffset="9">19461 2455 7888,'-23'-16'1584,"7"7"0,4 0-881,7 7 0,8 4 0,2 11 0,0 2 0,0 5-649,-2 6 1,-2 3 0,-1 5 0,0 2 0,-1 2-165,-3 4 1,1 6 0,-4 1 0,-2 0 0,-1-2-462,-2-2 1,2 1 0,1-3-1,3-5-407,1-7 1,1-11 0,5-6 0,2-4 977,1-2 0,4-11 0,-1 2 0</inkml:trace>
  <inkml:trace contextRef="#ctx0" brushRef="#br0" timeOffset="10">19278 2810 7925,'-34'-6'326,"1"0"0,4-2 4440,6 1-4100,10 4 1,15-2-1,9 4 1,7-2-335,3 0 0,7-6 0,3 1 0,2-1 517,1 2-746,5-3 0,-3 7 0,2-3 0,-4 1 36,-3 2 0,0 2 0,-4 1 1,-1 1 74,-2 3 0,-3 1 1,-2 4-122,-4-2 0,-2 1 0,-1 3-79,-1 1 1,-5-5-4,-2 1 1,-3 0-141,-1 3 0,-5 1 0,-1-1 0,-2 0-86,1 1 0,-1 3 0,-3 0 0,-1 0-66,1 2 1,3-1-1,1 5 1,-1-3-240,2-2 0,-3-1 1,5-3-1,1-1-2340,2 1 1859,1-1 0,1-5 0,3-3 0,4-7-1037,2-7 2038,7-6 0,-5-16 0,5-2 0</inkml:trace>
  <inkml:trace contextRef="#ctx0" brushRef="#br0" timeOffset="11">19747 2501 7999,'-12'-9'1528,"2"-2"-359,2-2 1,3 4 0,7 3-1102,1 1 0,4 2 0,6 6 1,0 2-938,3 1 0,4 2 0,-1 3 0,3 1 869,0-1 0,6 6 0,2 0 0</inkml:trace>
  <inkml:trace contextRef="#ctx0" brushRef="#br0" timeOffset="12">20089 2672 8125,'-5'-22'695,"0"0"1,-4 3 0,3 4 2478,1 2 0,0 7-2547,1 2 0,1 4 0,-4 5 1,-2 6-1,-1 8-488,-2 7 0,-3 3 1,0 7-1,0 0 1,-1 2-1,1 1-196,1 0 0,3-7 0,2 1 0,3-4-391,1-4 0,-3-1 1,4-2-687,2-3 963,0-3 1,4-11 247,1-5 0,0-5 1,5-6-1,-1-2-142,-1-2 1,3 2 0,-4-3 0,2 1-1,2-1-74,1 2 1,1-2 0,1 1 1,-1 1 1,1-3-1,-1 2 1,0 0 107,1-2 1,-1 5 0,1-4-1,-1 5 1,0 2 6,1 1 1,3 2 0,0-1 65,-1 3 0,0 2 0,0 2 1,1 0-1,-1 0-104,-1 0 1,-1 6-1,-1 1 1,0 3-75,1 2 0,-5-1 1,0 1-1,-2 0 114,-3 3 1,0-1 0,-2 4 0,-2 0 46,-1 0 0,0-4 1,-5 2-1,1-1 41,0 1 0,-1-5 0,2-5 1,1 1-81,0-1 26,2-3 0,4-3 0,3-8 143,3-2 1,5-3 0,2-1 0,1-2 55,-1-2 0,2 3 0,1-4 0,-1 0 27,1 1 1,2-4 0,-3 3-1,2-2-10,2-2 0,1 1 1,-1 3-1,-1 3-28,1-1 0,-3 10 0,-2-1-317,-2 5 1,-7 14-1,-2 4 1,-3 5-1,-2 4-140,-3 3 0,-2 2 0,-6 5 0,1-1-396,-1-2 1,5 1 0,0-6-1,2-2-732,3-3 0,1-1 0,2-5 325,3-1 0,3-6 0,7-6 0,1-6 1058,-1-7 0,4 0 0,-5-16 0,3 3 0</inkml:trace>
  <inkml:trace contextRef="#ctx0" brushRef="#br0" timeOffset="13">20672 2855 8125,'7'-1'1695,"1"-3"-730,0 3 0,-1-8 314,1 5 0,-1-3 0,5 3 0,-1 0-395,1-1 1,3 4-1,0-3 1,0 3-379,2 1 1,-3 0 0,4 0-369,-2 0 1,4-4-1,-1 0 1,2 0-312,-2-1 0,2 2 0,-2-4 0,2-2-248,-2-1 0,-3-3 0,-4-1 0,-1-2-360,0-2 0,-4-1 0,-3-3 0,-3 2 142,-1 1 1,-9 4-1,-5-3 1,-5 3 557,-5 5 0,-7-1 1,2 8-1,-1 1 661,-1 5 0,2 5 0,-3 6 0,3 3 799,1 5 0,2 3 0,3 9 0,1 2 0,3 1-25,4 1 0,7 1 1,5-2-63,1 1-1292,12-5 0,3-1 0,10-6-363,0 0 1,5-6 0,4-3 0,4-3-2736,6-4 1436,3-6 1,2 1 1439,2-5 0,8-5 0,7-2 1</inkml:trace>
  <inkml:trace contextRef="#ctx0" brushRef="#br0" timeOffset="14">7138 8212 8081,'0'7'192,"0"1"0,1-1 0,3 2 6,4 3 0,2-3 0,1 7 0,2 1 0,3 0 0,6 2-443,3 0 1,6-5-1,-3 0 1,1-5 0,3-5-1,1-3 133,1-1 1,0-6 0,1-4 0,-1-5-1,0-3 189,0-2 1,2-2-1,1 0 1,1 2 205,-2 1 0,-1 9 0,-4 0 0,0 3-81,1 5 0,-3 2 0,0 5 0,0 5 0,-1 4-123,0 0 0,4 3 0,-2-2-130,3-1 1,3-7-1,1-3 1,3-3 9,5-1 1,-6 0 0,7-1 98,-2-3 1,-3-2 0,2-5 0,2 0 39,4 4 1,-4 2-1,-3 5 1,0 0-46,-1 0 1,2 0 0,-5 0 0,-1 0-41,-2 0 1,5 0 0,1 0-53,4 0 0,1 0 0,-1 0 0,2-2-74,3-1 1,2-4-1,4-4 69,-3-1 1,3-3-1,-4 0 1,1 1 17,0 1 1,-2 7 0,0 2 0,-7 3 103,-3 1 1,-3 1 0,-5 3-1,-3 5 98,-3 5 1,-2 0 0,1 4-189,0-2 0,6-1 0,-1-3 1,2-2-95,1-3 0,0 2 0,2-5 1,0-1-13,3-2 1,-1-1 0,-4-1-1,0-2 85,0-1 1,1-3-1,-2 3 130,-3 1 1,2 2-1,-4 1 1,0 0-1,0 0 251,-3 0 0,-1 0 0,0 1-326,3 3 1,-2-1-1,4 3 1,1-1-128,-1-2 0,-1-2 1,5-1-1,3 0-6,4 0 1,2-5 0,3-3 84,1-2 0,0 3 1,1-1-1,0 0 84,-2 2 0,-2-3 0,-7 5 3,2 2 1,-2 0 0,2 4 0,-3 0-71,-1 2 1,2 4-1,2-5 1,5 1-159,5 1 1,-1-3-1,4 1 1,1-3 78,5-3 1,7-8 0,-29 4 0,1-1 10,0 1 0,0 0 0,0 1 0,-1 0 0,-2-1 1,0 1-1,0-1 0,-1 1 251,1 1 0,0-1 0,0-1 1,0 1-1,30 2 345,-6 2 1,1 0 0,-6 4 0,2 2 104,3 3 0,-6 0 1,7 0-1,2 2-377,3 1 0,-29-6 0,1-1 0,0-1 0,1-1-241,0 0 1,0 0-1,1-1 1,-1 0-1,-1 0 1,0 0-1,0-1 1,1 0-14,0 0 0,0-1 1,2-1-1,0 0 0,-2-1 1,-1 0-1,-1 0 0,-1 0-253,30-5 1,-1-2 0,0-3-485,-30 6 0,-1 0 0,28-7 744,-2 4 0,-3-2 0,-3-2 0,2-4 0,1-3 0</inkml:trace>
  <inkml:trace contextRef="#ctx0" brushRef="#br0" timeOffset="15">14607 7492 7951,'-26'-4'306,"-2"0"1,1 2-1,2 1 1,4 1-1,2 0 1985,2 0 1,3 0-1631,-2 0 1,10 3 0,7 1 0,9-1 0,10-2-650,5-1 1,5 0 0,8-1 0,4-2 0,1-2-344,-1-1 0,3 3 0,-5-2 1,3 1-1,1 1-827,-1 0 1,-1 2 0,-9 1 0,-3 1 162,-3 3 1,-6 2-1,-5 6 1,-9 0 994,-4 4 0,-5-2 0,-1 5 0,-14 0 0,-7 3 0</inkml:trace>
  <inkml:trace contextRef="#ctx0" brushRef="#br0" timeOffset="16">14584 7698 7951,'-33'6'1290,"3"-2"-576,3-3 1,5-1 0,2 0-111,5 0 0,8-1 0,5-3 1,7-2 179,7-1 0,8-2 0,3 4 0,6-1-943,4-3 0,3 3 0,1-2 1,2 1-1,0-1-263,1 0 1,3 6-1,-1-2 1,1 3-257,-1 1 0,1 0 1,-5 0-1,-1 0-209,-2 0 0,-2 0 0,-4 1 1,-6 2-600,-6 0 1486,-5 1 0,0-4 0,-1 0 0</inkml:trace>
  <inkml:trace contextRef="#ctx0" brushRef="#br0" timeOffset="17">15213 7161 8013,'-5'-18'0,"-3"3"1029,-2 2 0,-2 6 0,1 0 1,-1 3 130,1 6 0,5 3 1,1 7-1,1 4-624,0 3 1,1 2 0,7 2 0,4 0-448,2 0 1,3 0 0,1 0-1,2-1-243,2 1 0,1 0 0,4 0 1,0-2-33,0-2 0,-1 3 0,1-4 1,1 1-228,3 0 0,-4-4 0,1 3 0,-4-2 64,1-2 0,-5 0 0,-1-1 0,-2 0 124,-2-3 1,-4-1 0,-3 2 0,-3 1 98,-1-1 0,-5 0 0,-4 1 0,-6 1 85,-8 2 0,-6-1 1,-9 6-1,-4 3-314,-3 2 0,3 2 0,2-4 0,0-2-1137,4-2 1,6 2 1491,8-6 0,-1 0 0,5-3 0</inkml:trace>
  <inkml:trace contextRef="#ctx0" brushRef="#br0" timeOffset="18">16058 7538 7968,'-12'-18'264,"2"0"0,1 4 0,2-1 0,-1 1 0,0 3 0,2 2 1530,1 1 1,1 4-1,4-3-1260,0-2 1,5 4 0,3 1 0,2 4-467,1 4 1,1 3-142,-1 9 0,-1-4 0,-1 5 1,-2-2-1,-2 2-102,-3 0 1,3 2 0,-1 4 0,0 0 157,1 0 1,-4-2-1,3 0 1,-3-2 45,-1 1 1,0-2-1,0 0 1,2-2-186,1-2 1,-1-1 0,3-3 9,0-2 1,-3 0 0,6-5 53,1-4 1,-3-1 0,2-5 0,1-3-96,1-4 1,-2 1 0,-1-2 0,1 2 0,-1 0-3,1-2 1,-4 2-1,2-3 1,1 1 132,-1 0 1,0-1 0,3 4 0,-1-2 203,1-2 1,-1 0-1,1 2 1,-1-1 0,1 1 397,1 1 0,1 2 0,1 1 141,-1 2 0,-3-1 0,-1 5-251,2 2 1,0 2 0,-1 3-1,-4 5 1,-3 2-204,-1 2 1,4 4-1,0 2 1,-2 1-353,-1 0 0,-1-1 0,2 2-223,1-1 0,0-1 0,5 1 0,0-4 1,3-2-470,0-2 1,2-1-1,2-2 1,3-4-126,-1-3 0,5-2 1,-3-3-1,3-4 215,1-2 0,-2-1 0,-1-1 0,-2 1 94,-1 0 0,-2-1 0,-4 2-246,1 2 873,-1-2 0,1 4 0,-1-6 0</inkml:trace>
  <inkml:trace contextRef="#ctx0" brushRef="#br0" timeOffset="19">16926 7321 7968,'6'-18'-17,"-1"-2"1,-5 4 234,0 3 0,4-4 1,0 2-1,-2 1 0,0 1 1,-2 2 604,0-1 1,1 1-1382,3-1 1,-3 5 204,3-1 1,-8 6 154,-4-2 1,-2 8 0,-1 3 179,-1 3 0,1 3 1,-2 1-1,-1 3 324,-1 0 1,-5 2-1,1 6 1,-3 0 396,-1 2 1,-1 3-1,-1-2 1,-2 0 1214,2 0-1627,1-2 1,5-4-1,1-2 368,1-1 1,2-5-368,4 2 1,6-9-1,6-3-200,9-3 1,3-6 0,6-2 0,1-2-161,2 1 0,0-2 0,1 4 1,0-2-26,0 0 1,0 6-1,-2-2 1,-2 3-30,-3 1 0,0 0 0,-1 0 0,-1 0-212,-1 0 1,-2 3-1,0 3-72,-4 0 1,-2 2 0,-5 3 0,0 0 43,0 1 0,-5 3 0,-4 0 0,-5 0 160,-5 2 0,-2-1 0,-2 5 0,0-2 32,0 1 0,-3-2 0,-1 0 1,3-2-1,4-2-628,4-1 0,5-6 267,3 1 1,10-5 0,9-1 0,7-4-16,3-6 1,7-4 545,3-3 0,2 3 0,1-5 0</inkml:trace>
  <inkml:trace contextRef="#ctx0" brushRef="#br0" timeOffset="20">17006 7583 7968,'11'-12'0,"1"-2"79,-1-1 1,0-1-1,1 5 1,-1-2 287,1-2 0,-1 2 0,-1-2 1,-1 4 537,-1 3 1,-1-1-276,5 5-514,-1 1 1,-5 4 0,-2 3-1,-2 5 50,-2 4 0,0 5 1,-2 5-56,-2 0 1,2 0 0,-4 0-1,1-1-147,2 1-289,-3-5 1,4 2 0,-1-4-577,1-2 1,4-3-1,1-3 901,5-5 0,7-11 0,3-5 0</inkml:trace>
  <inkml:trace contextRef="#ctx0" brushRef="#br0" timeOffset="21">17268 7149 7968,'-5'7'3781,"4"3"-3811,-4-9 93,5 9 0,5-7 1,4 5-193,5 0 1,0 3 0,5 0 128,1 0 0,2 1 0,1-1 0</inkml:trace>
  <inkml:trace contextRef="#ctx0" brushRef="#br0" timeOffset="22">17531 7412 7968,'-5'-11'523,"4"-1"0,-3 1 1,3-1 2014,1 1 1,-2 5-2272,-1 2 1,1 4 0,-2 4 0,3 3 0,1 3-232,0 2 1,0 4-1,0 2 1,0 1-1,-1 0-104,-3 2 1,3 0 0,-3 2 0,1-1-210,0-3 0,1 1 0,-1-5 0,1-1-363,2-1 730,0-2 1,2-1-1,1-2 19,5-4 0,1-8 0,0-2 0,-2-2-6,2 0 1,0 1-1,0-5 1,-1 1-136,1-1 0,1-3 1,1 0-1,1 0-152,-1-2 0,4 5 0,0-4 0,-1 4 303,-1 0 0,-2 2 1,1 2-1,-1 5 188,1 1 1,-1 2 0,-1 2 0,-1 1 31,-1 5 1,-4 7-1,2 4 1,-1 3-386,-2 1 0,-2 0 0,0-2 1,2-2-1,0-2-875,0-1 1,2-3 0,0 1-95,2-5 1,0-4-1,5-5 1,-1 0 1014,0 0 0,6-5 0,1-2 0</inkml:trace>
  <inkml:trace contextRef="#ctx0" brushRef="#br0" timeOffset="23">18216 7389 7968,'12'-17'361,"-1"-4"0,-1 5 103,-2-2 0,1 0 1,-4-2-1,0 1 1,0 0 312,-2 1 0,-2-2 0,-1 5 0,0 1-779,0 1 1,-1 1 0,-3 2-189,-4 3 1,-2 2 0,-3 5 0,-1 1 142,-1 3 1,-1 2 0,0 5 0,-3 2-44,-2 2 1,3-2 0,1 4 0,2-1 195,0 3 0,-1-1 1,2 0-1,0-1 60,3 1 1,1-4 0,7 3 0,0-2-83,2 0 1,2 0 0,3-3 0,5-2 0,5-3-83,5-3 1,2 1-1,2-1 1,0-1 135,0-2 0,0-1 0,-1 1 0,0 2 454,-3 1 1,1 4-1,-4 0 1,-2 4 180,-2 3 1,-5 4 0,-4 7 0,-1 5-366,-2 2 1,-2 11-1,-1 7 1,-6 9-212,2-26 0,0 0 1,-2 3-1,0 1 0,-2 3 1,-1 1-186,1-1 1,-1 1 0,0 3-1,0-1 1,0-1 0,-1 0 0,0 0-1,-1-2-885,1-2 1,1-2-1,0-2 1,0-2 0,-10 17-1,1-8-2497,-2-10 3370,7-12 0,-15-8 0,7-7 0</inkml:trace>
  <inkml:trace contextRef="#ctx0" brushRef="#br0" timeOffset="24">19244 7424 7989,'0'-23'606,"-5"4"1,-3 1 0,0 1 2115,0 3 0,-2 3-2343,2 3 0,3 5 0,1 6 0,3 5 0,1 2-586,0 2 0,0 3 0,1 0-128,3-1 0,-3 3 0,4-2 0,-1 0 0,0 0-205,-1 0 1,2 1-1,-1-5 345,-2 1 0,-1-1 0,1 0 0,0 1 184,2-1 1,0-3 0,-4-1 450,0 2-136,0-4 1,0-1-254,0-8 0,1-2 0,2-5 0,0-2 26,0-2 0,2 2 0,0-3 65,1-1 0,2 4 1,5-3-1,1 1 118,1-1 0,4-3 0,-3 3 0,2-1-167,2 1 1,3-3-1,3 4-250,0 1 138,1 1 1,-4 3-1,-2 2 1,-2 4-17,-3 3 0,-7 1 0,-3 1 67,-1 3 0,-1 3 0,-4 5 0,-1 2 0,-3 3 230,-4 0 0,2 1 0,-2 2 0,-1 0-55,-1 0 1,4-4 0,1 1 138,0-1-184,3-3 0,-1 4-31,6-6 1,7-5 0,6-2-1,-1-3-18,1-1 0,-2-5 0,5-4 1,2-3-87,0-4 0,1 1 0,-2 3 0,-1-2-170,2-2 0,-5 1 0,-1 4 0,-2-1-5,-2 1 0,1 1 0,-1 1 0,1 1 17,-1-1 0,-1 3 1,-1 0-1,-1-1 0,1 2-127,1 0 1,-3-2 369,1 3 1,-6 1 0,2 7-1,-2 4-72,-2 2 1,0 1 0,0 1-1,0 0-356,0 4 0,0-3 0,0 5 0,1-1-282,3-3 1,2-2 0,7 0 0,2-1-132,4 1 0,6-6 0,5-2 0,1-3-41,5-1 0,1-1 1,-2-3-1,2-4-668,1-2 1438,0-6 0,-4-2 0,1-5 0</inkml:trace>
  <inkml:trace contextRef="#ctx0" brushRef="#br0" timeOffset="25">20306 7321 8011,'-11'-8'73,"-1"1"8,1-1 1,5-3 0,2-1 568,3 1-349,1-1 1,0 0 0,0-2 0,0-2 205,0 2 0,0 6 0,0 0 0,-2 0 97,-1 2 0,0 1 0,-5 5 0,0 1-13,-3 3 0,-4 7 0,-1 10 0,-2 3-325,-2 2 0,-2 10 0,0-2 0,2 3 0,2 1-248,2 0 1,1-1-1,4-7 1,4-3-386,3-3 0,4-4 0,5-4 1,7-9-116,5-4 1,5-4 0,2-3 0,3-5-284,3-5 1,-2-4 0,-1-5 0,-3 1 87,-1-1 1,2 4 0,-2 0 0,-5 0 438,-4 1 0,-4 1 1,-1 5-1,-3-2 158,-1-2 1,-1 5 0,-4 3 0,0 0 759,0-3 0,0 4 1176,0-1 0,1 6-1058,3-2 1,-2 3 0,6 2-817,1 3 1,1 2 0,2 5 0,-2 1-161,-3-1 1,2 2-1,-4 1 1,0 1-119,0-1 0,3-1 1,-3-2-1,0 1-1048,0-1 1,0-3-443,-1-1 1464,2-4 0,2 2 0,-2-6 0,-1-3-66,-2-4 0,2-6 0,-1-2 451,-2-2 1,0-1-1,-2-3 1,-2 2 297,-1 1 0,-2 1 0,-4-1 0,1 4 0,-1 2 4674,-1 2-3494,4-1 1,2 2 0,9 3-1002,6 3 1,7 9-1,9 5 1,3 5-493,3 3-71,2 1 1,-1 8-1,0-1-192,0 0 1,1 3-1,-2 0 1,-3 0-470,-3-2 0,-8-3 0,-5-1 0,-4 0-303,-3 0 0,-4-2 1,1-2 250,-3-4 1,-2-7 338,-3-4 1,3-5 0,-3-6 0,3-5-290,1-5 1,0-2 0,1-5-38,3-3 0,-2 2 723,6-6 0,-1 1 0,5-4 0</inkml:trace>
  <inkml:trace contextRef="#ctx0" brushRef="#br0" timeOffset="26">20992 7161 8011,'7'-17'60,"0"0"264,-2-1 0,3-2 0,0 4 1,1 2 1104,-1 2 0,-3 4-669,-5 0 0,-10 12 0,-6 4 0,-7 10 0,-6 7-297,-5 5 0,-8 9 1,-1 2-692,19-19 1,0 1 31,0 2 1,1 1 0,-2-1 0,0 0 0,4 2-1,0 0 1,-15 22-1035,4-2 0,10-8 0,11-3 1230,6-4 0,9-12 0,2 2 0</inkml:trace>
  <inkml:trace contextRef="#ctx0" brushRef="#br0" timeOffset="27">21163 7378 8052,'-12'-18'637,"1"2"0,1 4 0,2 1 1128,4-1 1,4 5 0,4 0 0,4 2 0,3 3-1463,5 1 1,3 1 0,6 0-1,3 0 1,2 0-2196,6 0 0,-1 0 1892,7 0 0,0 5 0,4 1 0</inkml:trace>
  <inkml:trace contextRef="#ctx0" brushRef="#br0" timeOffset="28">21814 7355 7968,'-5'-16'776,"2"3"1,-3-2 0,1 2 0,1 3 845,-1 2 0,4 2 0,-2 3-1520,6-1 1,-1 2-1,6 6-457,1 3 0,-3 4 0,0 0 0,-1 0 54,-2 1 0,-2-1 0,-1 1 1,0-1 24,0 0 1,0 5-1,-1-1 199,-3-1 0,2-1 0,-5-2 0,2 0 0,3 1-97,0-1 1,-1 1 200,-1-1 162,0-5 0,5 0 0,3-8 17,4-2 0,-3 2 1,0-6-1,-1-1-2,-1-1 1,6-1 0,-1-1 0,2 1 14,2 0 0,-1-2 1,2-1-1,1-3-145,1 0 1,5 1-1,-1-1 1,3 0-168,1 3 1,-4 2 0,-2 1 0,0 2-72,-3 2 1,-1 4 214,-2 0 0,-5 8 1,-3 5-1,-6 5 85,-4 3 1,-3 0-1,-2 2 1,1-1-82,-1 1 0,1-2 0,-1 0 0,2-1-111,3 1 0,2-4 0,5 1-93,0-2 0,1-7 1,3-2-1,3-2 0,5-2 153,3 0 0,-1-4 1,4-1 127,-2-2-56,4 0 1,-7-5 0,2 1 6,-2-1 1,-2 1 0,1 1 0,-1 1 14,1 1-485,-1 1 0,2-5 0,1 1 13,1-1 0,2 2 1,-4 1-1,4 2 1,1-2-10,2-1 1,-3 0 0,-2 1-1,-3 2 275,0 2 1,-1 2 452,1 3 1,-6 1-143,-2 3 0,-3 2 0,-2 5 1,-2 1-279,0-1 0,0 1 0,6-1-109,0 0 1,2-3-1,-2 0-549,1 1 0,5 1-423,-2 1 1,0-5 1155,0-2 0,1 3 0,3-1 0</inkml:trace>
  <inkml:trace contextRef="#ctx0" brushRef="#br0" timeOffset="29">22693 7344 8001,'7'-12'1136,"-4"1"0,0-1 6605,1 1-7732,-3 5 1,4 2 0,-5 8 0,-1 3 0,-2 3 0,-2 2-783,-1-1 1,3 2 0,-2 1 0,1 1-317,1-1 0,-2 3 0,2-2-292,-1-1 0,-1-2 1381,1 0 0,3-1 0,-4 1 0</inkml:trace>
  <inkml:trace contextRef="#ctx0" brushRef="#br0" timeOffset="30">22853 7012 7978,'-15'-3'782,"0"-2"3109,1-2-3653,6 5 0,4-2 1,8 6-1,4 3-473,2 2 1,1-3-1,2 3 235,2 2 0,3 1 0,5 2 0</inkml:trace>
  <inkml:trace contextRef="#ctx0" brushRef="#br0" timeOffset="31">23036 7241 8812,'0'-12'2294,"0"1"235,0 0 0,0 3-1391,0 0 1,-1 6-1081,-3-2 1,1 8-1,-4 3 1,-2 5-24,-1 3 0,1-1 0,0 4 1,-1 0-187,1-1 1,0-1 0,-2 1 0,0 0-339,4-3 0,-2-2 1,5 0-352,2-1 0,2-4 0,5-4 0,5-1 49,4-2 0,6-5 0,-1-3 0,3-2 355,0-2 1,1 5 0,0-1 0,-1 1 786,-3 0 1,1-2-1,-5 4 1,1 0 397,0 0 1,-3 1-1,2 4 1,-2 0 0,-2 0 1119,0 0 1,0 2-1,-3 1 1,-1 5-1355,-2 2 1,3 2 0,-3-1 0,0 2-1584,0 2 0,0-1 0,-1 4 1068,3-2 0,3 4 0,2-2 0</inkml:trace>
  <inkml:trace contextRef="#ctx0" brushRef="#br0" timeOffset="32">21505 8143 7946,'0'-23'145,"0"0"1,0 2 0,0 1 0,2 0 0,0 1 1900,2 2 0,0 0-1508,-4 6 1,0 12-1,-1 10 1,-3 15 0,-5 9-1,-5 10-430,-5 7 1,-4 7 0,11-23 0,-1 1 0,-1 1 0,0 1-208,-1 2 1,1 1-1,1 0 1,0 1 0,0 1-1,0 1 1,1-3 0,1 1-602,1-3 0,1 1 1,2-3-1,2 0 0,1 23 1,6-13-296,5-16 0,2-17 1,10-14 574,2-7 1,-1-3 0,-1-10 0,-3-3 0,0-3 419,-1-5 0,0-3 0,-3-7 0,-1 0 0</inkml:trace>
  <inkml:trace contextRef="#ctx0" brushRef="#br0" timeOffset="33">21129 8280 7946,'-35'5'0,"4"2"0,5 0 1241,11 1 1,9-4 0,9 2 0,6-1-317,5-2 0,4-1 1,6 1-1,2 0-850,0 0 0,7-2 1,0-1-1,5 0 1,2-1-846,-1-3 1,0 3 0,-2-3 26,1 3 1,0-3 0,-4 0 0,1 2-1428,-1 0 1474,0 2 1,-6 0-1,-5 2 1,-8 1 695,-6 5 0,1 2 0,-3 2 0</inkml:trace>
  <inkml:trace contextRef="#ctx0" brushRef="#br0" timeOffset="34">21894 8451 7946,'11'-16'267,"-3"-2"0,-2-3 94,-1 2 1,3-3 0,-3 4-1,0 0 90,0 3 0,-1-1 1,-4 1-1,0 1 1181,0 1-1369,-5 1 1,-2 5 0,-4 0-1,0 1 70,-1 0 0,1 3 1,-2-1-106,-2 3-63,2 1 0,-8 0 0,2 1 1,-2 3 87,2 4 0,-2 3 0,3 3 0,-1 3-148,0 1 1,5-3-1,-1 3 1,3-1-133,5 1 1,-4 1-1,5 3 1,-1-2-8,-1-1 0,5-1 0,0 2 0,1-2-98,2-2 0,0 3 1,2-3-1,0-2-40,2-2 1,5 0 0,-2-2 0,4-3 0,0-2 77,0 1 0,5-5 0,-1 3 0,0-4 21,2-4 0,-1 1 1,4-4 65,-1-2 1,-3-1-1,3-2 1,0 0-1,0-2-110,0-2 1,-4-3 0,3 4 0,-2 0 68,-2-2 1,-1 6-1,-3-2 1,-1 4 344,-1 0 217,-6-1-544,3 4 0,-5 2 0,0 8-521,0 4 1,0 2-1,0 1 80,0 1 1,0-1 0,1 0-145,3 1 0,-2-5 0,3 1 268,0 1 0,1 0 0,4 0 0,-1-3 157,-1-1 0,-2 0 0,3-2 174,-2 1 200,1-1 1,0-3 0,-1 0 264,2 0 1,1-5 0,2-2-64,-1-3 1,1-2 0,-1-1 0,0-1 3,1-1 1,-1-1 0,1 2 0,0-3 169,4 0 1,-4 1 0,4-1 534,-4 0-858,0 2 0,-1 5 0,-1 1 0,-1 2 167,-1 2 0,-6 3 0,2 7-319,-3 6 1,-6 2 0,-2 7-217,-3 4-155,-2-1 0,1 5 0,-1-5 0,2-1-627,3-3 0,-2 1 1,5-5-561,1-1 0,3-2 36,4-5 1009,2-7 0,7-6 0,1-7 0,1-2-248,-1-4 0,3-3 0,-2-1 10,-1 1 666,-1-6 0,-2-2 0,0-4 0,1 0 0</inkml:trace>
  <inkml:trace contextRef="#ctx0" brushRef="#br0" timeOffset="35">22385 8120 7946,'-18'0'394,"2"2"1963,4 1-2035,1-1 1,11 3 0,6-5 0,8 0-609,4 0 0,0 0 0,2 0 0,-2 0-1479,-2 0 1765,4 0 0,-2-5 0,5-2 0</inkml:trace>
  <inkml:trace contextRef="#ctx0" brushRef="#br0" timeOffset="36">22602 8166 7976,'0'8'3876,"0"-1"-2255,0 1-1079,0 3 0,0 1 0,-1 0 0,-3 4-4,-4 3 0,2 2 0,-2 2 0,1 0-566,0 0 1,-3 3 0,3 1 0,-4-2-85,0-1 1,3-5-1,2-1 1,0-1-968,-1-3 0,5-5 163,-2-2 1,3-6-1,1-1 1,0-6 359,0-4 1,1-3-1,3-1 1,3-2 335,4-2 1,1-1 0,2-4 0,1 0 160,-1 0 0,0 2 0,0 1 0,2 1 633,-3-2 0,1 4 0,0-1 0,2 1 1441,-2 3 0,-2 3-1281,0 3 1,-1 3 0,1 5-931,-1 0 0,-5 5 1,-2 3-1,-3 2-380,-1 1 1,2 1 0,0-1 575,2 1 0,5 4 0,-3 2 0</inkml:trace>
  <inkml:trace contextRef="#ctx0" brushRef="#br0" timeOffset="37">23104 8154 9277,'0'-11'7435,"0"0"-5921,0 4 0,0 4-1165,0 6 1,0 4-1,-1 4 1,-1 2-1,-3 2 1,-2 5-214,-2 6 0,-1-2 1,-1 4-1,-1-2-168,1 1 0,-2 1 0,-1-3 0,-1 2 0,1-2-343,1-1 0,2-6 0,0-3-1064,-1-2 1143,6-7 1,1-2 0,6-8-132,3-3 1,3-5-1,7-2-177,2-1 0,4-5 1,-1 2-1,1-1 0,0 1 216,0 2 1,-5-3 0,4 2 0,0 1 520,-1-1 1,-2 2-1,-3 4 1,1-2 103,1-2 0,0 6 0,-3-1 0,-1 3 970,0 5 0,0-1 0,-3 1 1,0-2-234,1 1 1,-3 7-1,1 4-1267,-2 2 0,-1 3 0,-4 2 0,0 3-516,0-1 0,-2 5 0,0-3 0,-2 3-312,1 0 0,-2 0 0,2-3 0,0-2 1121,2-1 0,1-3 0,0 3 0</inkml:trace>
  <inkml:trace contextRef="#ctx0" brushRef="#br0" timeOffset="38">23493 8349 8088,'0'-8'5397,"0"0"-4194,5 1 1,-3-1-1,5 1 1,-1-1-427,0 2 1,2-5-1,5 4 1,1-3 0,2-2-507,2 1 0,-3-1 1,3 0-1,0-2-684,-1-1 0,-1-1 0,1 4 0,0-2-592,-3-2 0,-1 1 0,-3 4 0,-1-1-737,-2 1 0,-3 0 1,2-1 1025,-1 1 1,-2 4 0,-7 2 0,-3 1 363,-4 1 1,0-1 0,-2 5 805,-2 3 0,1 2 0,-4 6 0,1-1 976,-1 1 0,3 4 0,-3 2 0,0 1 404,0 0 0,4 4 0,-1 3 0,2 1-926,2 1 0,5-4 0,2 1 0,3-3-1060,1-3 0,1-1 0,3 1 0,5-4-461,4-2 1,1-6 0,5 0 0,2-2-2661,0-3 1,6 0 3272,0-2 0,-1 0 0,-3 0 0</inkml:trace>
  <inkml:trace contextRef="#ctx0" brushRef="#br0" timeOffset="39">24144 8314 8127,'6'-5'-753,"4"3"510,-2-6 0,1 1 0,0-4 363,-2 4 1,-3-3 0,4 1 72,0-5 0,1 0 0,0-4 1,-2 2-1,-2 0 12,-3 0 0,3 3 0,-1-2 0,-1 2 238,-2 2 1,-1-1-292,0 1 0,-5 1 0,-3 2 1,-2 4-1,-1 3-104,-1 1 0,1 0 0,-1 1-164,1 3 0,0-1 0,-1 3 0,1 0 12,-1 1 0,1-1 1,-1 3-1,1-3 422,0-1 0,-1 4 180,1-1 1,-1 2-1,2 1-12,3 1 1,-2-4 0,4-2-1,0 0 1,-1 1 354,4 1 0,-3-1 1,1 0-484,2 2 0,-1 0 0,0 0 0,0-1-229,0 1 0,2-3 0,1 2 0,1-1-87,3-1 1,-2 3 0,5-4-49,-2 2 0,4-3 0,-2 2 1,3 0-257,2 1 0,-4-4 0,-1 4 0,2-1-462,1 0 0,2 2 315,-1 3 1,-5 1 0,-3-1 28,-6 1 0,-3-2 1,-5-1-1,-2-3-199,-2-1 1,2 3-1,-2-4-425,2-2 0,-2-1 260,0-1 0,4-1 0,8-3 1,3-5 743,3-4 0,9 0 0,6-14 0,4 3 0</inkml:trace>
  <inkml:trace contextRef="#ctx0" brushRef="#br0" timeOffset="40">24361 8177 8127,'34'-23'0,"-1"1"148,-3-1 0,2 0 0,-5 0 1,-2 2-1,-1 0 574,-1 2 0,-9 5 0,-4-1-369,-3 2 0,-5 3 0,-6 3-366,-3 3 1,-5 3-1,-2 1 1,-1 1-187,1 3 0,1 3 1,1 7-1,-2 3-15,-1 0 0,-1-1 1,5 3-1,-1 0 532,1-2 0,3 5 1,1-3-1,-1 3 612,2 0 1,0 0-1,3-2-339,-1-1 1,0 0-1,4 3 1,0-2 358,0-1 0,2-5 0,1 3 1,5-2-279,2 0 0,2-3 1,0-5-1,2 2-463,2 1 1,-1-2 0,-4-2 0,1 1 0,-1-1-118,0 3 0,-3-3 0,-2 2 1,-1 1-75,-2 1 0,-3 1 1,-5 2-217,-6 2 0,-2-2 0,-6 3-1103,-2 1 1,4-3 0,-2 4 0,-2-2 1300,0-2 0,-2 4 0,0 0 0</inkml:trace>
  <inkml:trace contextRef="#ctx0" brushRef="#br0" timeOffset="41">13945 9776 7999,'-5'-16'99,"2"-1"0,-3-2 0,1 4 0,2 1 0,3 0 0,4-2 0,4-1-24,2 1 1,3 0 0,1 5-1,2 0 1,1-1 0,-1 1-1,-1 1-218,2 2 1,-5-1-1,4 5 1,-4 2-1,0 0 162,-1 2 0,-3 5 0,-1 3 0,2 1 0,0 0 19,-1-2 0,3 1 0,-1 2 0,6-1 0,0-3 0,2 0 80,0-4 0,1-1 0,4-1 0,-1 0 15,1 0 0,1 0 1,2 0-1,0 0 1,1-1-16,1-3 0,-3 2 0,4-5 1,1 1-176,-1 0 0,0 2 0,3-2 0,-2 0 0,2 3-111,1-2 1,1 2 0,0-3 0,2 1-13,2 2 0,-4-2 1,2 0-1,-4 0 229,-1 0 0,2 1 0,0 4 0,-2 0 213,-5 0 1,-3 0 0,-2 1 0,-2 4-31,1 7 0,-2 0 1,-1 7-1,0 1-93,-3-3 1,4 5 0,1-3-315,2 2 0,2-3 0,1-3 0,2-2 0,1-3-65,3-2 1,0-3 0,4-5 0,1 0 201,-1 0 0,0-5 1,0-3-1,-1-1 1,-1 1 137,-1 0 0,-5 0 0,3-2 0,1 1-5,-1 2 1,-3 3 0,4-2 0,-1 0-93,0 4 0,-2 1 0,2 1 0,-1 0 7,-3 0 1,1 0 0,-2 0 0,0 0 8,-3 0 1,1 0 0,3 0-1,2 1-26,-2 3 1,1-3 0,-1 3 0,2-3 0,-1-1-41,2 0 0,0 0 0,4-1 0,-3-2 56,-1-1 0,2 1 0,-2 1 0,0 0 69,0-2 0,-1 0 0,-6 4 0,0 0-61,-2 0 0,0 0 0,4 0 1,0 0-50,-1 0 0,1 0 0,1 0 1,2 0 12,0 0 1,1 0-1,-4-1 1,0-2 35,0 0 1,3-2 0,1 2 0,-2-1 85,-1 2 1,-1-3 0,0 1-1,0 1 1,0 2 42,0 1 1,-2 0 0,-1 0-109,-1 0 1,4 0-1,4 1 1,-2 2-175,-1 1 0,1-1 1,1-3-1,5 0 0,0 0-45,0 0 0,2-1 1,-3-1-1,3-4 134,1 0 0,-1 0 1,-1-3-1,-1 1 82,0-1 0,2 3 0,0 0 0,-2-1 25,-5 1 1,2 3 0,-1 0-1,-2 1 6,0 2 0,-3 0 1,1 0-1,0 0 1,1 0-125,3 0 1,-3 4 0,3 0-4,-3-1 0,2 2 1,1-2-1,0 0 31,1-2 1,-4-1-1,2 0 70,-2 0 0,-1 0 0,1 0 0,0 0 64,-1 0 0,1 2 0,-7 0 1,-1 2-57,1-2 0,2 1 0,-4-1 0,-1 4-57,-1 0 1,-2-2 0,1 2 0,-1 0-34,1 1 0,3-5 0,0 3 1,0-1 16,2 0 1,-5 0 0,5-4-1,-2 0 1,0 0 109,-1 0 0,3 0 0,-2 0 0,-1 0 58,-1 0 1,2 0 0,0 0-1,-1 0-76,-1 0 1,2 0 0,0 0-130,-1 0 1,-1 0-1,-2 0 1,2 0-20,2 0 0,-2 4 0,2-1 0,-2 0 57,-2-2 1,2-1-1,1 0 1,1 0 72,-1 0 0,0 0 0,0 0 1,3 0 56,0 0 0,-3-4 1,3 1-1,-1-1-5,3-1 1,-1 3 0,0-1 0,-2 0-62,-2-1 1,4 3-1,0-3 1,1 3-1,-1 1-132,-2 0 0,3-4 0,-2 0 1,0 2-90,4 1 0,0 1 0,1 0 142,-3 0 1,2-4 0,-2 0 0,3 1 0,1 2 157,0 1 0,0-4 1,-1 0-1,3 2-44,1 1 1,-2 1-1,4 0 1,-1 0-49,-1 0 1,6 0 0,-3 0 0,2 0-24,-1 0 0,-3 0 0,2 0 0,0 0-32,1 0 1,-5 0-1,2 1 1,-3 3-69,-1 3 1,3 0 0,1-1 0,-1 0 7,2 1 0,-2-5 1,4 2-1,1-1 35,-2 0 0,3-1 1,-5 2 162,3-3 1,0-1 0,3-1 0,-2-2-1,-3-1 228,-1 2 1,-1 0 0,4 2-120,2 0 0,-3 0 0,0 0 0,1 0-387,-1 0 1,1 0-1,4 0 1,-1 0-216,-2 0 0,1 2 0,-4 0 0,-2 2 0,0 0 383,-5 1 0,-6-4 0,2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24.571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6281 12997 14223,'0'-6'-1581,"0"-5"2105,0 10 124,0-4 0,0 4-777,0-3 0,2 1 0,2-3 263,3 1 1,8-4 0,3 3-1</inkml:trace>
  <inkml:trace contextRef="#ctx0" brushRef="#br0" timeOffset="1">8006 13043 17697,'-11'-2'-553,"-1"0"0,1-3 1,-1 0-710,1 0 1058,5 1 1,1 3 583,5-3-387,0 2 0,0-4-1304,0 2 1300,5 3 1,1 1 0,5 6 0</inkml:trace>
  <inkml:trace contextRef="#ctx0" brushRef="#br0" timeOffset="2">8977 9319 19510,'0'-7'-4676,"0"-1"4202,0-1 1,0-1 75,0-1 722,-5 4 0,3 7 0,-1 8 0,1 3 0,1 5-231,-3 3 1,3 4 0,-3 3 0,3 6-45,1 5 1,-1 0 0,-2 4 0,-1 3 7,2 0 0,-3 3 0,1 1 0,1 3-292,2 1 0,-3-4 0,1 2 209,0-3 0,2-2 0,1 0 0,0-1-16,0 2 0,0-7 1,0 7-1,1-2 6,3 1 1,-2 3 0,6 4 0,0 5-132,-2 1 0,-3-24 1,-1 1-1,-2 0 1,0 0-1</inkml:trace>
  <inkml:trace contextRef="#ctx0" brushRef="#br0" timeOffset="3">8920 9274 18579,'-4'-8'-4013,"-1"2"4824,-2 1 0,4-3 0,-5 4 0,-1 2 65,-1 0 0,-1 4 0,0 2 0,3 3 1,0 3-1,-1 2 0,-1-1-1399,-2 1 0,4 3 0,-3 1 0,-1 2 0,-1 1-227,0-1 0,2 3 0,0-2 1,0 3-1,3 1-42,0 0 0,2-5 0,-2-3 0,4-3 0,3 0-2149,1-1 2641,0-4 0,5 3 0,1-4 0</inkml:trace>
  <inkml:trace contextRef="#ctx0" brushRef="#br1" timeOffset="4">8908 9308 7956,'7'-11'0,"-2"-1"0,0 2 1366,2 2 1,4 0 0,0 4-499,0 1 1,5 2-1,-1 2 1,0 3-1,0 4-502,1 2 1,0 6 0,-2 3 0,2 3 0,1 1-773,-1 0 1,0-1 0,-4 0-1359,4-3 1,-2 1 1763,5-4 0,0-1 0,3-4 0</inkml:trace>
  <inkml:trace contextRef="#ctx0" brushRef="#br1" timeOffset="5">8931 6476 7860,'-1'-11'1794,"-3"4"-1491,-2 2 0,-1 14 1,2 3-1,1 6 0,-1 6 1,0 5 101,0 4 1,1 3 0,4 2-1,0 4 1,2 2 0,0 2-393,2 0 0,4 1 0,-3 2 0,0 2 0,0-2 0,-3-4-357,0-5 0,-2-3 1,1-6-1,2-6-724,0-5 1,1-3 323,-4-6 1,4-6 0,1-5 0,0-6 367,0-4 1,3-7 0,-4-3 0,-2-4 375,-1-3 0,-1-4 0,0 1 0</inkml:trace>
  <inkml:trace contextRef="#ctx0" brushRef="#br1" timeOffset="6">8908 6590 7860,'0'-34'139,"0"2"0,0 4 0,0 6 655,0 5 1,0 1-19,0 5 1,0 6-319,0 5 1,0 5 0,0 6 0,0 1-234,0-1 1,-4 4 0,-2 2 0,-3 1-171,-3 2 0,-4 5 0,1 3 0,-4 1-65,-3 3 1,0 1-1,-1 0 1,0-1-445,0-2 1,4-3 0,1 1 0,3-4-3068,5-6 1317,4-9 2204,16-14 0,2-13 0,11-11 0</inkml:trace>
  <inkml:trace contextRef="#ctx0" brushRef="#br1" timeOffset="7">8931 6430 7860,'0'-11'1201,"4"-1"-29,0 1 0,5 4 0,-2 5-17,3 4 0,2 6 1,0 8-1,4 6-707,3 3 0,2 3 0,2-2 0,1 0-895,3 0 0,-2-3 0,6-4-1292,0-4 1,1 0 1738,-1-4 0,2 3 0,-4-7 0</inkml:trace>
  <inkml:trace contextRef="#ctx0" brushRef="#br1" timeOffset="8">18513 5151 7910,'-1'-8'12,"-2"1"233,0-2 1,-2 0 0,2 0 0,-2 3 0,-1-1 453,-3 1 1,-1 3-1,-2 0 1,1 3-206,-1 3 0,6 4 0,1 4 0,1 1 98,0-1-488,0 5 1,4 1 0,0 3 0,0-1 0,0 2 82,0 0 1,0 2 0,2 0 0,2 0-229,3 0 1,3-1-1,2 1 1,-1 0 0,2-1-225,2-3 0,-1-3 0,4-4 0,0-1-202,-1 0 0,2-4 0,3-3 0,-2-3-58,-1-1 1,-1-5-1,2-3 1,-2-2-1,-1-1-254,-3-1 0,-2 1 1,-2-1-4,-2 1 1,-4 5 741,-8 2 1,-2 2 0,-6 2 46,1 0 0,-1 0 0,1 2 0,0 2 53,-1 3 0,1 0 0,-1-1 0,1 0 370,-1 1 1,5 0 0,0 5 0,1-1 0,1 0 528,0 1 0,1-1 1,4 2-1,0 2-318,0 4 0,0 4 1,0 2-1,0 3-239,0 2 1,0 0 0,1 4 0,2 1-278,1-1 0,0 0 0,-4 2 1,0 0-1,0 2-3,0-1 1,-2-5-1,-1-2-99,-5 2 1,-4 0 0,-3-2 0,-4-4-334,-2-6 0,-2 0 0,0-3 0,0-1-625,0 1 1,0-3-1,1-5 1,-3-3-2573,-1-1 3507,2-1 0,-9 1 0,4 1 0</inkml:trace>
  <inkml:trace contextRef="#ctx0" brushRef="#br1" timeOffset="9">14230 7949 7887,'5'-17'262,"-3"5"1,2-3 0,-3 2 0,-1 1 1235,0 1 1,-1 1-869,-3 2 0,1 3 0,-3 6 0,0 3 0,0 4 659,1 2-1138,-4 1 0,4 5 0,-3 0 0,1 1 0,1 0 35,-1 1 1,5 1 0,-3 3-1,1-2-92,0-1 0,0 0 0,4 4 0,0-1-211,0-3-67,0 2 0,6-4 1,1 2-1,3-3-393,2 1 0,-1-5 0,2 4 0,1-5-103,1-3 0,4 1 0,-2-6 0,-1 0 110,1-2 0,2-1 1,-4-1-1,0-3 45,2-4 1,-9 2 0,3-2 245,-5 0 1,-2-3-1,-6 1 392,-1 3 0,-4 2 0,-4 5 0,-2 0 268,-2 0 0,1 5 1,-4 2-1,2 3 1,1 2 602,-2-1 1,4 6 0,-2 1 0,2 2-174,2 3 1,5-3 0,2 8-312,3 0 1,1 1 0,0 7 0,1 0-224,3 2 0,2 4 0,5-2 0,1-1-140,-1 0 1,-3 3-1,-1-2 1,1-1-82,-2 0 1,0-1-1,-6-3 1,-3-1 0,-3 0-86,-6 0 1,-7-3 0,-1-2 0,-6-1-749,-4-3 0,2-6 1,1-3-223,3-4 0,2-5 0,-1-5 1,0-4 998,0-6 0,0-12 0,0-4 0</inkml:trace>
  <inkml:trace contextRef="#ctx0" brushRef="#br1" timeOffset="10">19461 5242 7886,'-15'-21'151,"0"0"1,-1 4 0,1 1 0,-1 5 0,-2 3 335,-2 3 0,-2 1 1,-1 4-1,0 2 1,-1 3 227,-2 6 1,0 7 0,-3 9 0,1 3-1,3 4 1,1 4 55,1 4 0,3 5 0,3 0 0,7-4 0,5-2-497,6-4 1,9-3 0,9-5 0,4-6-510,4-7 0,3-3 1,8-3-1,4-1-1034,3-1 0,0-6 0,1 1 1,1-6 1268,2-4 0,-2-8 0,4-3 0</inkml:trace>
  <inkml:trace contextRef="#ctx0" brushRef="#br1" timeOffset="11">14973 8132 8055,'0'-12'110,"0"-3"0,0 0 0,0 1 0,0 1 0,-2 3 1,-1 2 531,-5 5 0,-3 1 0,-6 2 1,-4 2-1,-6 1 0,-2 6 247,-3 5 0,-1 5 0,-1 8 0,-1 5-202,1 4 1,4 1 0,1 5 0,2 1-114,5 2 0,2-1 1,9-2-1,4-4 1,6-4-297,5-3 1,7-3-1,10-7 1,3-2-478,2-4 1,10-7 0,-1-3 0,5-1-844,3 0 0,3 0 0,2-6 0,3-3-4849,1-6 5891,-4-1 0,8-14 0,-4 2 0</inkml:trace>
  <inkml:trace contextRef="#ctx0" brushRef="#br1" timeOffset="12">8969 7356 8045,'-5'-10'0,"0"-1"0,-2 1 2022,4-1 0,-2 4 0,1 2-1033,-2 0 0,3 6 0,-1 6 0,0 4 0,1 1 0,0 4-691,2 0 0,0 5 0,-1 4 0,-2 2 0,2 3 0,1 3-73,1 2 0,-4 4 0,1 0 0,0 0-152,2 0 0,1-3 0,0-6 0,0-2-367,0-4 0,4-6 1,0-6-1,2-4-456,2-4 0,2-4 0,0-4 1,1-4-191,-1-4 1,1-5-1,0-4 1,2-1-45,1-2 0,0 2 1,-4-3-1,1 3-65,-1 1 1,0 0 0,-2 2 0,-2 0 1048,-2 2 0,4-1 0,-2-3 0</inkml:trace>
  <inkml:trace contextRef="#ctx0" brushRef="#br1" timeOffset="13">8717 7471 8045,'-10'6'1089,"-1"-1"1,2-4 909,2 3 0,8-3 0,10 2 0,6-2-1417,7-1 1,2 0-1,6-1 1,-1-1 0,0-3-1,1-1-1700,-1-2 1,4-1 0,1-2 0,0 1 1117,0 0 0,-6-1 0,-4 1 0</inkml:trace>
  <inkml:trace contextRef="#ctx0" brushRef="#br1" timeOffset="14">8885 10914 8045,'-11'-4'0,"1"2"473,-1-1 0,1 2 0,0 1 0,-1 1 0,1 2 0,-1 4 0,2 3 163,2 0 1,-2 4 0,3 1 0,0 0 0,2 2-1,3-1-446,1 3 1,0 4-1,0 2 1,1 1-1,2 1 20,0-1 0,5-1 1,-1 2-1,2-2-42,-3-2 0,4 0 1,-3-3-1,1 1-396,-1 0 1,2-6 0,-2-3-1,2-5 1,2-1-338,-1 0 1,4-4 0,0 0 0,0-4-157,1-5 1,-2-3 0,5-4 0,-1-4 20,-1-2 1,3-1 0,-5-1 0,-1-1-1291,-2-1 1990,0-1 0,-1 4 0,1 0 0</inkml:trace>
  <inkml:trace contextRef="#ctx0" brushRef="#br1" timeOffset="15">8592 11092 8045,'-27'0'1818,"3"0"0,6 0-768,4 0 1,8 0-1,6 0 1,7 0-472,6 0 0,8-3 1,7-2-1,3 0 0,4 0 1,4-1-712,1-2 0,6-1 0,0 1 1,1 1-2670,-1-1 0,4 2 2801,-1-1 0,2 0 0,2-3 0</inkml:trace>
  <inkml:trace contextRef="#ctx0" brushRef="#br1" timeOffset="16">10587 11307 7926,'-6'0'818,"-4"0"-72,8 0 1,-4 0 2579,2 0-2878,3 0 1,-4-5 0,6-3-1,3-2 1,2-3 0,2-2-404,0-4 0,-1-4 0,5-5 0,-2-5-378,-3-4 1,3-10 0,-2 0-1,1-3 1,0-6-490,-2-4 1,-4 7 0,1 1 0,-3 9 0,-1 10-916,0 9 1627,0 6 0,-1 13 1,-2 5-1,-2 6 1,0 6-198,0 3 1,1-3-1,4 4 1,0-4-344,0 0 1,0-1 649,0 1 0,5-1 0,2 0 0</inkml:trace>
  <inkml:trace contextRef="#ctx0" brushRef="#br1" timeOffset="17">10404 11147 8045,'0'-15'242,"0"-1"0,0 2 0,0 2 1,0 0 2296,0 1 0,2 1-1471,1 2 1,3 4 0,1 8 0,-3 4-820,-3 2 1,3 3-1,1 2 1,0 4-63,0 2 0,0 2 0,-1 0 1,3 0 8,-1 0 0,4 0 1,-2-1-1,2 1 53,1 0 0,1-5 0,0-3 0,2-2-181,1-2 1,6-4 0,-2-6 0,2-9-153,2-11 0,1-8 1,2-8-1,0-3-1252,0-4 0,-2-6 0,-1-2 0,-2 2-5184,-2 1 6520,-2 7 0,-11 0 0,-1 6 0</inkml:trace>
  <inkml:trace contextRef="#ctx0" brushRef="#br1" timeOffset="18">10576 9890 8045,'0'-22'243,"0"3"1,0 1 0,0 0 0,0 2 0,0-1 1402,0 3 0,0 5-1067,0 2 1,0 5-1,0 2 1,0 7-224,0 3 0,0 6 0,-2 3 0,0 4 0,-3 4 191,-2 3 1,5 1 0,-2 0 0,2 2-113,-2-1 1,3 0 0,-3 2 0,2-1-464,2-2 0,2-3 1,0-6-1,3 0-310,2-3 1,0-4 0,6-7 0,1-4-709,1-3 0,2-2 0,-3-3 0,2-5-178,2-5 1,-4 0-1,1-5 1,-3 0-257,-5 1 1,2-3 1479,-5 2 0,5-3 0,-3-1 0</inkml:trace>
  <inkml:trace contextRef="#ctx0" brushRef="#br1" timeOffset="19">10324 9982 8045,'-11'-7'0,"5"-3"0,2 3 1648,3-3 0,7-2 0,5 1 0,7-1 0,4 1-738,1-1 1,4 1 0,4 1 0,1 1-1586,-2 1 0,4 2 1,-2-3-412,1 2 1,3 4-1,-10-1 1,0 3-3554,-2 1 4639,-1 5 0,-6 6 0,0 7 0</inkml:trace>
  <inkml:trace contextRef="#ctx0" brushRef="#br1" timeOffset="20">10838 10142 8045,'0'-12'774,"-1"5"0,-1-1 0,-2-1 5606,1-1-5729,-3 4 0,5 7 0,-3 9 0,3 5 0,-1 2 0,0 1-448,-2-1 0,0 2 0,4 6 0,-1 0 0,-2 2 0,0-2-533,0-1 0,2-1 0,1 0 0,0-2-980,0-2 1,0 2 0,0-6-1223,0-1 0,5-3 0,2-3 2532,4-8 0,-5-6 0,-1-6 0</inkml:trace>
  <inkml:trace contextRef="#ctx0" brushRef="#br1" timeOffset="21">10827 9536 8045,'6'-5'-10,"-1"-1"1,-1-2 0,0 1 574,-1-2 0,-2 3 0,-1-2 2112,0-1-1573,0 4 1,0 1 0,0 8-655,0 4 0,0 2 1,0 1-1,0 2-134,0 2 0,0-1-567,0 5 0,0-4 0,0 3 0,0 0-833,0 0 0,0-4 1,0 1-1,0-3 1084,0 0 0,-5 4 0,-2 2 0</inkml:trace>
  <inkml:trace contextRef="#ctx0" brushRef="#br1" timeOffset="22">12312 10690 8045,'-8'-11'2914,"0"-1"-1787,0 1 0,3 9 0,-1 7 0,3 7 0,-1 6 1,0 2-759,-1 4 1,2 5 0,-3-1 0,0 1 0,1 3 0,0 0-550,2-2 0,-2 6 1,1-4-1,2-2-859,0-1 1,2 0 0,0-5 0,0-3 0,0-3-3287,0-5 1225,5-5 3100,2-3 0,-1-10 0,-1-1 0</inkml:trace>
  <inkml:trace contextRef="#ctx0" brushRef="#br1" timeOffset="23">12083 11067 8045,'-11'-10'222,"-1"1"0,1 2 4433,0 2-2030,-1-4 1,2 9-2001,2 0 0,3 6 0,7 6 0,0 3 0,3 5-489,2 1 1,0 2 0,5 0 0,-1 0-206,0-1 0,2 3 1,1 0-1,3 2 1,-1-2 96,1-1 0,2-5 0,-3-1 0,1-2-28,-1-2 1,1-6-1,-3-4 1,2-4-427,2-4 1,-3-9 0,4-11 0,1-9-586,2-7 0,1-6 0,0-4 0,-2-3-2005,-2-3 0,0 4 3016,-7 3 0,2 2 0,-8 1 0</inkml:trace>
  <inkml:trace contextRef="#ctx0" brushRef="#br1" timeOffset="24">12232 9742 8045,'0'-22'394,"0"3"1,0 3 0,0 4 0,0 1 1531,0 0 1,0 6-1589,0 5 1,-2 5 0,0 7-1,-2 4 1,0 3 0,1 2 50,-1 2 0,-4 5 1,4 2-1,0 3 1,1 2-1,-1-1 21,1 0 1,2 0 0,1 1 0,0-1-333,0 0 1,0-5 0,0-2-1,1-4-166,3-4 1,2 1-1,5-5 1,-2-2-486,-2-4 1,1-3 0,3-3 0,1 1-715,-1-2 0,0-2 0,1-4 412,-1-3 1,-3-3 0,-1-2 0,1 1-614,-2-1 1,0 1 1487,-6 0 0,0-6 0,0-1 0</inkml:trace>
  <inkml:trace contextRef="#ctx0" brushRef="#br1" timeOffset="25">12038 9959 10337,'-17'-6'1283,"6"-5"-514,-1 4 0,6 1 0,7-2 14,3-1 0,4 4 0,7 0 0,4 0 0,2-2-1380,2 1 0,0 0 1,0 3-1,1-2 1,1 0-1018,2 0 1,0 1 0,-4 4 1613,-1 0 0,1 0 0,0 0 0</inkml:trace>
  <inkml:trace contextRef="#ctx0" brushRef="#br1" timeOffset="26">12552 9445 8045,'-6'-11'414,"5"-1"1,-4 1 0,1-1 0,0 1 1488,2 0 1,1 3-1,1 0-1181,0-1 1,0 6 0,0 3 0,0 7-741,0 7 0,-4 4 0,0 6 0,0 1 0,0 3 1,1 2-1,-1 1-925,-1 2 1,4-4-1030,-3-2 1,2 1 0,4-1 1971,2-2 0,2-1 0,5-1 0</inkml:trace>
  <inkml:trace contextRef="#ctx0" brushRef="#br1" timeOffset="27">12494 10028 8045,'-6'-12'1149,"-3"1"0,5-1 555,2 1 1,1 3 0,2 2 0,3 1-1387,3 2 0,3 2 0,3 1 0,1 0 0,1 0 0,-1 0-834,-1 0 1,-2 4-1,1 1 1,-1 0-204,1 0 1,-2 4-1,-1-1 1,-3 2-1,-1 1-51,-2 1 0,-2-1 0,-1 0 919,0 1 1,-5 3 0,-3 2-1,-3-1 1,-3 1 0,-3-2 495,0 1 1,1-3-1,-3 2 1,-1-2 44,-2-2 1,5 1 486,1-1 0,4-3 1,0-1 512,1 2 0,7-2-1188,8 0 0,2-4 1,11 1-1,-1-3-531,3-1 0,3-1 0,1-2 0,0-1 24,-1 2 0,1 0 0,0 1 0,0-1 185,0-2 0,0 0 0,-2 4 0,-1 0-1817,-1 0 1,-3 0 1636,3 0 0,-5 5 0,2 1 0</inkml:trace>
  <inkml:trace contextRef="#ctx0" brushRef="#br1" timeOffset="28">14664 10142 8822,'-11'0'1572,"3"0"1,1 0-799,-2 0 0,4 1 0,2 2 0,6 0-3183,4 0 1,4 2 2408,0-1 0,0 5 0,1-3 0</inkml:trace>
  <inkml:trace contextRef="#ctx0" brushRef="#br1" timeOffset="29">14653 10359 8045,'-15'0'3365,"0"0"-1995,1 0 1,1 4-1429,1-1 1,7 1 0,5-4 0,7 0 57,3 0 0,6 0 0,2 0 0</inkml:trace>
  <inkml:trace contextRef="#ctx0" brushRef="#br1" timeOffset="30">15989 9456 8045,'8'-22'241,"-2"-1"0,1 0 0,-1 0 0,1 2 0,0 2 857,-3 3 1,1 4 0,-1 0 276,-2 1 0,-2 4 1,-2 6-888,-2 7 0,-5 3 1,1 10-1,-1 3 0,0 2 82,2 3 0,-1 4 0,-4 0 0,-2 3-75,-2 4 0,1 3 0,4 5 0,-2-1-185,-2 1 0,2-2 1,-1 1-1,4-2-289,2 0 0,6-2 0,-2-10 0,4-3-358,4-4 1,3 0 0,7-10 0,3-3-436,1-6 1,-3-4 0,4-1 0,0 0-339,-1 0 0,2-5 0,-3-3 421,0-2 1,-1-5 0,1 0 0,0-1 0,-3 1-361,-2 0 1,0-4 0,-1 4 0,-1 1-302,-2 1 0,1 2 1350,-5-1 0,0-4 0,-4-2 0</inkml:trace>
  <inkml:trace contextRef="#ctx0" brushRef="#br1" timeOffset="31">15738 9559 8045,'-18'-11'1878,"3"-1"1,6 2-752,1 3 1,6 0 0,-1 5-1,6-2 622,5 1 0,3 2 1,4 1-1821,4 0 1,7 1-1,2 2 1,2 1 0,4-2-1286,3 0 0,2-1 1,-1 1 199,4 2 0,-1 0 0,1-3 0,0 2 1156,-2 1 0,0-1 0,-6-3 0</inkml:trace>
  <inkml:trace contextRef="#ctx0" brushRef="#br1" timeOffset="32">16526 9160 8045,'0'-12'360,"-1"1"0,-2-1 0,-1 1 5627,2-1-5520,1 1 1,-1 6 0,0 5 0,-2 6 0,1 6-502,2 3 1,0-2 0,-2 3 0,0-1-195,0 1 1,0 3 0,1-3 0,-2 1-285,2-1 1,-3 1-1,1-3 1,0 1-12,-1-1 1,4-2 0,-3 0-1,2-1-636,2 1 1,0-5 315,0 1 1,0-7 0,2-1-496,2-6 1338,-3-9 0,14-3 0,-2-5 0</inkml:trace>
  <inkml:trace contextRef="#ctx0" brushRef="#br1" timeOffset="33">16583 8863 8045,'-5'-12'1450,"4"1"423,-3-1 1,3 1-1326,1-1 0,1 6 0,1 4-1122,2 4 1,5 4 573,-1 6 0,2-1 0,1 1 0</inkml:trace>
  <inkml:trace contextRef="#ctx0" brushRef="#br1" timeOffset="34">16560 8988 8045,'0'-6'-337,"0"-4"0,0 2 0,2-2 1184,1-1 0,-1 3 0,1 0 0,-1-1 2708,-2-1-3053,0-1 0,-2 5 0,0 3 1,-2 6-1,0 4-198,-1 3 1,0 3 0,-4 2 0,3 3 0,0 1-236,-1 0 1,3 0-1,-2 4 1,1 0 42,2 0 1,-2-1 0,2 0 0,0-3-216,2-4 0,1 2 0,0-2-82,0-1 1,0-5 408,0-2 1,0-5-345,0-2 1,0-9 0,0-6 0,0-1-207,0 0 0,0 2 0,0-5 91,0-1 1,4-6-1,1 0 1,0-1-1,1 0-261,0 1 1,2-2 0,3 1 0,0-2 419,-4 0 1,3 1 0,-2 6 0,2 3 600,2 4 0,-5 2-224,1 2 1,-6 6 0,2 5-1,-3 6 403,-1 4 1,-3 5-1,-3 2-274,0 1 0,-1 2 0,-5 5 0,2 2 0,1-2-102,1 0 1,1-1 0,-5 2-243,1 5 1,3-3-1,1-2 1,-1 0-1,2-1-60,2 2 0,-1-1 0,1-4 0,2-2-459,0-1 0,2-5 0,2 1-884,1-2 0,0-6 0,5-4-326,0-1 1,3-2 0,0-2 1642,0-1 0,1-4 0,-1-4 0</inkml:trace>
  <inkml:trace contextRef="#ctx0" brushRef="#br1" timeOffset="35">16355 9959 8045,'0'-8'2959,"-2"2"1482,-1 1-88,1-4-4250,-3 8 1,9 1 0,0 7-156,-2 4 1,3-4-1,-1 1 1,-1 2-1,-2 3-22,-1 2 1,-1 1 0,-3 0 120,-4 3 0,2-2 0,-2 2 0,0 2 211,-3 0 1,0 2-1,1 0 1,1-1 165,1-3 0,5 1 1,-4-4-403,2 2 0,3-5 0,5-2-232,5-6 0,2-3 0,3-2 0,2-2 0,3-3-484,0-6 1,3-1-1,-3-4 1,1 1 0,-1-1-400,-2 3 1,-1-4 0,-3 2 0,-1 1 135,1 1 1,-5 2-1,0-1 1,-2 1-443,-3-1 0,0 0 1399,-2-3 0,5 2 0,1-4 0</inkml:trace>
  <inkml:trace contextRef="#ctx0" brushRef="#br1" timeOffset="36">16412 9822 8045,'-17'-10'1585,"6"6"1,-2-6-585,4 3 1,5 0 0,-2 2 801,1-2 1,3 5 0,5-2-1886,5 3 1,3 5 0,3 1 0,3 1-2299,1 3 1,-1 1 2379,2 2 0,8-1 0,-3 0 0</inkml:trace>
  <inkml:trace contextRef="#ctx0" brushRef="#br1" timeOffset="37">17280 9708 8045,'-12'-7'3722,"1"2"-1074,0 0 0,5 4-3186,6-3 1,6 3 0,5 2 0,0 2 0,1 2 0,-1 1-4988,1 3 5525,-6 1 0,4 2 0,-4-1 0</inkml:trace>
  <inkml:trace contextRef="#ctx0" brushRef="#br1" timeOffset="38">17268 9936 8952,'-17'0'2192,"3"1"1963,5 3-2276,-1-3 1,10 5-2509,0-6 1,5 0-1,6-2 1,1 0 628,-1-2 0,0-5 0,1 3 0</inkml:trace>
  <inkml:trace contextRef="#ctx0" brushRef="#br1" timeOffset="39">17885 9445 8045,'0'-11'2228,"-4"-5"-1337,0 1 0,1 6 0,3 9 0,-2 8-456,-1 6 1,1 0 0,-3 5 0,1 1-1,1 3-55,0 4 0,-2-2 0,1 4 0,2-1-104,0-2 0,2 1 0,0 0 1,2-3-1,1-2 82,5-3 0,4-5 1,1 1-1,4-4-120,1-3 1,1-3 0,5-6 0,1-4-273,2-7 0,1-4 0,-3-7 0,2 0-10,-2 0 1,3-3-1,-2-2 1,-4 0-584,-1 0 0,-7 1 1,1 4-1,-2 2-1027,-2 2 0,-5 2 0,-2 6-326,-3-1 0,1 6 1084,1 2 1,-1 4-1,3 4 896,0 4 0,-3 1 0,6-2 0,0-2 0,-2 0 0,4-3 0,-2 3 0,2 0 0,1-4 0,1 3 361,-1-3 1,-3-1 3347,-1 0-735,-4 0-1462,2 0 1,-6 0-1185,-3 0 1,1 0 0,-4 1-405,-2 3 1,3 4-1,-1 6 1,1 2-129,0 2 1,-2 5 0,-2 4 0,1-1-250,1 2 1,2-2-1,-3 3 1,3-3-442,1-4 1,1-1 0,4-5 159,0-2 0,2-8 0,5-7 0,5-9-348,5-8 0,2-10 0,4-6 1082,0-7 0,5-3 0,1-2 0</inkml:trace>
  <inkml:trace contextRef="#ctx0" brushRef="#br1" timeOffset="40">18490 9194 8045,'-11'0'232,"-4"5"0,0 2 1,1 4 303,1 0 0,7 2 0,2 1 1,2 1-322,2-1 1,2-1 0,2-1-1,4 1-1083,6-2 1,0 3 0,5-6 0,2 2 867,0 2 0,2-6 0,0-1 0</inkml:trace>
  <inkml:trace contextRef="#ctx0" brushRef="#br1" timeOffset="41">18685 9491 8657,'-7'-2'2710,"2"0"-1619,0-2 1,3 0 0,-5 6-610,2 1 0,-3 0 0,3 6 1,0 2-515,0 3 1,-4 6-1,2 0 1,-2 1-82,1 2 0,-2 0 0,2 1 0,-2 1 4,-1 2 1,-1-4-1,1-5 1,1-2-1441,2-2 1103,-2-1 1,13-16 0,-2-4 0,4-6 293,4-4 0,1 3 1,1-5-1,1 0 321,-1 2 1,-1-4-1,-1 6 1,-2 1 128,-2 1 0,2-2 1,-2-1-1,1-1-20,-1 1 0,4-1 1,-2 3-1,3-2-497,2-2 1,-1 3 0,2-3 0,1 3-455,1 5 0,4-1 0,-2 8 0,0 0-188,4 2 0,0 2 0,1 2 1,-2 2 361,-1 1 0,0 2 0,4 2 499,0-3 0,0 4 0,-1-5 0</inkml:trace>
  <inkml:trace contextRef="#ctx0" brushRef="#br1" timeOffset="42">19290 9091 8045,'0'-11'1393,"0"-1"-376,0 1 0,0 2 0,-1 6 0,-5 11 135,-5 8 1,-2 12 0,-6 8 0,-1 7 0,-2 7-768,0 2 0,-1 6 0,11-25 1,1 0-1,0 1 0,-1 0-528,1 1 1,-1-1 0,1-1 0,1 0-1,-9 23 1,5-4-729,5-7 1,0-5-1,5-11-956,2-6 1,2-9 452,3-7 0,4-5 1,4-2-1,-1-8 1374,-2-6 0,2-4 0,-4-4 0</inkml:trace>
  <inkml:trace contextRef="#ctx0" brushRef="#br1" timeOffset="43">19050 9468 9225,'-18'-12'2329,"2"2"1,4 3 2813,1 3-4261,5 3 0,3 1 1,9 0-1,7 0-978,4 0 0,3 3 0,5 1 1,3-1-1808,1-2 0,-2 3 0,2 1 0,-1 0 1903,-3 0 0,5 4 0,-1-3 0</inkml:trace>
  <inkml:trace contextRef="#ctx0" brushRef="#br1" timeOffset="44">19564 9594 7961,'0'-18'183,"0"0"1,0 4 0,-1-1 378,-3 1 0,3 1 0,-3 2 0,1-1 662,-1 1 1,2 5 0,-6 2 46,-1 2 0,-1 11 0,-1 4 0,1 4-524,2 3 1,-2 1 0,2 4-1,-1 0-607,2 2 1,2-1 0,3-3-1,0 0-106,-2 0 0,0 0-66,4-1 1,2-4-1,0-3 1,3-2-175,2-1 1,0-5 0,5-1-1,-1 0-19,0-4 1,5-6-1,-1-3 1,-1-2 89,-1 1 0,-2-2 0,2 2 0,1-3-61,1-4 0,0 2 0,-4-2 1,1 2-1,-1 2-187,1-1 0,-5 1 0,1-1 0,1 1-60,1 0 1,1-1 0,1 2 0,-1 1-396,1 2 0,-1 4 171,1-1 1,-5 4 240,1 4 0,-4 4 0,2 6 0,-1 2-164,-2 2 1,-2-3 0,-1 4-1,0 0-62,0-1 1,1 2 0,2-5 0,2-1 651,1-1 0,2-3 0,3-2 0,6-3 0,0-5 0</inkml:trace>
  <inkml:trace contextRef="#ctx0" brushRef="#br1" timeOffset="45">20089 9605 7961,'7'-11'0,"2"-5"0,-6 1 133,0 1 0,-2 1 1,-1 2-1,0 0 230,0-1 0,0 1 0,-1 1 0,-3 1 1,-2 1 624,-1-1 1,-3 4 0,3 1 432,-4 3 0,0 1 1,0 0-931,-1 0 1,1 5-1,-1 4 1,1 4-1,-2 3-227,-2 2 0,1 2 0,-4 6 0,1 2-305,-1 1 0,4 0 1,-1 1-1,3-3-282,5-3 1,-2-5 0,6-1-20,4-2 1,6-5 0,8-9-1,4-4-129,3-6 0,2-7 0,1-4 0,2-3-90,-2-1 0,-1 2 1,-1 0-1,-1 4 114,-3 0 0,-3-2 1,-6 4-1,-1 1-319,-1 1 673,-6 7 0,5-3 422,-4 5 1,-1 2 248,2 5 0,1 4 0,-2 4-502,0 1 0,0-1 0,-1 1 0,2-1 1,-2 0-649,0 1 1,-1-2 0,1-1 43,2-2 1,1-4-1,-1 1 1,4-4-6,2-4 1,0-2-1,-1-7 1,0-2 209,4-4 1,-2-3-1,5-2-122,1-3 445,-4-2 0,13-10 0,-2-2 0</inkml:trace>
  <inkml:trace contextRef="#ctx0" brushRef="#br1" timeOffset="46">20580 9022 7961,'8'-21'0,"0"2"0,1 4 0,-4 10 0,-2 8 0,-6 11 0,-6 17 0,-5 8 0,-5 8 0,-8 11 0,12-24 0,0 1 0,-2 3 0,1 1 1228,-1 4 1,-1 1 0,-1 2 0,0 0-1,0 5 1,0 0 0,1-2 0,1 0 175,0-3 0,2-1 0,1-4 1,1-1-1,4-5 0,1-3 1,-4 23-2624,7-17 0,5-15 1219,4-8 0,7-7 0,7-3 0</inkml:trace>
  <inkml:trace contextRef="#ctx0" brushRef="#br1" timeOffset="47">21414 9548 7883,'10'-38'314,"-1"0"0,-1 2 1,-1 6-1,1 7 1,-2 5 1230,-1 2 1,-1 7 0,-4-3-915,0 2 1,0 6 0,-1 4 0,-3 8 0,-3 6-604,-4 5 1,-1 9 0,-4 6 0,-3 7 0,-1 4-478,1 5 0,-1-3 0,3 2 1,1-2-148,-1-1 0,2-5 0,5-3 0,2-4-887,4-4 0,3-3 1,2-9 895,3-7 0,3-11 0,3-10 0,-3-5 587,-3-3 0,-3-1 0,-1-4 0,-1-1 65,-3-3 0,-2 3 0,-7-2 0,-1 2 333,-1 1 0,-1 1 0,2 2 0,-1 2 2509,1 2 0,1 4-1364,1 5 1,7 4 0,7-1-931,8 3 0,11 1 0,10 0 1,2 0-1,1 0-374,0 0 1,2 0 0,1 0 0,1 0-316,-1 0 0,-2 4 0,-2 1-34,-2 1 0,-5-2 0,-6 4-1123,0 0 725,-7-2 1,3 4 0,-9-3-64,-3 3 1,-1 2 0,-1-1 0,2 1 0,-1-1-33,-2 1 0,-1-1 0,-1 0 1,-2 1 187,-1-1 1,-3 1 0,1-2 0,0-1-208,-3-2 0,3 0 0,0 2 0,-1-3-720,1-1 1,-2-1 1341,-3-4 0,-1-5 0,1-2 0</inkml:trace>
  <inkml:trace contextRef="#ctx0" brushRef="#br1" timeOffset="48">21688 9319 7889,'0'-17'9,"-1"3"687,-3 5 1,-1 1 0,-4 8-173,2 5 1,4 4-1,0 3-931,6-1 0,7 0 1,7 1-1,0-1 407,4 1 0,5 4 0,4 2 0</inkml:trace>
  <inkml:trace contextRef="#ctx0" brushRef="#br1" timeOffset="49">21997 9605 8058,'-12'-5'0,"1"-1"670,-1-1 0,5-2 0,-1 4 0,-1-1 697,-1-3 0,-1 3-1021,-1-2 1,6 7 0,2 1-403,3 6 1,1 4 0,0 2 24,0-1 0,0 4 0,0 1 209,0-2-127,0 3 1,0-3 0,0 4 0,0 0 143,0 0 0,0-4 1,1 1-1,2-3 646,0 0 0,1-1-154,-4 1 0,5-6-783,3-2 1,2-9 0,1-5 0,1-4 0,-1-2-270,1 0 0,0-1 0,2-3 0,2 2-258,-2 2 1,-2-3-1,1 2-37,2 0 0,-2 3 1,2-2 461,-2 4 0,-2 0 0,1 2 1,-1 1-1,0 3 306,1 1 0,-4 1 1,-1 5 73,2 3 0,-4-1 1,-1 4-1,-3 2 1,-1 1 410,0 2 1,-1 0 0,-2 2 166,0 2 1,-5-1-447,4-4 0,-3 1 0,3-1-328,1 0 0,3-4-124,4-3 0,-1-3 0,4-2 0,2-2 40,1-1 1,2-5-1,-1 2 1,-1-3-12,-2-2 0,2 1 0,-2-1-78,2 1 1,-3 0 0,1 0 0,0 2 0,-1 2-124,1-2 0,-1 3 0,5-1 0,-1 1 241,1 0 0,-5 3 0,2-2 0,3 1 90,2 0 1,-3 1 0,-3 3 467,0 0 1,3 1 0,0 3-102,0 3 1,1 2 0,-2 0 0,-1-1-225,-2 1 0,1 1 0,4 0 0,-1-1-252,0-2 0,1 1 1,-1 2-1,1-2-77,-1-4 0,2 1 1,1-2-121,1 0 1,4-2 0,-3-1 0,2-1-189,3-3 1,0-2 0,2-7 0,0-1 0,0-2-525,-1-2 1,0-1 0,-3-4 526,-4 0 0,-3 2 1,-3 0-1,-3 4 1,-2 0 206,-6 3 0,1 3 0,-8 3 1,-2 4 701,-3 3 0,-5 1 1,2 0-1,1 1 1418,-1 3 0,-2 2 0,4 6-290,1-1 1,5 1-1,3-1 1,1 0-1,2 1-1031,2-1 1,2 2 0,3 1 0,4 1-900,2-1 1,3-1-1,2-2 363,4 1 0,8-1 0,2 1 0</inkml:trace>
  <inkml:trace contextRef="#ctx0" brushRef="#br1" timeOffset="50">23561 9468 8043,'7'-34'80,"-1"-1"0,-4 2 0,2 3 1342,-1 3 0,-2 8-1169,-1 4 1,-5 9 0,-3 6 0,-2 6 0,-1 4-108,-1 2 1,2 3 0,1 1-1,2 2 1,-1 2-28,2 2 0,-3-3 0,5-1 0,2-2-211,0-2 0,2-1 0,2-3-78,1-2 0,8-3 0,4-5-213,-1 0 0,3-3 0,3-3 0,1-7-60,2-3 1,0-3-1,0-5 1,-3-2 16,-5-1 1,-1 1-1,-11 3 1,-5 1 298,-4 3 0,-10 3 1,-7 6-1,-5 2 148,-1 4 1,1 3-1,6 2-341,3 3 1,11 1 0,16 4 319,14-1 0,11-6 0,7 1 0,6-6 0,7 2 0,4-14 0,7 2 0</inkml:trace>
  <inkml:trace contextRef="#ctx0" brushRef="#br1" timeOffset="51">24349 9057 7747,'7'-12'-370,"2"-3"0,-6 0 832,0 1 0,-2 1 1,-2 2-1,-4 1 191,-7 2 1,0-1 0,-6 5-1,0 2-43,0 1 0,-1 1 1,-5 1-1,-1 3-164,-2 3 0,-1 8 0,3 4 0,-3 4 1,0 5-182,0 7 1,-4 5 0,3 10 0,-1 3-152,-1 3 1,18-24 0,0 2 0,-2 0-1,0 2-118,1 0 0,1 1 0,-1 0 0,2 1 0,2 1 1,1-1-1,2 0 0,0-1-177,2 0 1,1 0 0,1-4 0,1 0 0,2 24 0,2-8-555,1-5 0,2-6 0,4-8 0,-1-4-882,1-6 0,-3-5 1062,2-7 1,-6-5 0,2-8 0,-3-6 48,-1-7 1,0-5-1,-1-5 1,-1-6 505,-2-6 0,-10-5 0,1-1 0</inkml:trace>
  <inkml:trace contextRef="#ctx0" brushRef="#br1" timeOffset="52">23767 9456 8043,'-5'-45'491,"-2"5"0,-4 6 350,0 6 0,0 13 112,4 4 1,8 7-1,10 0 1,9 3-540,5 1 1,4 0 0,7 0 0,2 0 0,4 0-949,2 0 0,2 0 1,-1 0-1,1 1 534,0 3 0,-1 7 0,1 7 0</inkml:trace>
  <inkml:trace contextRef="#ctx0" brushRef="#br1" timeOffset="53">17942 10427 7992,'-11'-23'229,"1"2"1,1 3-1,1 8 459,-1 9 1,0 7 0,-1 9 0,0 6-572,-3 4 1,-2 4 0,1 8 0,-1 3 0,1 6 0,1 1-146,2 0 0,1 3 0,1 0 0,2 2 0,1 2-264,0-2 0,3-7 1,-1-7-1,3-3-158,1-5 1,0-7-48,0-8 1,5-7 0,2-6 86,-1-4 1,4-6 0,-4-7-1,2-4 410,0-3 0,-5-6 0,4-2 0,-2-3 0,-3-1 0,0-2 0,-2-3 0,0-4-40,0-2 0,-4-2 1,-1 8-1,0-2 20,0-2 580,-4 4 1,2 1 0,-3 7 0,1 5 445,2 2 0,4 6 0,-1 3-304,3 2 1,1 5 0,1 2 0,3 1-183,4 2 0,3 2 0,5 1 0,3 1-592,2 3 1,3 3 0,2 4 0,0 0-205,0 1 1,-4 1 0,-1 2 0,-3 4-237,-2 2 1,-2 1 0,-6-2 0,-5-1-96,-1 2 1,-7 4-1,-3 2 1,-3-3 38,-5-4 1,-1 2-1,-6-5 1,0 1-690,0-3 1028,0-2 1,2-7 0,2-2 0,3-3 228,4-1 0,2-8 0,2-6 0,4-7 0,8 1 0,2-8 0</inkml:trace>
  <inkml:trace contextRef="#ctx0" brushRef="#br1" timeOffset="54">18285 10153 7992,'23'-29'84,"-1"-1"1,0 5 663,-3 4 1,-6 9-61,-6 1 0,-5 8 0,-1 5-158,-4 8 1,-5 3 0,0 6 0,-4 1-211,-3 1 1,3 6 0,-5 1-1,1 1-213,-3 3 1,2 1 0,1 1 0,0 2-64,1 2 1,-4-1 0,3 3 0,-1 0-128,1-4 0,0 0 0,6-3 0,1-3-430,2-3 0,4-8 88,-1-4 0,8-7 0,4-6 0,2-5 62,1-9 1,2-1-1,1-6 1,1-1 133,-1-1 0,-1-2 0,-2 0 0,-1 0 198,-2 0 0,1 2 0,-4 0 0,0 4 777,0 0 0,-1 2 0,-4 3 1390,0 1-2089,0 5 1,1 1 0,4 5 0,5 0-108,4 0 0,3 3 0,-2 1-306,4-1 1,3-2 0,-1-1 0,0 0-1,-4 1-442,0 3 0,-2-3 693,-3 3 1,-7 1 0,-5 0-1,-8 2 165,-6 2 1,-4 4 0,-5 3 0,1-2 105,-1-2 1,-4 0 0,2-1 0,2 1 529,3-1 0,6-3 452,-2-1-697,4 1 1,7-2 0,5-2 0,6-3-1,4-1 0,5 0 1,1 0-274,-2 0 1,-2 0 0,1 0 0,1 0 0,2 0-58,2 0 1,-3 0-261,4 0 0,0 0 0,3 0 0,-2 0-68,-1 0 0,4 0 0,4-1 0,-2-3-8,-1-3 0,-1-1 0,1-2 1,2-3-1,0 0-36,0 1 0,-6-1 0,-1-1 0,1-2-78,2-2 1,-4 4-1,-3-3 1,-4 2 149,-3 0 1,1 0-1,-5 3 124,-2 1 1,-1-1 0,-1 1 263,0 0 1,0 3 0,0 0-1,0 0-70,0-3 1,-1 4-1,-1-1 57,-2-1 0,0-1 1,3 0-1,-2 1 6,-1 1 1,1 5 0,1-4 0,-1 2 56,-5 3 0,-2 2-193,-2 3 1,5 5-1,-1 6 1,-1 3-1,-1-1 64,-1 1 1,0-1-1,3-2 1,1 1 217,2-1 1,0 3-105,1-2 1,3 0 0,-3-3-1,3-1 195,1 0 1,0 1 0,0-1-526,0 1 1,0-5 0,1 0-224,3-2-580,2-1 1,2-1-291,0 1 1,-5 0-1,4-3 1,-1 2-1093,0 1 1,-2-1 2280,4-3 0,-1-5 0,5-1 0</inkml:trace>
  <inkml:trace contextRef="#ctx0" brushRef="#br1" timeOffset="55">18764 10050 7992,'0'7'636,"-3"-1"1,-2-2-1,0 3 1,-2 4 38,1 0 0,2 2 1,-2 1-1,-1 2-443,1 2 0,2 2 0,-2 6 0,-1 2 1,2-1-11,0 1 1,2 4 0,3-3 0,0 2 37,0-1 0,0-1 1,0 2-1,0-4-149,0-3 1,1-2 0,1 0 0,3-3-168,2-4 0,0-3 1,5-5-1,-1-2-154,1 0 0,0-3 1,2 2-1,2-3-229,-3-1 1,1-4 0,0-1-1,2 0-498,-2 0 1,-2-4 0,-2 1 0,-1-2-759,-1-1 1,-2-1 672,2 1 1022,-3-1 0,-5-4 0,0-2 0</inkml:trace>
  <inkml:trace contextRef="#ctx0" brushRef="#br1" timeOffset="56">18650 10302 7992,'-29'-12'429,"5"1"0,6-1 2437,2 1 1,2 0-1299,6-1 1,4 6-1,9 2-1296,7 3 0,4 1 1,8 0-1,3 0-471,4 0 0,2 0 0,1 1 0,0 1 0,0 4-2120,1 0 0,0 2 0,2 4 2319,1 3 0,0 3 0,-4 5 0</inkml:trace>
  <inkml:trace contextRef="#ctx0" brushRef="#br1" timeOffset="57">19770 10496 8865,'0'-8'2087,"0"1"-1384,0-2 0,-2 4 1,-2 2-1,-3 6 1,-3 4-366,-2 3 0,2 3 0,1 1 0,2 2-367,-2 2 1,2 1-1,1 3 1,1-2-1,2-2 1,2 0-428,1-1 0,0-3 0,0 2 1,0-4-2908,0 0 1595,0-6 0,5-2 1768,3-8 0,2-7 0,1-7 0</inkml:trace>
  <inkml:trace contextRef="#ctx0" brushRef="#br1" timeOffset="58">19792 10279 8072,'-6'-23'-961,"-4"1"1282,-4 3 0,2 7 0,5 4 4639,-2-1-5181,4 4 0,5 0 0,8 6 0,3 3 221,4 4 0,3 2 0,5 1 0</inkml:trace>
  <inkml:trace contextRef="#ctx0" brushRef="#br1" timeOffset="59">21220 10153 8004,'0'-23'0,"-1"2"0,-3 2 0,-2 3 0,-2 5 0,-1 3 714,-4 5 0,1 3 0,-7 5 1,-3 7-1,-3 10-248,-6 7 0,-2 10 0,-1 7 1,0 7-1,16-23 0,0 1 0,0 3 1,1 1-353,-1 2 0,1 1 0,1 1 0,1 0 1,3 1-1,2-1 0,0-1 0,1 0 1,1-1-1,1-1-285,0-1 1,1-1 0,0 22 0,2-10 0,4-13-603,4-8 0,6-7 0,5-4 0,-1-5 24,-1-5 1,-2-3-1,1-2 1,-1-3-1,0-4-541,1-2 0,-2-6 1290,-2-3 0,2-3 0,-4-1 0</inkml:trace>
  <inkml:trace contextRef="#ctx0" brushRef="#br1" timeOffset="60">20740 10519 8004,'-23'-17'769,"2"4"1,2-2 164,4 3 1,2 5 0,3 2-280,2 0 1,4 4-1,8-3 1,4 3 1515,2 1-1770,6-5 1,2 2 0,5-3 0,1-1-145,3 1 0,1 2 0,3-2 0,-1 0-220,-2-1 0,-2 5 0,-3-2-291,0 3 1,-4 1 0,-1 1-84,-2 3 0,-6 2 1,-6 7-1,-3 1-228,-1 1 1,-5 4-1,-2-3 1,-3 1 341,-2-1 1,1 3-1,-1-3 1,2-1 373,3 1 0,-2-3 1,5 2-1,1-2 37,2-2 1,2 0-1,4-4 1,7-3-191,6-3 0,3-1 0,2-1 0,1-3-393,3-3 0,-2-9 1,4-1-1,-1-2-498,-2-1 0,-7 3 0,-4-4 1,-2 2 120,-2-1 1,-5 4-1,-2-1 1,-4 2 348,-4 0 0,-2-1 1,-7 5-1,-1 1 465,-1 2 0,-4 3 1,4 5-1,1 0 913,1 0 0,2 0 2806,-1 0-2769,6 0 0,6 0 0,8 1 0,3 2-502,4 1 0,-1 0 1,4-4-1,0 0-339,0 0 0,1 3 0,2 1 0,-1 0-276,-1 1 0,-1 0 0,1 5 1,-4 0-424,-2 3 1,-1 1 0,-2-2 0,-1-1 46,-2 0 1,-4 5-1,1 0 1,-3 1 267,-1-1 1,-5 4 0,-3-2-1,-3 1 283,-4 0 0,2-4 0,-4 3 0,2-1 254,0-3 1,0-3 0,3-3 0,1-3 30,-1 0 1,6-5 0,2 0-462,3-6 0,7-8 0,6-3 0,5-1-41,5-2 0,1-2 0,0 0 0,0-1 35,-1 0 0,1 4 0,0 0 0,0 0 160,0 1 1,-4-1 0,0 6-1,0 3-316,-1 0 0,-1 1 0,-3 1 0,2 5-1071,-2 1 0,-3 4 1359,-3 1 0,7 4 0,-2 4 0</inkml:trace>
  <inkml:trace contextRef="#ctx0" brushRef="#br1" timeOffset="61">22476 10096 8022,'0'-11'337,"0"-1"0,0 1 0,0-1 221,0 1 1,0 6 0,-1 6 0,-3 9-1,-5 11-325,-5 8 1,-3 6-1,-5 12 1,2 4-1,1 5-216,-2 3 0,11-26 0,-1 0 1,-1-1-1,1 0 0,0 0 1,0-1-1,-9 30-248,1-2 1,6-5 0,1-3-1,4-7-523,3-3 0,1-13 0,4-9 199,0-5 1,4-9-1,0-5 1,-2-6 183,0-4 1,-2-7 0,-2-2 0,-1-3 370,-5 0 0,-2-3 0,-3-1 0,-2-5 0,-4-2 0,1 3 0,0-1 0,0 0 0,1-2 0,-1 2 0,-2 3 0,1 4 0,5 0 0,0 9 0,5 1 0,5 6 0,9 5 0,8 1 1316,8 2 0,7-4 0,8 1-351,2 0 1,2-2-1,6 1 1,1 0-1,1 1-1370,2-1 0,-1 0 1,-3 3-1,-2-2-221,-2-1 0,-4 1 1,-7 4-1,-6 1 75,-5 2 1,-4 1-1,-7-2-74,-2 1 1,-4-2 267,1-6 0,-3-6 1,-1-6-1,0-1 357,0 1 0,5-10 0,1 2 0</inkml:trace>
  <inkml:trace contextRef="#ctx0" brushRef="#br1" timeOffset="62">22682 10176 6806,'0'-15'0,"0"-2"255,0 0 1,-4 1 0,0-1-1,0-1 432,-1 0 1,4 4-1,-3-1 1,3 2 974,1 2 1,-4-1-191,0 1 1,1 6-1040,3 5 0,0 6 0,0 9 0,-2 6-418,-2 4 0,2 5 0,-6 7 0,1 3-124,0 0 1,-3 2 0,4 3-457,0-4 0,-1 4 0,5-5 1,-2 1-483,1-3 0,2-7 0,2-5 410,3-2 0,1-6 0,4-4 0,0-5 73,4-5 1,-2-3 0,6-2 0,-2-3-1067,0-4 1630,5-2 0,-7-6 0,4-2 0</inkml:trace>
  <inkml:trace contextRef="#ctx0" brushRef="#br1" timeOffset="63">22762 10416 8022,'-12'-5'2965,"1"3"-1555,5-3-11,-5 5 0,10 2 0,-3 1-545,3 5 0,6-2 0,3 2 0,2 1-645,1 1 1,2-4 0,1-2 0,3-2-370,0-2 0,2 0 0,4 0-181,0 0 0,-4-2 0,0-2 1,1-3-838,2-3 1,0-6 0,-3 0-1,-4-1-212,-3 1 0,-5-3 1,-3 2 689,-3 0 0,-2 4 0,-3 2 0,-5 5 511,-5 5 1,-8 1-1,-4 0 1,0 1 86,2 3 0,3 3 1,2 4-1,3 0 102,4 1 0,5-1 0,4 1 0,10-2 0,6-3 0,3-1-57,5-1 1,0-4-1,1 3 1,-2-3 398,-1-1 0,-1 0 1,1 0-1,-3 0 422,1 0 0,-8 0 0,2 0 0,-2-1 805,-3-3 0,0 1 144,-6-4 0,0-1 170,0-3-1450,0 4-499,0-3 0,0 8-155,0-6 0,5 6 52,2-2 0,2 8 1,0 2-1,-3 1-2,-1 1 1,-1 4 0,-4 3-1,0 0 299,0 1 0,0 1 0,0 3 0,0-1 121,0 2 1,0-4 0,0 1 0,0-1 0,0-3 123,0-2 0,0 0 0,2-2-132,1-3 1,4-1 0,4-6 0,1-2-217,-1-2 0,4-2 1,0-5-1,-1-1-499,-1 1 0,-2-4 0,1-1 0,-1 2 10,1 2 1,-1 2 0,1 1 0,-2 1 182,-3-1 0,3 3 0,-2 0 0,2 0 375,2 4 1,-1-3-1,1 1 1,-1 2 424,0 0 1,1 2 0,-1 2 0,1 1 154,-1 5 0,0 1 0,1 1 0,-1 0-325,1 3 1,-5 1 0,0-3-1,-1 1-299,0-1 1,-2-3 0,4-1-666,1 2 0,-3-4 0,2-1-851,1-3 1,1-6 0,0-2 0,-1-4 1465,-2 0 0,1-5 0,3-2 0</inkml:trace>
  <inkml:trace contextRef="#ctx0" brushRef="#br1" timeOffset="64">24246 10039 8093,'0'-11'972,"0"-1"0,0 1 0,2 1 230,2 2 1,-3 13 0,3 10 0,-4 7 0,-4 4 0,-4 6-1,-2 4-880,-1 2 0,-2 5 1,-1-1-1,-1 2 0,1 2 1,1 0-1368,2-1 1,-1 1 0,1-3 0,1-4-5104,2-4 6148,3-9 0,0 2 0,-1-5 0</inkml:trace>
  <inkml:trace contextRef="#ctx0" brushRef="#br1" timeOffset="65">24395 10758 8013,'-17'-11'9830,"9"1"-6931,-4 2 1,10 3-4232,2 5 1332,0 0 0,10-5 0,-4-1 0</inkml:trace>
  <inkml:trace contextRef="#ctx0" brushRef="#br1" timeOffset="66">12300 12986 8017,'0'-12'22,"0"4"0,0 1 1,0-3-1,0-4 501,0-5 1,0-3 0,0 1-1,0 2 1330,0 3-1278,0 4 1,0 4-317,0 0 0,0 7 0,0 1 0,0 8 0,-1 6 2,-3 5 0,2 9 0,-5 6 0,1 7-108,0 3 1,2 2 0,-3 1 0,2 2-288,3 4 0,1 1 1,1 0-1,0 1-249,0-4 1,0-4 0,0-6 0,1-3 0,1-3-382,2-5 1,0-7 0,-3-8-196,3-2 0,-3-8 1,3-5 484,-3-6 0,-1-4 0,0-3 0,0-2 474,0-4 0,-5-8 0,-1-2 0</inkml:trace>
  <inkml:trace contextRef="#ctx0" brushRef="#br1" timeOffset="67">12323 12906 8017,'0'-8'-300,"0"0"669,0-1 1,-4-1 0,-1-1 0,-1 1-1,-3 2 275,-1 4 0,2-1 0,1 1 0,-2 2-454,-1 1 0,-2 1 1,1 1-1,-2 3-93,-2 3 1,2 3 0,-3 3 0,0 1-234,1 1 1,-5 6 0,2-2 0,-1 2-314,0 2 1,1-4-1,-2 0 1,2 0-1107,2-1 1130,0 4 1,5-11 0,1 2-1083,2-4 1507,3-7 0,5 3 0,0-5 0</inkml:trace>
  <inkml:trace contextRef="#ctx0" brushRef="#br1" timeOffset="68">12175 12883 8017,'0'-17'638,"0"5"1,1-2 765,3 5 1,-2-1-483,6 2 0,-1 3 0,5 1-539,-1 3 0,1 5 0,-1 1 0,1 1-330,-1 3 1,4 2-1,2 3 1,0 2-410,4-3 0,0 1 1,2 0-1,0 2-541,0-2 1,-2 2-1,0-1 1,-3 1 896,-2 0 0,4 2 0,-2 5 0</inkml:trace>
  <inkml:trace contextRef="#ctx0" brushRef="#br1" timeOffset="69">10861 13248 7977,'7'-23'0,"-4"1"650,-1-1-390,3 0 0,-4 5 0,3 3 0,-3 2 1,0 3 179,3 2 0,-3 1 1,3 7-1,-4 5-209,-4 4 1,2 7 0,-4 5 0,-1 4 0,1 5 137,-3 3 1,-1 5-1,-2 2 1,1 0-1,-2 4 148,-2 0 1,2 0 0,-2-1 0,4-2-258,3-2 0,-1 0 0,5-5 0,2-3-283,1-4 1,2-1 0,3-13-1,3-2-291,3-6 0,3 0 0,2-1 1,4-3-333,3-4 0,1-3 0,0-5 0,0-1-460,-1 1 1,1-2-1,0-1 657,0-1 0,0 0 1,-2 3-1,-2 1-133,-3-1 0,-4 2 0,0 1 582,-1 2 0,1-1 0,-1-3 0</inkml:trace>
  <inkml:trace contextRef="#ctx0" brushRef="#br1" timeOffset="70">10644 13408 7952,'-18'-5'528,"3"-1"0,3-2 1019,0 0 0,6 5 0,5-4-1038,7 2 1,7 0-1,9 3 1,3-2-731,1 1 0,3 2 0,7 1 0,2 0 0,4 0-1270,2 0 0,-1 0 1,2 0 1490,2 0 0,1-5 0,-2-1 0</inkml:trace>
  <inkml:trace contextRef="#ctx0" brushRef="#br1" timeOffset="71">11215 12894 7933,'-10'-11'249,"1"-1"0,2 2 0,-1 1 0,0 3 794,1 1 1,3 1 0,-2 5 0,1 3-705,2 4 1,2 2 0,2 1 0,2 1 0,2-1-517,1 1 1,2-1 0,2 0 0,-1 1 0,-2-1-169,2 1 0,0-5 0,0 1-40,-1 1 1,-5-3-1,4 2-756,-2 1 868,4-4 1,-8 5-1,3-3 437,-3 4 1,-1 0 0,-1 0 245,-3 1 0,-2-4 0,-6-2 0,1 0-53,-1 1 1,2-4-1,1 4 1,2-2 1371,-2-3-1783,4 0 0,1-2-295,8 0 1,3 0 0,7-2 0,1 0-188,-1-2 1,3-4 0,-1 5 0,2 0-35,3 2 1,-5 1 0,0 0-1,0 0-148,-1 0 0,0 5 0,-5 2 718,-2 4 0,2 0 0,-4 0 0</inkml:trace>
  <inkml:trace contextRef="#ctx0" brushRef="#br1" timeOffset="72">11215 13534 8021,'-10'-5'198,"1"-2"0,3 0 0,0 0 0,0 1 4289,1 0-3847,2 3 1,4-2 0,3 5 0,3 0 0,3 0-595,2 0 0,-1 0 0,-1 1 1,-1 2-1,-1 2-460,1 1 0,0-2 0,0 4-324,-2 1 0,0 1 0,0 1 0,-3 1-25,-3-1 1,-1-3-1,0-1 504,0 2 0,-1 1 1,-3 2-1,-3-1 163,-4 1 1,0-5-1,0 1 1,-1 1 196,1 1 1,-1-4 0,1-1 535,-1 0 1,1-3 346,0 1 0,3-1 248,0-2 0,7 0-284,1 0 1,4 1-638,4 3 0,2-3 0,-4 4 0,2-1-111,-1 0 1,0 5 0,1-3 0,-1 1-142,-2 1 0,4 0 0,-3 3-181,0 1 1,0-5 0,-6 1 0,0 1 2,0 1 0,-2-3 0,0 1 1,-5 1-360,-3 1 1,1 2-1,-6-1 1,2 0-516,2 1 1,-4-1-1,0-1 1,1-1-653,1-1 0,-2-2 1645,-1 2 0,-4 2 0,2-4 0</inkml:trace>
  <inkml:trace contextRef="#ctx0" brushRef="#br1" timeOffset="73">8931 16549 8157,'0'-18'108,"-4"2"1,1 4 0,-1 1 858,-1-1 0,3 5 1,-1-1 1018,1-1 0,2 5-1301,0 4 1,0 11-1,0 9 1,0 6 0,-1 9-435,-3 5 0,2 10 0,-6 3 1,0 4-1,1 5-286,3-28 1,0 1 0,1 1 0,-1 0 0,-2 3 0,0 0-1,0-2 1,1 1-86,-1-2 0,0 1 0,1 0 0,0-1 0,1-3 0,1 1 1,-3 28-663,1-9 1,4-7-1,-3-13 1,4-4-559,4-6 1,-1-10 627,4-10 0,1-3 0,2-3-471,-2-5 1,1-3 1182,-6-5 0,6-6 0,-2-8 0</inkml:trace>
  <inkml:trace contextRef="#ctx0" brushRef="#br1" timeOffset="74">8943 16480 8766,'0'-11'2594,"0"-1"-2319,0 6 0,-6 2 0,-1 7 0,-3 2 147,-2 1 1,1 3 0,-2 5 0,-1 3 0,-2 0-323,-2 4 1,-1 0 0,-4 2 0,0 1-267,0 3 0,-1-2 0,-1 4 0,-2-1-230,2-2 1,1-2 0,2-3-1,2-2-929,1-3 1,6-7-1,0-3-663,5-1 1988,5-11 0,3-7 0,6-10 0</inkml:trace>
  <inkml:trace contextRef="#ctx0" brushRef="#br1" timeOffset="75">8805 16457 10534,'7'6'3550,"-2"2"-2617,0 6 1,-2 4-1,3 5 1,0 1-1,1 3-753,1 3 1,3 2 0,0 0-1,2-2-694,2 2 0,-1-3 1,5 0-1,1-1 514,2-2 0,6-2 0,1-2 0</inkml:trace>
  <inkml:trace contextRef="#ctx0" brushRef="#br1" timeOffset="76">9868 16457 8101,'-4'-11'0,"-1"0"0,0-1 506,0 1 1,0 3-1,2 1 1,-2-2-1,-1 0 369,-3 1 0,2 3 1,1 8-1,0 4 0,1 8-464,-1 6 0,-1 7 0,2 3 0,0 6 0,-2 4-347,1-1 0,0 9 0,-3-4 0,1 2 0,1 0-206,0-1 1,-2 3 0,6 1 0,-1-2-333,-1-1 0,3-6 1,-1-3-1,1-4-35,2-4 0,0-3 0,0-8-210,0-4 0,4-2-1057,0-1 1231,5-6 0,-3-6 0,4-8 130,-2-2 0,-3 2 0,-5 1 34,0-2 0,0 3 0,0-2 381,0-1 0,5-1 0,1-1 0</inkml:trace>
  <inkml:trace contextRef="#ctx0" brushRef="#br1" timeOffset="77">9879 16332 8113,'0'-12'104,"0"1"0,-1 0 413,-3-1 0,3 5 0,-4 0 0,0 2 1,-3 3-1,-1 2 56,1 3 0,-2 4 0,1 5 0,-3 2 0,-4 3-370,3 1 1,0-3-1,1 3 1,1-1-1,0 1 1,-1 2-256,1 2 1,-1-3 0,1 0 0,-1 0-432,1-1 1,0 2-1,-1-3 1,1-1-122,-1 1 0,-3 2 0,0-4 0,1-2-55,1-4 1,2 1-1,-1-4 139,1 0 0,5-2 0,2-8-109,3-3 1,6-7 628,2-1 0,8-6 0,3 4 0</inkml:trace>
  <inkml:trace contextRef="#ctx0" brushRef="#br1" timeOffset="78">9719 16355 8113,'0'-8'1139,"0"0"-258,0 6 0,-1-7 1624,-3 5-1721,3 0 0,-3 4 0,8 0-260,3 0 1,4 5-1,0 3-180,0 2 1,2 2 0,1-1 0,1 1-69,-1-1 1,-1 5 0,0 2 0,1 1-79,1 0 0,0 0 0,-4 4 0,2 0-9,2 0 1,-3-4 0,0-1-1,-3-2-182,0-2 1,1 1 0,1-2 0,-4-3-198,-3 0 0,1-3-247,-1 0 1,0-3-1833,-4 4 795,0-6 0,1 3-419,3-5 0,2 0 1893,6 0 0,4-5 0,2-1 0</inkml:trace>
  <inkml:trace contextRef="#ctx0" brushRef="#br1" timeOffset="79">11375 16457 8146,'0'-11'0,"0"0"0,0-1 0,0 1 0,0-1 0,0 1 0,0 0 0,1-1 0,3 1 0,-1 4 0,3 2 0,0 1 1973,1 1 1,-3-1-1,2 5-1114,-1 3 1,3 6 0,-5 7 0,1 0-1,0 4-670,0 0 0,0 3 0,-4 4 1,0 5-132,0 4 0,0 6 1,0 0-1,0 4 0,0 3-367,0-2 0,1 3 0,2-2 1,2-2 0,1-4 0,-2-1 0,3-6 0,2-6 216,1-4 0,1-6 1,-3-10-1,0-2-661,1-5 188,-4-1 1,0-7 76,-5-3 1,-1 2-1,-3-1-204,-4 2 0,-2 1 0,-1 4 27,-1 0 0,1 0 1,1-1-51,2-3 1,2 3 714,2-3 0,3-2 0,-4 0 0</inkml:trace>
  <inkml:trace contextRef="#ctx0" brushRef="#br1" timeOffset="80">11478 16423 8279,'-5'-23'1224,"4"6"-211,-3 1 0,3 10 0,1 6 0,-2 6-310,-2 5 1,2 1 0,-4 3 0,-1 4-633,1 3 0,-3 2 1,-5 2-1,-2 0-115,-2 0 1,3 3 0,-4 1 0,-2 2-296,0-2 1,-6 2 0,0-5-1,2-2-278,1-1 0,1-2 0,1-4 0,3-6 0,4-4-2981,3-3 3598,5-1 0,2-14 0,5-3 0</inkml:trace>
  <inkml:trace contextRef="#ctx0" brushRef="#br1" timeOffset="81">11341 16446 8354,'5'-6'0,"-4"-4"0,4 3 989,0 1 1,-2-3 0,3 4 0,1 0 71,-1 0 0,2 1 1,3 4-1,0 1-320,1 3-1,4-1 1,3 4 0,3 2-221,1 1 1,0 5 0,-1 1 0,3-2-386,1-2 1,-2 4-1,4-1 1,-2-1-285,-3-2 1,2 0 0,-7-1-431,-1 1 0,0-1 1,-6-1-1,-1-1-5316,-2-1 5895,-3-6 0,-5 8 0,0-3 0</inkml:trace>
  <inkml:trace contextRef="#ctx0" brushRef="#br1" timeOffset="82">11569 16549 7532,'-5'-12'287,"0"1"1,-4 1 996,2 2 1,4 4 0,-1 9-860,3 7 1,1 1-1,0 6 1,-1 1-94,-3 2 1,3 2 0,-4 2 0,1 5 0,-1 2-17,-2 1 0,5 0 0,-3 2 1,1 2-142,0 4 1,-1-2 0,3 2 0,-2 1 189,1 2 1,2-3 0,1-2-171,0 0 0,1-7 0,2-7 0,2-2-125,1-1 0,-2-5 0,2-3 0,1-3-262,-1-5 1,-2-2 22,3-5 0,-4-1 0,2-3 0,-1-3 1,0-4-233,-2 0 1,-1-5 0,-1-2 0,0-1-632,0 0 0,0 0 0,0-4 0,0 0 1032,0 0 0,-5 0 0,-1 0 0</inkml:trace>
  <inkml:trace contextRef="#ctx0" brushRef="#br1" timeOffset="83">11432 16469 8299,'-5'-6'2870,"4"-5"-1689,-9 10 0,9-3-687,-3 8 0,1-1 0,1 4 0,-2 2 0,1 1-286,2 2 1,0-1 0,-3 2-1,-2 1 1,-2 2-334,0 2 0,-3-3 1,-4 4-1,-1 0-436,0-1 1,-2 4-1,-5-3 1,1 1-184,-1-1 1,1-2 0,2-6 0,2-1-813,2-2 1556,0-3 0,10-5 0,1 0 0</inkml:trace>
  <inkml:trace contextRef="#ctx0" brushRef="#br1" timeOffset="84">11409 16492 8299,'0'-17'98,"4"5"0,1-4 764,2 4 0,-4 4 0,5 0 1,1 1 529,1 0 0,2 2 0,-1 5 0,2 0 0,2 0-624,4 0 0,-1 5 0,1 4 0,1 4-439,2 2 1,2 6 0,1-2 0,2 1-166,-2-1 1,-1 2 0,-2-1 0,-2 1 0,-1 2-114,1 0 0,-2-4 0,0-1-105,-2-2 1,0 1 0,-5-5 0,1 1-1559,-1-3-2685,-5-1 4297,-1-3 0,-10-1 0,-1-5 0</inkml:trace>
  <inkml:trace contextRef="#ctx0" brushRef="#br1" timeOffset="85">11113 17759 8116,'-20'-1'281,"3"-1"1,0-2 0,3 1-1,2 2 1664,0 1 0,3 0 0,5 0-136,8 0-1751,10 0 1,4 0 0,6 0 0,3 0 0,3 0-253,3 0 1,5-4 0,2 0 0,0 2-1,3 1-513,2 1 1,-3-4 0,0 0-1,1 1 1,1 2-650,2 1 1,-6 0 0,-3 0 284,-5 0 1071,-4 0 0,0-5 0,1-1 0</inkml:trace>
  <inkml:trace contextRef="#ctx0" brushRef="#br1" timeOffset="86">11535 17679 8116,'-18'-7'271,"3"1"322,2 0 0,2 3 0,0 3 0,-1 0 0,2 1 954,2 3 1,-2 6-1,4 8-1140,0 3 1,-3 1 0,4 10 0,-2 3-871,-2 6 1,4 3 0,1 2-1,3-1-327,1 1 1,0 0-1,1-1 790,3 1 0,3-5 0,4-2 0</inkml:trace>
  <inkml:trace contextRef="#ctx0" brushRef="#br1" timeOffset="87">11649 18011 8175,'-5'-12'-134,"3"1"0,-6-1 0,-1 1 0,0 0 2972,2-1 1,2 5 0,6 0-2147,3 2 1,2 1 0,7 4-1,2 0 1,3 2 0,1 0-1112,0 2 1,0 1 0,2-2 0,0 2-57,-2 1 1,-4-2 0,3 3-1,-2 2-1050,-2 1 0,-6 2 0,-4-1 745,-3 1 1,-1 0-1,-1 2 1,-3 2 384,-4-2 0,-7 2 0,-5 1 0,-4-1 445,-3 1 1,-1 2 0,3-3-1,-2 1 50,2-1 1,2-2 0,2-6 1312,2-5 0,5 3-446,-1-3 1,8 0 0,4-6-1,6-2-139,4-1 1,3 2 0,2-2 0,0 1-285,4 2 1,1 1-1,5-1 1,-2-1-315,-1 2 1,-1 0 0,2 2-1,-2 0-259,-1 0 0,-2 6 0,-4 1 0,-1 3-280,-2 2 1,-3 4-1,-6 3 1,-3 4-1,-5 4-811,-5 3 1,-7-1-1,-7 1 1,0-3-2449,0-1 3568,-4-2 0,8-1 0,-4 0 0</inkml:trace>
  <inkml:trace contextRef="#ctx0" brushRef="#br1" timeOffset="88">9331 17611 8175,'-4'-11'2186,"0"-1"1,6 6-2025,5 2 0,7 3 0,3 1 0,0 0-220,4 0 1,4 0 0,3 0 0,1 0 0,2 0-312,-2 0 1,5 0-1,-2 0 1,2 0-1,-1 0-179,0 0 0,-4 0 0,0 0 0,-1 0 0,-2 0-553,-2 0 1,-3 0 1100,-2 0 0,-2 0 0,-6 0 0</inkml:trace>
  <inkml:trace contextRef="#ctx0" brushRef="#br1" timeOffset="89">9696 17554 8175,'-11'-5'952,"-1"-2"-336,1 1 1,3 1-1,1 5 1,-1 1 648,2 3 0,1 2 1,4 7-333,-3 2 0,2 8 0,-3 8 0,2 2-740,-1 1 1,0 1 0,4 4-1,0 2-958,0 4 0,0 0 0,0 0 0,0-3-7,0-4 1,5 1 0,1-2 0,2-4 771,0-5 0,4-4 0,6-1 0</inkml:trace>
  <inkml:trace contextRef="#ctx0" brushRef="#br1" timeOffset="90">9811 17988 8176,'-12'-23'987,"1"4"1,1 1 0,2 2 1469,4 2 1,3 5-1,2 1 1,3 1-1191,4 0 0,5 2 0,4 5-1734,1 0 0,1 0 1,4 0-1,-2 0 0,0 0 1,-4 0-590,0 0 0,2 5 1,-4 3-1,-2 2-149,-4 1 0,-1 5 0,-4 0 0,-2 1 434,-5-1 0,-3 5 0,-6-2 680,1 2 0,-2-2 1,-1-1-1,-1 0 824,1-1 0,-2-3 0,0 0 1,4-3 543,3-4 0,-1-1 0,2 2 3828,-2-4-4675,3-3 1,2-2 0,7-3 0,1-2-1092,5-1 0,6-1 1,3 2-1,0 1-2163,4 0 0,4-2 2824,2 3 0,9-5 0,0 3 0</inkml:trace>
  <inkml:trace contextRef="#ctx0" brushRef="#br1" timeOffset="91">8600 17714 8176,'-12'-12'24,"1"-3"1,0 1-1,0 3 1,3 3-1,0 3 693,-1 3 1,0 2 0,0 3 0,3 5 0,1 3 0,2 3-668,2 2 0,1 4 0,0-1 0,0 4 1,1 2-1,2 2 127,1-2 1,0 3-1,-3 0 1,1 1-4,2 3 0,0-3 0,-4 2 1,0-1-88,0-1 0,4 0 1,0-3-1,-2 0-253,-1 0 1,-1-7 0,0-4-467,0-2 0,4-2 1,1-1 31,2-2 1,0-3 0,5-5 0,-1 0 23,0 0 0,1-5 1,-1-3-1,1-2 136,-1-1 0,3-2 0,-1-1 440,-3-1 0,-6 0 0,6-2 0,-4-1 0</inkml:trace>
  <inkml:trace contextRef="#ctx0" brushRef="#br1" timeOffset="92">8337 17908 8176,'-10'-15'-606,"1"-1"1231,2 3 1,3 4-1,-3 0 1,2-3 677,3-2 0,1-1 0,1 4-382,0-1 0,2 6 0,4 2 0,6 3-674,1 1 1,4 0-1,4 0 1,3 1-507,2 3 1,5 2 0,-2 6-1,3 0-830,3 4 1,6-2 1088,-3 5 0,5 0 0,-2 3 0</inkml:trace>
  <inkml:trace contextRef="#ctx0" brushRef="#br1" timeOffset="93">8406 17851 8176,'-5'-10'-111,"-2"1"0,0 2 0,-1 1 1,-1 1 530,-1 0 0,-3 0 0,-1 2 0,-1 0 0,0 0 0,0 2 906,0 1 0,-1 0 0,5 0-814,-1 0 0,7 0 0,5 1 1,8 2-345,6 0 1,5 1 0,6-4 0,3 0-1,1 0-90,3 0 0,5 0 0,1 0 0,-1 0-455,-2 0 0,0 0 0,-1 0 0,0 0-330,0 0 0,-4-4 0,-4 1-206,-2 0 0,-2 0 1,-3 1-1,-4-2-1494,-2 2 2407,-7 0 0,-1-3 0,-5-1 0</inkml:trace>
  <inkml:trace contextRef="#ctx0" brushRef="#br1" timeOffset="94">8554 17542 8176,'-16'-11'619,"3"1"0,-2 2-197,2 4 1,3 4 0,1 4 0,3 5 0,1 4 62,2 2 1,2 5 0,1-1 0,0 4-125,0 4 0,0-2 0,0 6 0,0 0-72,0 2 0,1 2 0,2-1 0,2 0-24,1 0 1,-2 5 0,4-1-68,0-2 1,-1-4 0,-1-3-1,0 1-3,1-1 1,-1-9 0,3-1 0,-1-5 0,0-3-77,3 1 1,4-6-1,0-2 1,-1-3-307,-1-1 1,3-4 0,2-1 0,1-1-1297,0-3 0,0 0 0,4 0 1483,0 2 0,0-1 0,-1-3 0</inkml:trace>
  <inkml:trace contextRef="#ctx0" brushRef="#br1" timeOffset="95">15704 12860 8101,'0'-15'-72,"0"-1"0,0 2 0,0 2 0,0-1 0,0-1 1094,0-1 0,0 0 0,-2 5-241,-1 2 1,0 9 0,-3 9 0,-1 6 507,1 1-1137,4 7 0,-7 3 0,4 6 0,-1 3 0,0 0-19,0 4 0,3 0 0,-1 6 0,3 0-154,1-1 1,0 1 0,0-1-1,0-2-270,0-1 1,0-7 0,0-1-1,1-6-187,3-4 0,-2-6 0,1-3-1455,-1-2 1004,-2-7 0,0-2 377,0-8 1,0-3 0,0-8 0,0-4 8,0-3 1,3-5 0,1-1 542,-1-1 0,-2-1 0,-1-5 0</inkml:trace>
  <inkml:trace contextRef="#ctx0" brushRef="#br1" timeOffset="96">15738 12803 8101,'0'-17'-105,"-1"5"0,-3-2 824,-4 5 0,2 0 736,-2 5 1,1 2-1008,-5 5 1,5 4-1,0 4-331,2 1 0,1-1 1,3 0-128,-3 1 1,-1 3 0,-4 0-264,2-1 0,-1 0 1,-3 0-1,-1 3-191,1 0 1,-4-1 0,-1 3 0,1 0 33,-1-2 0,-1 5 0,-3-3 1,2 1-164,2-1 0,0-2 0,6-6 1,1-1 592,2-2 0,4-3 0,-2-10 0,5-1 0</inkml:trace>
  <inkml:trace contextRef="#ctx0" brushRef="#br1" timeOffset="97">15635 12734 8101,'5'-23'206,"-3"6"0,1 1 1182,-1 4 0,1 7-657,1 5 1,4 5 0,-4 7-1,-2 4-41,-1 3 1,3 2 0,1 3-594,2 3 0,0-3 0,5 3 0,-1-3-365,1-1 0,3 0 0,1-2-1442,2-2 743,1 3 0,5-8 967,3 5 0,-3-5 0,4 2 0</inkml:trace>
  <inkml:trace contextRef="#ctx0" brushRef="#br1" timeOffset="98">16298 13100 8053,'0'-12'192,"0"5"0,0-1 0,0-1 1567,0-1-553,0-1-1000,0 4 1,-4 7 0,-1 8-1,0 3 1,0 5 78,2 3 1,-2 0-1,0 2 1,0 3-44,0 0 1,-4 4-1,2 0 1,0 1-155,-1 3 0,6-3 0,-2 1-152,3-3 1,1 0-1,0-3 1,0 0-233,0-1 0,0-3 1,1-8 44,3-1 0,-2-3 0,6-2-226,1-1 0,2-1 1,3-5-1,1-2-105,-1 0 1,-1-6 0,0 2-1,1 0 93,1-1 1,0 0 0,-3-3 0,-1 1 488,0 2 0,1-2 0,-1 4 0,1-6 0</inkml:trace>
  <inkml:trace contextRef="#ctx0" brushRef="#br1" timeOffset="99">16183 13225 8053,'-15'-17'0,"0"3"0,1 5 1735,1 5 1,2-2-865,-1-2 1,7 3 0,5 0 0,7 1 0,4 0-563,4 2 0,-1 0 1,5 2-1,2 0-401,0 0 0,3 0 1,2 0-1,0 0-209,0 0 0,-2 0 1,-1 0-1,0 0-1466,-1 0 1,1 5 1766,0 3 0,0 2 0,0 2 0</inkml:trace>
  <inkml:trace contextRef="#ctx0" brushRef="#br1" timeOffset="100">16583 12860 8127,'0'-12'98,"-4"1"0,0 0 1,2-1-1,1 1 740,1-1 1,0 1-1,1 0 1,3 0-357,3 4 1,0 2-1,0 5 1,2 0-594,1 0 0,-2 5 0,0 2 0,-1 4 0,0 0-629,-4 0 0,-1 2 1,-2 1 218,0 1 1,0 0 0,0-3 0,-2-1 349,-1 1 0,0-1 0,-5 2 0,0 1 0,-1 1 595,1-1 0,-2-1 0,2-3 1,-2-1 270,-1-2 0,-1 1 453,1 3 1,3-4-827,1-3 0,5-3 0,2-1-471,7 0 1,3-1 0,1-2 0,2-1-604,2 2 1,3 0-1,5 2 1,-2 0 751,-2 0 0,8 0 0,-3 0 0</inkml:trace>
  <inkml:trace contextRef="#ctx0" brushRef="#br1" timeOffset="101">16743 13294 8095,'-11'-12'-74,"-1"-1"1,2 0 0,1 4 177,1 3 0,5 2 0,-5 4 219,-1 0 0,3 1 0,0 3-175,0 3 1,-1 4 0,3 0 0,0 0-1,0 1 158,1-1 0,-6 2 0,2 1 0,0 1 0,-1 0 272,-1 2 0,-1-4 0,0 3-280,2 1 1,-2-5-1,3 5 1,-4-2-93,0 0 0,1 2 1,1-3-1,1 1-10,-1-1 0,4-1-30,2-2-162,1 0 1,7-4 0,3-3-1,2-3-31,2-1 0,0-4 0,2-1 0,1 0-121,-1 0 0,3-3 0,-1 3-16,2-1 1,-3 2 0,3-2 0,0 1-55,0 2 1,-4 2 0,2-1 54,1-1 0,-5 1 0,5-1 0,-2 1-143,0 2 1,1 0-1,-4 0 1,2 0-81,1 0 1,1 0 0,-5 0 0,0 2-642,1 1 1,-1-1-645,1 1 1671,-1-1 0,1-2 0,-1 0 0</inkml:trace>
  <inkml:trace contextRef="#ctx0" brushRef="#br1" timeOffset="102">16800 13374 8095,'-11'-5'1921,"-1"-3"-1458,1 3 0,3 0 0,1 6 20,-2 3 0,4 2 1,0 7-1,1 2 0,-1 4-131,-2 3 0,5 2 0,-3 3 0,1 3-300,0 3 0,-4 1 0,5 1 1,-1-1-342,-1 0 1,4 0-1,-5 1 1,3-2-1103,-1-3 0,0-2 1391,4-5 0,0 0 0,0 0 0</inkml:trace>
  <inkml:trace contextRef="#ctx0" brushRef="#br1" timeOffset="103">13956 10861 8276,'0'-16'35,"0"3"1,0-2 0,0 2 1623,0 2-1107,-5 4 0,4 4 0,-4 6-324,0 5 0,4 6 1,-3 2-1,2 3-103,2 6 1,-1-3 0,-1 6 0,-2-1-68,1 0 0,2 4 0,1 0 0,0 1-303,0-2 0,0 3 1,0-3-1,-1 3-120,-3 2 1,1-2 0,-3-3 0,0-3-148,-1-3 0,5-6 0,-3-3-882,0-2 1138,3-7 1,-3-7 0,5-11 0,0-6 7,0-3 1,2-6 0,0-1 0,2-1 235,-1-3 1,-2 3 0,-1 0 108,0 1 1,0 2 0,0 3 0,-1 0 224,-3 0 0,-1 5 1,-4 4-1,1 4 189,-1 2 0,-1 2 0,-1-1 1,-1 3-100,1 2 0,1 8 0,1 1 1,2 3-79,2 2 0,-2 4 0,3 2-125,1 0 1,2 5 0,1-2-1,0 5 49,0-1 1,0-1 0,0-1 0,1-2-31,3-2 0,1 2 1,4-6-1,-1 0-25,1 2 1,1-8-1,1 1 1,1-4-61,-1-3 0,1-2 0,0-1 0,2-1-173,1-3 1,1-3 0,-4-4-328,4 0 0,-3-6 1,5-2-1,-1-2-676,-3-2 0,2 4 0,1 0 0,0-2 96,4 0 1,-5 3-1,1 4 937,-1 5 0,-3-1 0,3 4 0</inkml:trace>
  <inkml:trace contextRef="#ctx0" brushRef="#br1" timeOffset="104">14002 10050 8313,'0'-12'60,"0"-2"0,0-2 0,0 1 0,0 0 0,0 0 380,0 1 0,0 1 0,0 2-270,0-1 1,0 7 0,-1 5-1,-2 7 1,-2 4-127,-1 4 1,2-1-1,-2 6 1,-1 3 57,1 3 1,0 4-1,-3-2 1,2 0-50,2 0 0,0 4 0,3-3 1,-2 0-72,1-2 0,2 1 0,1-2 0,0 0-47,0-2 1,1-3 0,3-2 0,2-3-250,1-4 1,3 0-1,-2-2 1,2-3-115,1-3 0,1-2 0,-1-4 0,2-2-271,2-3 0,-2-3 699,2-2 0,3-4 0,-1-2 0</inkml:trace>
  <inkml:trace contextRef="#ctx0" brushRef="#br1" timeOffset="105">13865 10187 8375,'-10'-19'257,"1"3"1818,1 3-1533,6 4 1,2 9-1,7 0-594,4 0 1,4 2-1,1 0 1,2 2-323,2-2 1,2 0 0,1-2 0,0 0-1012,-1 0 1068,1 0 1,-1 0 0,-2 0-648,-1 0 964,0 0 0,4-5 0,0-2 0</inkml:trace>
  <inkml:trace contextRef="#ctx0" brushRef="#br0" timeOffset="106">14322 9616 12670,'6'-17'274,"-2"1"-210,-3 9 0,-5 7 1,-1 7-1,0 4-74,0 0 1,-2 4 0,1 2 0,1 0 0,-1 4-334,0 0 1,-1 2 0,-2 1 0,3 2 0,1 0-966,3 0 0,-4 2 1276,3-2 1,-6 6 0,2-3 0</inkml:trace>
  <inkml:trace contextRef="#ctx0" brushRef="#br1" timeOffset="107">14230 10233 8318,'0'-28'430,"0"8"0,0-2 1,0 5-1,0 3 1293,0 1 1,0 8-1519,0 5 0,5 5 0,3 6 0,1 1-579,-1-1 1,2-3 0,-3-1 0,4 2 137,0 1 0,0 2 0,1-2-319,-1-2 0,-3 2 160,-1-3 1,-4 4 92,1 0 1,-4-1 0,-3-1 266,-1-1 1,-3-1 0,2 5 0,-2-1-233,-2 0 1,1-3-1,-1 0 1,1-1 459,-1 0 1,3 2 0,0-4 341,0 1 0,-1-2 983,3 3-732,0-4 1,9 2-503,3-5 1,-2 0 0,2 0-89,1 0 0,-3 0 0,2 0-77,1 0 1,1 1-1,1 2-184,1 1 0,-5 3 1,1-2-1,-1 2-3,0 2 1,3 1 0,-2 1-7,2 1 0,-4-1 0,-2 0 21,-3 1 1,-1-1 0,0 1 0,-1-2-41,-3-3 0,-2 4 1,-7-4-1,-1 3-188,-1 2 0,-4-1 1,2 1-1,0-1-257,-4 0 0,3 1 0,-1-1-203,-1 1 0,4-1 741,0 1 0,-1-1 0,-1 0 0</inkml:trace>
  <inkml:trace contextRef="#ctx0" brushRef="#br1" timeOffset="108">14767 16549 8141,'0'-12'-1130,"0"1"1768,0 0 0,0 5 0,0 6-397,0 7 1,-4 8 0,1 4-1,-1 4 1,0 4-142,0 3 0,0 8 0,4 3 0,-1 1-235,-3-1 0,3 3 1,-3 4-1,4 3-119,4 1 0,-3 0 0,4 1 1,-1-5-1,1-5-130,2-5 1,-5-5-1,3-6 123,0-8 1,-2-10 0,3-7 161,-1-4 0,-1-4 0,-4-6 0,0 1-35,0-1 0,0 0 0,0-2 52,0-2 0,0-5 1,0-1 81,0-3 0,0-7 0,0 3 0</inkml:trace>
  <inkml:trace contextRef="#ctx0" brushRef="#br1" timeOffset="109">14744 16720 8141,'0'-19'-389,"0"0"368,0-1 0,-1 2 0,-1 0 0,-2 0 459,1 1 0,2 3 539,1-1-855,0 7 1,-5 8 0,-2 8-1,0 2-163,-1 1 0,1 2 0,-6 2 0,-1 4-187,-1 3 1,-4-3-1,2 0 1,1 1-75,-1 2 1,-3 0-1,2 0 1,-1-2 45,0-1 0,5-5 0,-1 2 0,4-4-642,3 0 898,-2-6 0,8-11 0,-3-8 0</inkml:trace>
  <inkml:trace contextRef="#ctx0" brushRef="#br1" timeOffset="110">14642 16572 8141,'0'-7'2430,"0"2"-913,0 5-1231,0 5 0,5 2 1,1 4-1,2 1-63,-1-1 0,1-3 1,3-1-1,2 2-473,2 1 1,-1 2 0,4-1-1302,-2 0 1,5 1 1550,-2-1 0,2 6 0,2 1 0</inkml:trace>
  <inkml:trace contextRef="#ctx0" brushRef="#br1" timeOffset="111">14390 17679 8395,'-11'-11'43,"-1"0"0,1-1 0,1 1 1,1 1-1,3 1-128,1 1 0,1 4-183,4-3 1,5 4-1,1 1 1,2 3 267,-1 3 0,1 5 0,3-3 0</inkml:trace>
  <inkml:trace contextRef="#ctx0" brushRef="#br1" timeOffset="112">14310 17657 8351,'-11'-7'537,"0"-2"1,-1 4 310,1-1 0,6 3 1,5 0-525,6 1 1,5 2-1,3 0 1,3 0-1,1 0-155,2 0 0,1 0 0,4 0 0,1-1 0,3-1 0,2-2-359,-1 1 1,-3-2 0,3 0 0,2 0-299,1 0 0,-4-3 1,-1 5-1,-2-1-91,-4-1 1,6 3-1,-9-3 1,-2 1-604,-3 1 1,-3-1-94,1 4 1275,-6 0 0,-6 0 0,-6 0 0</inkml:trace>
  <inkml:trace contextRef="#ctx0" brushRef="#br1" timeOffset="113">14619 17600 8297,'-23'0'0,"4"0"0,1 0 798,2 0 1,0 5-358,5 2 0,5 0 0,0 1 0,3 4-187,-1 2 0,-1 6 0,2-1 0,-1 4-76,2 4 1,-1 3 0,1 7-1,-2 1-320,2-1 0,0-2 1,2 1-1,0 1-281,0 1 1,-1-1 0,-2-6-24,0 0 0,-1-5 0,4 4 1,0-3-182,0-1 1,0-2 0,0-2 0,0-3 626,0-4 0,0-3 0,-5 0 0,-2-1 0</inkml:trace>
  <inkml:trace contextRef="#ctx0" brushRef="#br1" timeOffset="114">14630 17874 8297,'-4'-16'139,"1"0"162,0-2 0,2 8 0,1-1 1,0 0 0,0 8-88,0 3 0,0 5 0,0 7 0,0 2-25,0 2 0,0 0 0,-2-2-43,-1 1 0,0 6 1,-3-4-1,-1 2 136,1 0 1,2-3-1,-2 3 1,0 0-61,-1-2 1,5 0 0,-2-6-1,3 1 176,1-1 1,-4 1-146,0-1 0,5-3-212,7-1 1,2-4 0,1 1-1,1-3-192,-1-1 1,1 0-1,-1-1 1,2-2-129,2-1 1,-2-3 0,3 3 0,-1 1-119,1 2 0,-1-3 1,-2 0-1,1 2 9,1 1 1,0-3 0,-4 0 0,1 1 123,-1 2 0,1 1 0,-1 0 1,1 0-129,-1 0 1,-3-4 0,-1 1-219,2 0 1,0 1 609,-1-2 0,2-3 0,-4-4 0</inkml:trace>
  <inkml:trace contextRef="#ctx0" brushRef="#br1" timeOffset="115">14756 17976 8297,'-12'0'185,"1"-3"0,-1-1 662,1 1 0,3 2 1,1 2-350,-2 3 1,3 8-1,-1 7 1,2 2-492,3 2 0,-3 4 0,1 1 1,0 2-546,-1 6 0,4-5 1,-3 6 537,3 0 0,6 0 0,1-3 0</inkml:trace>
  <inkml:trace contextRef="#ctx0" brushRef="#br2" timeOffset="116">9845 12860 8475,'0'-18'-170,"0"2"1,0 4 0,0 1 416,0-1 1,1-3-1,2 0 349,0 1 0,1 4 1,-5 7-1,-2 11-319,0 8 1,-6 8 0,1 6 0,-2 5-1,-1 6-191,-1 6 0,-3 2 0,-2 6 1,1-2-1,-1 3-145,3 4 0,-3-1 1,-1 3-1,0-3-124,3-7 0,2-4 1,3-4-1,1 0-1055,2-3 972,-1-9 0,0 1 0,2-11-189,1-3 1,1-3-1,3-6 0,-3-2 0,3-4 0,-3-8 0,4-4 455,4-2 0,2-6 0,6-2 0</inkml:trace>
  <inkml:trace contextRef="#ctx0" brushRef="#br2" timeOffset="117">9833 12917 8355,'0'-18'-408,"2"3"-56,1 2 1,-1-2 0,2 0 0,-3 1 466,-1 1 0,4 2 0,-1-1 0,0 1 243,-2 0 1,0-1 64,3 1 1,-2 3-1,1 0 365,-1 0 1,-2 1 152,0 0-450,0 4 1,-2-2-141,-1 5 0,-4 4 0,-4 1 0,-1 1 0,1 4-48,0 4 0,-2 0 1,-2 5-306,-4 2 0,-3 1 0,-1 4 0,-1 2 34,-3 1 0,2-2 1,-4 3-1,0 1-119,-1-2 0,4-1 0,-3-4 0,1 0 0,4-1-191,3-6 0,5-4 0,4-5-259,1-4 0,6-4 0,6-6 649,9-5 0,7-5 0,6-7 0</inkml:trace>
  <inkml:trace contextRef="#ctx0" brushRef="#br2" timeOffset="118">9731 12826 8316,'1'-16'0,"1"1"649,2 1 0,1-1 1,-1 4 365,4 4 0,2 5 0,1 2-521,1 0 1,-1 1 0,1 3-252,-1 3 0,0 4 0,1 1 0,0 3-157,4 4 1,-4 2 0,5 0-247,-1 2 0,-2-2 0,4 5-567,-1-2 0,2 3 1,-4 0-1,-1-1-735,-1 2 0,-2 0 1462,0 2 0,6 3 0,1-3 0</inkml:trace>
  <inkml:trace contextRef="#ctx0" brushRef="#br2" timeOffset="119">10679 12072 8153,'-8'0'-1917,"0"0"1917,-1 0 0,-1 0 0,-1 0 0</inkml:trace>
  <inkml:trace contextRef="#ctx0" brushRef="#br2" timeOffset="120">10564 12175 8146,'0'-12'-65,"0"1"1,0-1 0,0 1 1631,0 0-1129,0-1 1,0 7-1,0 6 1,0 9-96,0 8 1,-4 0 0,1 2 0,0 3 0,2 4-63,1 2 0,0-2 1,0 3-1,0 1-140,0-2 0,0 4 0,0-4 1,0 1-1,0 1 12,0 1 1,4-1-1,-1 1 1,0-3-170,-2-1 1,3-1 0,0-4-84,-2-1 0,0-3 1,-2-1-1,0-1-239,0-3 1,0-5-433,0-2 133,0 1 1,0-3 65,0-5 1,0-5-1,0-7-649,0 1 1,0 0 1219,0-1 0,5-4 0,1-2 0</inkml:trace>
  <inkml:trace contextRef="#ctx0" brushRef="#br2" timeOffset="121">10587 12209 6032,'-6'0'-114,"1"0"0,5-1 399,0-3-80,0 3 0,-2-5 1,0 5-2,-2-3 0,0 2-65,4-6-13,0 6 166,0-3 3,0 0 1,0 2 519,0-5 0,0 6-501,0-3 1,0 6-1,0 3 1,0 3-37,0 4 0,-4 1 0,1 4 0,0 3-125,2 2 1,0 3 0,-2 3 0,-1 2-1,2 2-141,0-1 0,2 0 1,0 5-1,0-2-22,0-3 1,0-2 0,2-5 0,0-1-60,2-3 0,4-3 0,-5-5 0,1 0-174,1-4 1,-3 0-365,1-4 88,-1-1 0,-7-1-68,-3-5 1,-1-1 0,0 3 586,2-2 0,-1-5 0,-3 2 0</inkml:trace>
  <inkml:trace contextRef="#ctx0" brushRef="#br2" timeOffset="122">9811 12871 8432,'0'-7'-683,"-2"0"1,0 1 628,-2 0 436,0 3 0,-1-2 0,-1 6-92,-1 3 0,-2 2 1,6 6-1,0-1 1,1 2-1,-1 2-105,-1 4 0,-1 3 0,3 1 0,-3 1 1,-1 2-139,1 5 1,-3 7-1,0 4 1,-2 4-122,-2 3 1,-3 3 0,0 6 0,1 1-29,1-2 0,2-3 1,-1-9-1,2-3-55,3-4 0,-2-1 1,5-6 68,1-5 0,1-10 1,-1-1-395,-1-2 245,1-7 1,-1-2 0,0-8 0,2-3-210,0-3 0,2-7 1,0-2 445,0-2 0,5-7 0,2-1 0</inkml:trace>
  <inkml:trace contextRef="#ctx0" brushRef="#br2" timeOffset="123">9776 12837 8328,'0'-11'-1014,"0"-1"1176,0 1 0,-4 3 0,-1 2 201,-1 1 0,2 1 0,-3 5-120,-2 3 1,-1-1 0,-2 5 0,1 4 0,-1 2-133,1 0 0,-4 0 0,-2 1 0,-1 4-119,-2 3 0,-1-3 0,-2 1 0,0 3-30,0 2 1,-4 3-1,-1-1-201,-1 3 1,8 2 0,-2-2 0,3-3-322,2-3 0,3-2 0,6-3 7,1-4 1,7-7-1,1-5 553,6-1 0,4-7 0,2-2 0</inkml:trace>
  <inkml:trace contextRef="#ctx0" brushRef="#br2" timeOffset="124">9742 12894 8328,'6'-11'556,"4"-1"-167,-2 1 1,2 1 0,2 3-80,-1 7 0,1 5 0,-1 8 0,0 1 256,1 1 1,-5 4 0,2-2 0,3 1-321,2 2 0,5 2 1,-3 0-1,1 1-338,-1 0 0,4 0 1,1 0-100,4 0 1,-2-6 0,1 0 0,-4-2-226,1 0 1,-5 1 0,-1-6-437,-2-3 0,-1 3 852,-1-2 0,0-3 0,1 0 0</inkml:trace>
  <inkml:trace contextRef="#ctx0" brushRef="#br2" timeOffset="125">11649 12734 8191,'-6'-11'158,"1"-1"1,4 1 0,-2 0 372,-1-1 0,-1 7 0,3 5 0,-2 8-235,1 6 0,2 5 1,1 7-1,0 6 1,0 6 26,0 8 1,0 5-1,0 6 1,0 2-1,1 4-125,1-31 1,0 0 0,-1 3 0,1-1 0,4 27 0,0-2 62,1 0 0,-4-7 1,4-4-1,-1-6-77,1-8 0,-5-5 0,2-6 0,-3-1-146,-1-3 0,0-3 0,0-4-1482,0-1-446,0-5 0,0-2 0,0-8 1890,0-3 0,0-8 0,0-3 0</inkml:trace>
  <inkml:trace contextRef="#ctx0" brushRef="#br2" timeOffset="126">11752 12746 8144,'0'-19'-277,"0"1"0,0 1 517,0 3 0,-4 2 0,-1 2 274,-1 2 1,-2 3 0,-3 5 0,-1 0-170,1 0 1,0 5 0,-1 3 0,-1 2 0,-2 2-118,-4 4 1,1 1 0,-1 6-236,-1 0-221,4 5 1,-6-3 0,3 5-135,-3-2 0,1 2 0,1-2-107,0 1 0,5-2 1,-1 1 4,3-4 0,0 0 1,10-9-1,-1-1-1285,-1-1 1749,3-7 0,2-6 0,7-6 0</inkml:trace>
  <inkml:trace contextRef="#ctx0" brushRef="#br2" timeOffset="127">11615 12723 8144,'-1'-14'0,"-2"1"1460,-1 3-109,1 1 1,8 3 0,2 3-805,3 6 1,-2 3 0,1 6-1,2-1-363,3 0 1,2 2-1,-4 1 1,3 3-526,4 0 0,-1 2 1,0 4-1,0 1 341,0 3 0,1-3 0,3 4 0</inkml:trace>
  <inkml:trace contextRef="#ctx0" brushRef="#br2" timeOffset="128">10587 7583 7866,'-11'0'1796,"-1"0"-1560,6 0 0,2 0 0,8 0 0,4 0 0,2-1-1,1-3 0,6 3 0,0-3 1,4 3-1,-1 1 0,2 0-73,-2 0 0,4 0 0,3 0 0,-1 0-86,2 0 1,0 0 0,4 0 0,-2-1-145,2-3 0,5 1 1,1-4-1,-1-2 20,-2-1 1,0-2 0,-1 0 0,0-4-14,0-3 0,-5 2 0,-2-1 36,-3 1 1,-2-3-1,-2 1-19,-1-3 0,-6 5 0,0 0 1,-6 2 35,-2 0 1,3-4 0,-4 3 0,-2 3 3,-1 0 1,-1 1-1,0 0 5,0-4 0,-1 5 0,-1-2 18,-2 4 0,-4 2 0,3-5 0,0 1-47,0 0 1,-4-1 53,1 1 0,-2-1-12,-1 1 0,3 5 1,2 1 128,1-1 50,-4 5-166,3-4 0,-1 6 1,2 2 73,0 1 0,4 5 0,-3-2-29,3 3 0,1 2 0,0-1 0,0 1 27,0-1 0,0 4 0,0 0-43,0-1 1,4-1-1,1-1-2,1-1 0,-2 4 1,3 0-1,2-2 6,1-4 0,2 1 0,1-2 0,1 1 21,1-2 0,4 2 1,-3-5-71,2-1 0,-3 2 1,3-2-1,0 0 6,0-2 0,-1-1 1,4 0-20,-2 0 0,-4 0 0,3 0 0,-1 0-37,1 0 0,-3-4 0,3 1 0,0 0 12,0 2 0,-4 1 1,1 0 52,-2 0 1,-2 0 0,0 0-14,1 0 1,-1 1-1,-1 3 1,-1 2-10,-1 1 0,0 1 0,2-3 0,-1 2 6,-2 2 1,1 1 37,3 1 0,1 1 41,-1-1 1,1 1 0,-2-1 0,-1-1 50,-2-2 0,-3 2 1,4-4-1,0 2 16,3-1 1,-4 1 0,1 2-42,1-2 1,1 1-107,1-5 0,1 3 0,-1-2 168,1 2 1,-1 0 25,0 5 0,-4-1 0,-3 0-42,-3 1 1,-1-1 0,0 1 0,0-1-16,0 1 0,0-1 1,0 0-1,0 1-32,0-1 0,0 1-547,0-1 542,-5-5-144,4 5 1,-5-15 0,6 0 0,0-6-377,0-5 411,0-3 0,6-10 0,0-1 0</inkml:trace>
  <inkml:trace contextRef="#ctx0" brushRef="#br2" timeOffset="129">10599 4842 7933,'-7'6'366,"-3"-5"0,2 3 2293,-2-3-2378,4-1 1,6 0 0,9-1 0,4-3 0,3-4-1,2-2-189,2-1 1,-2-1-1,1 1 1,1-2-80,2-2 0,1 2 1,-2-2-1,-1 2-130,0 2 1,-5-1 57,4 1 1,-5 0 0,1-1 0,-2 1-45,-2-1 1,1 5 0,-1-1 12,0-1 0,-4-1 0,-2 0 0,-1 1 47,-1 1 1,1 1-1,-4-5 1,0 1 8,0 0 1,0-1 0,0 1 0,0-1 140,0 1 0,-1 3-22,-3 1 62,3 4 0,-9-6 153,2 5 1,2 1 0,-2 3-29,-1 0 0,3 0-216,-2 0 0,4 0 1,-2 1 41,1 3 1,0-2 0,2 6-23,0 1 1,-5 1-45,4 1 0,0 1 0,4 0 0,0 2-49,0 2 1,0-1 0,0-4-1,0 1 16,0-1 1,2 0 0,1 1-63,5-1 0,6-1 0,1-2 0,1-4 13,0-3 0,0-1 1,5 0-1,-2 0 61,1 0 0,-2-1 1,0-2 6,-2 0 1,1-5 0,-3 4 0,1 2 14,-1 0 1,-1 2 0,-2 0-1,0 0 49,1 0 1,-1 0 0,1 0 2,-1 0 1,-3 4-1,-1 0 1,1 0 123,-2 1 0,4-3 1,-2 5-1,1-1-11,-2 0 0,2-2 0,-4 4-2,2 1 1,0 1-114,5 1 1,-1 1 0,-1-1-161,-2 1 0,1-1 1,-5 2 53,-2 2 1,3-2 0,-1 2-1,-1-3-48,-2 0 1,-1 3 0,0 0 0,0-1-149,0-1 0,-4-2 1,0 1-1592,2-1 711,0-4 0,4-4 0,0-8 1099,2-6 0,0-6 0,-4-5 0</inkml:trace>
  <inkml:trace contextRef="#ctx0" brushRef="#br2" timeOffset="130">11021 7926 7933,'0'-11'-1449,"0"-1"2083,0 1 0,0-1 0,0 1 411,0 0 1,0-1 760,0 1-1360,0 4 1,0 4-1,0 6 1,1 6 0,2 5-1,1 5 165,-2 3 0,0 2 0,-2 4 0,0 6-391,0 7 0,0 3 0,0 3 0,1 3-27,3 3 0,-3 5 1,1-26-1,0 1 0,-1 2 1,-1 1-119,0 1 1,0 0 0,0 0 0,0 0 0,0-1 0,0 0 0,0 0 0,0 0-146,0 0 0,0-1 0,0-1 0,0 0 0,-1 31 132,-3-4 0,3-9 1,-3-6-1,3-7-33,1-3 0,0-7 0,0-4-112,0-4 0,0-9-391,0-4-114,0-6 1,-4-2 0,0-7 0,1-3-453,2-2 1,1-3-1,1-2 36,3 0 0,-1-4 1004,4-5 0,1 7 0,3-3 0</inkml:trace>
  <inkml:trace contextRef="#ctx0" brushRef="#br2" timeOffset="131">11421 7926 6542,'0'-6'2634,"0"-4"-2047,0 8 0,0-4 1772,0 2 634,0 3-2431,0-4 1,0 14-1,0 2 1,0 3 0,0 1 106,0 1 0,0 8 1,-1 1-1,-2 5-244,-1 6 1,0 7-1,3 3 1,-1 6-119,-2 4 0,-4 5 0,3 1 0,0 0-108,0 0 0,-3-1 0,5-4 0,-1-1 6,-1-3 1,3-7 0,-1-8-176,1-2 0,2-6 1,0-1-1,0-1-96,0-2 1,0-2 0,0-3 0,2 0-101,1-2 0,0-5 1,3 1-407,-1-3 0,-1-4 103,-4 0 1,4-7-1,0-1 1,-2-6-471,0-5 1,1-5 0,2-4-1,2-6-2497,2-4 0,1-8 3436,1-4 0,1-8 0,-1-2 0</inkml:trace>
  <inkml:trace contextRef="#ctx0" brushRef="#br2" timeOffset="132">11878 7789 12188,'-8'5'568,"2"3"1,1 2 0,2 1 0,2 2 0,1 3 47,0 7 1,-4 3 0,0 8 0,2 5 0,0 6 0,2 4-136,0 5 0,-3 1 1,-1 2-1,0 1 1,0-1-230,0 0 1,-1-1-1,3-2 1,-2-2 0,1-2 8,2-6 1,-3 4-1,1-6-396,0-2 1,2-4 0,1-3-1,0-1 1,-2-3 0,0-1-48,-2-2 0,-1-2 1,3-3-1,-2 0-64,1-2 0,2-2 1,1 2-173,0-3 0,0-8 1,1-1-240,3-2 1,-1-1 0,4-6-1421,2-1 1304,1-4 0,2-4 1,-2-1-1,-1 1 1,-3-2-1239,-1-2 1,3 2 2010,-5-2 0,6-3 0,-2 1 0</inkml:trace>
  <inkml:trace contextRef="#ctx0" brushRef="#br2" timeOffset="133">11295 3712 7890,'0'-23'493,"0"5"1,0 3 0,0 2 0,0 4 393,0 6 1,0 14-1,-1 16 1,-2 4-1,-2 5 1,0 2-306,0 4 0,-4 4 0,3 2 1,-2 1-1,2 1-624,1 0 0,-3 3 0,5 4 0,0-2 1,2-3-517,1-6 1,0-5 0,1-7-420,3 0 1,-2-10 0,5-5 0,-1-6-842,0-5 1,-2-3 1285,4-5 0,-4-9 0,2-4 0,-1-3 532,-2-5 0,-2 0 0,-6-7 0,-2-1 0</inkml:trace>
  <inkml:trace contextRef="#ctx0" brushRef="#br2" timeOffset="134">11170 4089 7890,'-23'-12'248,"0"6"1,0 2 160,0 3 1,5 1 0,2 0 0,2 1 354,3 3 0,-3 1 0,7 4 1,0-2-125,-1 2 0,6 3 0,-2 2 0,4 4-200,4 3 1,2-1-1,7 8 1,1 0-64,1 3 0,5 7 0,-2 2 0,1 2-66,0 0 0,-4-5 0,3 1 0,-2-2 197,-2-2 0,-2-5 0,-3-5 0,-2-7-461,2-10 1,3-4 0,2-6 0,2-6-530,2-10 0,-3-10 0,5-13-313,4-7 0,-1-6 0,4-3 0,-14 28 0,-1 0 0,1 0 0,0-1-1020,0 1 1,0 1-1,14-30 1458,-4 2 0,0 10 1,-1 3-1</inkml:trace>
  <inkml:trace contextRef="#ctx0" brushRef="#br2" timeOffset="135">9788 14265 8226,'0'-7'-2,"0"1"177,0 2 1,0 2 0,0-6 118,0-1 0,0 3 41,0-2 1,3 4 245,1-3-350,0 4-164,-4-2 1,1 5 196,3 0 212,-3 0-189,5 0 413,-6 0-617,0 5 0,0-2 16,0 4 0,0 1 1,0 3 18,0 1 1,-2-1-1,0 1 1,-2-1-21,1 1 1,2-1-1,0 0 1,-2 2-3,-1 2 0,1-2 0,3 3-58,0 1 0,0-4 1,-2 2-1,0-1-1,-2 1 1,0-2 0,4 2-3,0-2 1,0 2 0,0 0 0,0-1 58,0-1 1,0-1-1,0 2-5,0 2 0,0-1 1,2-4-65,1 1 1,-1-1 0,1 2-15,-1 2 0,-2-2 0,0 2 0,0-2-73,0-2 0,0 0 60,0 1 1,-2-2 85,-1-2-39,1 2-86,-8-9 1,8-1-89,-6-8 0,5 2 32,0-1 0,1-1 1,2-4-1,-1 0-64,-3-3 1,3 1 0,-3-5-44,3-2 0,1 4 0,0-4 1,0-2 43,0-2 0,0-2 1,0 3-1,1-1 8,3-2 1,-3-1-1,4 3 71,0-2 1,-2 1 0,3 3 79,-1 0 1,3 4-1,-3 1 1,0 0 211,0 1 1,-1 6 530,-4 0-142,0 7-93,0-1-328,-5 5 0,4 1-81,-3 3 0,3-1 51,1 4 0,-4 1 1,0 3-1,2 1-11,0-1 1,2 1 0,-1 0 0,-2 2-26,0 2 0,-2 4 1,2-1-52,-1 2 0,-1 6 0,3 1 1,-2 0 79,1 0 0,-2 5 1,1 0-1,2 2-51,1-2 0,1 2 0,0-6 0,0 0-17,0-2 0,0-3 0,0-3 0,0 0 15,0-2 1,0-5-1,0 1-73,0-2 0,0-6-49,0 1 1,0-4 27,0 3-23,0-4-40,0-8 0,0 1 1,0-8-12,0 2 1,-2 0 0,0-3 0,-2-1-88,1-1 0,2-6 1,0-1-1,-2-3 4,0-1 0,-1 1 0,4 0 0,0-3 16,0-2 1,4 1-1,1-2 1,0 0 31,0-1 1,4-4 0,-3-2 0,2 2 101,-1 4 0,-3 1 0,2 4 0,1 3 501,-1 3-49,-3 5 0,2 11-315,-5 5 1,0 5-1,-2 6 1,0 1-40,-2-1 1,0 2 0,3 1 0,-2 2 5,0 2 1,-1 1-1,4 4 1,-1 0 21,-3 0 1,2 0 0,-3 1 45,0 2 1,4 0 0,-4 4 0,1 2-92,0 1 1,1-1 0,1-1 0,0 2-69,-2-1 1,0-5-1,4-1 1,0-2-2,0-1 0,0-5 0,0-3 0,-1-3-20,-3-5 1,3 0 46,-3-4 0,3-3 0,1 0-61,0-6 0,0-4 0,0-1 0,0-2-99,0-2 1,0-3 0,0-5-1,0-1-101,0-3 0,4-2 1,-1-5 10,0 0 0,2-1 0,-1 1 1,0 0 71,1-1 0,-3 4 0,5-1 0,-2 0 153,-3 4 1,-1 8-1,-1 5 1,2 2 773,1 2-330,-1 4 1,3 7-318,-5 8 0,0 2 1,0 3-1,-1 2 107,-3 4 1,2 3-1,-1 1 1,1 1-35,2 2 0,-3 0 1,-1 4-92,1 2 0,1-3 1,-1 2-1,-1 0-41,2 2 1,1-2 0,1-2-1,0-1-22,0-3 0,0-2 0,0-4 0,0-4-172,0-2 154,0-2 0,0-6 0,0-5-62,0-6 0,0-4 1,0-3-1,0-2 0,0-5-38,0-6 0,0 1 0,0-5 0,0-3 63,0-4 0,0-3 1,0-1-1,0 2-576,0 4 0,0 2 0,0 1 1,0 4 482,0 4 1,0 4 760,0 8 1,0 7-463,0 5 0,0 5 0,0 7 0,0-1-82,0 1 1,3 3 0,1 0 0,0 0-63,1 2 1,-4-3-1,3 5 1,-3 1-26,-1 2 0,0 2 0,0 1 0,0 2-49,0-2 1,0 4 0,-1 2-1,-1 2-115,-2 1 0,-1-3 0,2-2 0,-1-3 3,2-4 1,-3 0-1,1-7-97,1-1 263,2-7 0,1-7 0,0-7-41,0-3 0,0-7 1,0-3-1,0-6 1,0-4-204,0-3 1,1-5 0,2-1 31,1-2 0,3 0 0,-2-2 0,1 4 133,-1 3 0,0 5 1,-3 9-1,2 3 520,-1 4-242,-2 7 1,-1 9-1,-1 11 1,-2 6 23,-1 3 0,-3 3 1,2 2-1,-1 2 0,1 1 1,2-3 0,1 4-1,0-1 4,-2 0 0,0-2 0,4 2 0,0-2-141,0-6 0,0 2 1,0-5-1,0-1-635,0-1 1,5-5-464,3-3 0,-2-3 1,2-5-361,1 0 1,-3-1 0,0-3 93,-1-4 1,-1-2-1,-4-1 448,0-1 0,0-3 0,0 0 0,0 1 179,0 1 1,0 2-1,-1-1 616,-3 1 0,-2-1 0,-6 1 0</inkml:trace>
  <inkml:trace contextRef="#ctx0" brushRef="#br2" timeOffset="136">9491 14733 8282,'-5'-12'314,"2"2"1,-3 1 0,1 2 437,2-2 0,-2 3 0,1-2 0,2-1 1,0-1 529,2-1 0,6 0 0,2 3 1,5 1-514,2 2 1,1 1 0,-5 4 0,0 2-272,1 1 1,1 5 0,0 6-315,3 1 1,-2 5-1,-5 1 1,-2 4-82,2 6 1,-3 2-1,1 1-3,-2 0 1,-1 4 0,-4 2-205,0 0 1,0-2-1,0 4 1,0 0-58,0-1 0,0-3 1,-2-8-1,0-2 136,-2 0 1,0-9 0,4 0 58,0-5 1,-1-8 0,-2-3 8,0-6 0,-1-4 1,4-9-1,1-3-90,3-2 0,-2-7 0,6-4 0,0-3-115,-2-3 1,4-8 0,-2 3 0,2 0-84,1-2 0,-3 1 0,0-2 1,0 2-1,1 3 112,-1 7 1,1 1 0,-4 7-1,0 4 51,0 1 0,-1 11 257,-4-1 1,1 8-211,3 3 1,-2 0-219,6 4 0,0 1 0,2 0-199,-3 2 1,4-5 0,-4 2 0,0 1 0,-1 0 0,0 0-842,1 0 1,-4 4-1,5-1 1293,1 2 0,1 1 0,1 1 0</inkml:trace>
  <inkml:trace contextRef="#ctx0" brushRef="#br2" timeOffset="137">9845 14036 8201,'-1'-11'168,"-2"-1"0,-2 1 0,0 0 0,-2-1 725,1 1 0,2 4 0,-3 5 1,-1 4-312,2 6 0,-1 8 0,5 7 1,-2 8-1,0 6-51,-1 4 0,4 9 0,-3 5 0,3 3 0,0 5-336,-1-29 1,0 0 0,0 30 0,1-29 0,-1 0 0,0 30-127,2-3 0,0-2 0,0-7 1,0-5-23,0-5 0,0-5 0,0-7-184,0-5 1,-3-3-1,-1-4-539,1-3 0,1-5-1527,-2-3 496,3-3 1,-4-7 589,5-1 1,0-4 0,0-5 631,0-4 1,0 2-1,0-5 1,0-1 484,0-2 0,0-5 0,0-3 0</inkml:trace>
  <inkml:trace contextRef="#ctx0" brushRef="#br2" timeOffset="138">9536 14562 8201,'-11'-12'358,"0"-3"0,-1 0 11,1 1 1,-1 1-1,1 3 2790,-1 2-2458,1 3 0,5 7 0,2 3 1,4 6-1,4 7-31,3 3 0,0 3 0,0 3 0,2 5-152,1 5 0,2 2 0,-1 4-283,1-1 0,-1-1 1,2 3-1,1-1-30,1 0 1,0-1-1,-3-8 1,0-1-99,3-2 1,-2-4 0,2-8 0,-3-4-236,-5-3 0,4-5 1,-4-3 20,3-3 0,0-6 1,-1-4 210,-1-5 1,1 0 0,5-6-1,1-4 8,-1-6 1,4-3 0,1-3-1,2-5 1,2-5-110,0-1 0,4-5 0,-1-1 0,1-4-343,-13 27 0,0-1 1,10-26-1,3 0-585,-3 6 1,-3 5-1,0 6 1,-4 7-375,0 9 0,-6 7 1,-3 10 155,1 3 1,1 4-1,0 5 1143,-2 6 0,2 1 0,-4 4 0</inkml:trace>
  <inkml:trace contextRef="#ctx0" brushRef="#br2" timeOffset="139">10085 14002 6207,'-7'-5'2468,"-3"4"-1947,3-3 0,0 3 0,0 1 1,-1 1 10,2 3 1,-3 7 0,4 8 0,-2 4-111,-2 4 0,3 7 0,-2 8 0,0 2 1,-1 3-107,1 3 0,-2 2 1,4 3-1,-1-1-199,3-5 0,-1-3 1,2-3-1,0-4-333,2-3 1,1-4-1,0-11 1,0-2-728,0-4 1,0-2-1,1-3-126,3-2 1,-3-2 0,4-3 1068,0 1 0,2-1 0,4-3 0</inkml:trace>
  <inkml:trace contextRef="#ctx0" brushRef="#br2" timeOffset="140">10644 6373 8307,'-5'-7'-1360,"4"-3"1709,-4 9 0,5-5 37,0 2 0,-1 3-358,-3-3-475,2 3-210,-3 1-167,5 0 992,5 0 754,-3 0 109,3 0 685,-5 0 62,-5 0-1173,3 0 1,-4 0 269,2 0-206,3 0 36,-4 0-506,5 0 24,-5 0 662,4 0-576,-4 0 1,5 1-7,0 3 1,0-2 123,0 6-270,0-1 1,0 5-39,0-1 0,0-3-47,0-1 0,0 1-139,0 4 1,0-5-142,0 1-44,0-6 324,0 3 4447,0-5-4386,0 5 1,0 2 0,0 4-1,0 1-50,0-1 0,0 6 0,0 3 0,0 5-80,0 6 1,0 2 0,0 1 0,0 0-122,0 0 0,0 1 1,1-1-1,1-1-126,2-3 1,4-3 0,-3-8-1,0-4-342,0-2 0,0-3 95,-1-2 1,-3-4 340,3-8 0,-3-3 0,-1-4 0,0-2-88,0-2 0,0-3 0,-1-4 8,-3-1 0,2 0 1,-5 0-1,1 0 68,0 0 1,3-3-1,-2-1 1,1 3 155,0 4 0,-1-2 1,3 3-1,-2-1-107,1 1 1,2-3 115,1 3 1,0 1 0,0-2 0,0-2-18,0 1 1,0-5-1,0 7 1,1-2 104,3-2 1,-3 1 0,3 3 674,-2 4 0,-2 2-108,0 2 1,0 6-1,0 5-180,0 6 0,0 2 0,0 2 1,0 4-156,0 3 1,0 2-1,0 5 1,0 1-105,0 2 1,-2 4-1,0 0 1,-2 3-182,1 4 1,2-2 0,1 2-30,0-3 1,0 1-1,0 1 1,0 1-47,0-1 0,0-6 0,0-2 0,0-2 0,0-4-41,0-3 1,0-10-510,0 2 209,0-8 1,0-4-1,0-8 1,0-2-37,0-2 1,0-4-1,0-4 1,0-6-99,0-4 0,0-3 1,0-1-1,0-2-156,0-2 1,0 2 542,0-2 1,0 3 0,0 2 0,0 1 99,0 2 1,0 4 0,0 1 0,0 5 345,0 4 0,0 7 1375,0 2-988,0 4 0,0 0 0,0 6-159,0 5 1,4 3 0,0 3 0,-2 3-29,0 1 0,-2 2 0,0 7 0,0 4-265,0 6 1,0 0-1,0 5 1,0 1-209,0 1 1,0 6 0,0-1 0,0 0-503,0-3 1,0-5 0,0-4 0,0-5-848,0-6 1,1-8 39,3-7 1,-3-5-1,4-12 69,0-5 0,-4-4 0,3-6 277,-3 2 0,3-3 0,0-6-120,-1-2 0,-2 4 0,-1-3 0,0-1 487,0 1 0,0 4 0,1-3 0,2 1 548,0 1 0,1-6 0,-4 3 0</inkml:trace>
  <inkml:trace contextRef="#ctx0" brushRef="#br2" timeOffset="141">10667 6224 8307,'-5'-11'351,"0"0"0,-4-1 0,3 1 655,1-1 0,0 1 0,2-1 382,-1 1 1,-3 0-457,3-1 0,-5 6-519,1 2 0,2 3 1,0 2-1,-1 3-186,1 3 1,-2 7 0,-3 3-1,-1 1-264,1 2 0,-2 2 0,-1 2 0,-2 1-148,-2 2 1,4 3 0,-1-2 0,2 0-256,2 0 0,-1 2 1,1-4-1,1-5-952,2-4 1,3-5-1465,5 0 2212,-5-1 0,4-6 0,-3-5 0,3-6 164,1-4 1,4-2 0,1 1 0,0-2 479,0-2 0,0 2 0,-3-3 0,2 1 0,-1-1 0,3-4 0,0 2 0</inkml:trace>
  <inkml:trace contextRef="#ctx0" brushRef="#br2" timeOffset="142">10530 6179 8307,'0'-12'5210,"0"1"-4142,0 5 0,0 2 1,0 8 296,0 3 0,0 3 1,1 2-1,3 0-298,4 4 1,2-2 0,3 3 0,2 1-89,4 0 0,2 0-915,2 1 1,0 1 0,1-4 0,2 1-65,0-1 0,1 0 0,-4-5-141,0 1 0,-2-5 0,-2-1 0,-4 0-1048,-2-4 0,-5-1-827,-1-1 0,-5 0-776,-2 0 1,-5 4 831,-7 0 0,4 4 385,1-5 799,4 1-31,-2 1 807,0-3 0,-1 8 0,-6-4 0</inkml:trace>
  <inkml:trace contextRef="#ctx0" brushRef="#br2" timeOffset="143">10667 6453 7916,'-11'0'-151,"4"0"0,-3 1 0,3 3-69,-4 3 188,5 4 1,1-4-1,5 1 1,0 1 100,0 1 0,0 1 0,0 1 270,0-1 0,1-1 1,2-1-1,1-1-20,-2 1 0,-1-3 0,-1 2-269,0 1 0,0 1 0,0 1-46,0 1 1,0-1 0,0 0-73,0 1 1,0-1 0,0 1 211,0-1 0,0 0 0,-1 1 1,-1-1 27,-2 1 0,0-1 0,4 2-73,0 2 1,-1-2-1,-2 2 1,-1-1-30,2 1 0,1-1 1,1 4-75,0-2 1,0 3-1,0-2 1,0 1-55,0 2 1,0-2-1,0 1 1,0 0 16,0-1 1,0 2-1,1-4 1,1 1 59,2-1 1,0 3 0,-4-2 95,0 1 0,0-1 1,0 4-1,0-2-45,0 1 0,0 2 0,0 1-6,0-1 1,0 1-1,0 0 1,0 0-6,0 0 1,0 0 0,0-1 0,0 1-20,0 0 0,0-4 0,0 0 0,1 0-52,3-1 1,-1 2 0,3-5 0,-1-1 13,-2-1 0,-1 0 0,1 1 33,0 1 1,1 4-1,-4-2 17,0 0 0,0-1 0,0 3 0,-1 0-1,-3-2 0,3 4 1,-3-5-1,3 1-47,1-1 1,-4 1 0,0-3 0,2 1 75,0-1 0,1 0 0,-1 0 1,-2 1 66,1-1 0,2 2 0,1 0 0,0-1-10,0 1 0,0-3 0,0 4 0,0-2-88,0 0 1,0 2 0,0-4-86,0 3 1,0-1-1,1-2 1,2 1-1,1 1-29,-2-1 1,-1-2 0,-1 0 48,0-1 1,0 1-1,0-1 33,0 1 1,0-1 0,0 0 50,0 1 0,0-1 0,0 1 0,0-1-29,0 0 1,0 1 0,0 1 0,0 1 33,0 1 0,0 0 0,-1-4 0,-1 1 18,-2-1 1,0 2-1,4 1-41,0 1 1,0 0 0,0-3 0,0-1-62,0 1 0,0-5 0,0 1 6,0 1 0,0 1 0,-1 0 0,-2-1 11,-1-1 0,1-1 0,3 5 0,0-1 1,0 0 0,-2 1 0,0-1 0,-2 1-10,1-1 0,-2 4 0,2 1 0,0-2 22,2-2 1,-3 0-1,0-1 1,2 0 28,0 1 1,-2-1 0,1 1 0,0-1 27,2 1 0,0-1 1,-2 0-1,-1 1-14,2-1 0,0 5 0,2-1-14,0-1 1,0 0-1,0 0 1,0 1-29,0-1 1,0 0-1,0 0 1,0 1-42,0-1 0,0 0 1,0 0-1,0 1 13,0-1 0,-1 0 0,-1 0 130,-2 1 1,0 2-1,4-3 1,0 2-45,0 2 0,-1 0 0,-2 2 0,-1-1-25,2 1 0,1-2 0,-1 1 0,0 1-29,-2 2 1,0 0 0,4-2 0,0-1-19,0 1 0,0 0 1,0 1-66,0-2 0,4-1 0,0 2 0,-2-1 45,0 1 1,1-2 0,1 0 0,-1 0 22,-2-1 0,0-1 1,2 3 58,1 1 0,1-2 0,-3-1 0,3 1-53,2 0 1,-5-3-1,3 3 1,-1 0-33,0-1 1,5-1 0,-3 1 0,2 1-22,-1 0 1,-4-4 0,2 2 0,0 1 22,3 2 0,-2-1 0,0 1 0,1 1 14,-1 2 1,-3 0 0,2 1-18,0 0 0,-4 0 0,3 0 0,-3 0-43,-1 0 1,4 3-1,0 2 1,-2 0 30,0 0 0,-2 0 0,0-3 0,-2 3 12,-2 1 0,3-3 0,-3 2 24,3 0 1,-3-3-1,0 4 1,2-1 5,1-3 0,-1 1 0,0-1 0,-2 3 0,2 1 1,0-3 0,2 0 0,-1 0-12,-3 0 1,3 0 0,-3 3 0,3-1-4,1-3 1,0-1 0,0-1-1,0 0-1,0 0 1,0 0 0,0 0-1,0-1 0,0 1 0,0 0 1,0 0 2,0 0 0,0 0 0,0-2-3,0-2 0,0 7 0,0-4 0,0 2-6,0 1 0,0-3 1,0 1-1,0 1 14,0 3 1,0-3 0,0 4 0,0-1 20,0-1 0,-4 2 0,0-2 0,2 0-4,0 0 1,-1-1 0,-1 0 0,1 3-21,2 2 1,0-5 0,-2 3 0,-1-1-48,2-1 1,-1 2 0,1-3 0,-2 3 14,1 2 1,-2-5-1,2 2 1,-1-2 23,-1 2 1,3-3 0,-3 4 0,1-2 4,1 1 1,-2 3 0,2-3 0,-2-2 8,-1 0 0,2 1 0,-3 2 1,1 0 6,0 0 0,2-1 0,-2-5 7,1 1 1,-4 0 0,2 0 0,1 0 5,2 0 0,-1-4 0,0-2 0,0 0-8,0-3 1,0 2 0,2 0 0,-1-2-11,2-2 0,-1 0 0,1-1 0,-2 1 12,2-1 1,0 0 0,2 1-10,0-1 0,0 1 0,0-1 0,-1-1-15,-3-2 0,3 2 1,-3-2-1,3 2 16,1 1 0,0 1 0,0-1 31,0 0 0,0 1 0,0-1-31,0 1 0,0-1 1,0 1 39,0-1 1,0 0 0,0 1-21,0-1 0,0 1 0,0-1 0,0 0-10,0 1 1,0-1-1,0 1-23,0-1 1,0 1 0,0-1-11,0 0 0,0 1 0,0 1 0,0 0 1,0 3-3,0-2 1,0-2 0,1 0 0,2-1 5,0 1 1,1-1 0,-4 0 0,0 1 3,0-1 0,0 2 0,2 1 0,0 1-2,2-1 0,0 0 1,-4 0-3,0 1-12,0 1 1,0-1 0,0 0-1,0 0 8,0 2 1,1-3 0,1 3 4,2 0 0,0-1 0,-4-2 0,0 2 20,0-2 1,0 2 0,0-1 0,1-1-13,3-1 0,-3 2 1,3 2-1,-2-1-4,-2 1 0,0-1 1,0-2-1,0 1-11,0-1 1,0 3 0,0-2-1,0 0 2,0 2 0,0-3 0,0 3 2,0 0 1,0-2-1,0-3 1,0 0 9,0 4 1,0-4-1,0 5 1,-2-2 0,0 0 83,-2-1 1,-1 0 0,2 0-54,-1 1 1,-1 1 0,3-4 0,-2 2-14,2 1 0,-4 1 0,3-5 1,-1 0-46,-1 1 0,3-5 0,-1 1 0,1 1-12,2 1 1,-3 2-1,-1-1 60,1 0 0,2-3 0,1 0-6,0 1 1,0-3-36,0 1 1,0-3-1,0 4 8,0 1 0,0-3 1,1 0-1,2 1-36,1-1 1,-1-2 0,-3 4 0,2 0 35,1 3 1,-1-4-1,2 1 1,-2-1 12,2 0 1,-3 3-1,3-2 1,-1 2-1,-1 1 2,2 1 0,1-2 1,-3-1-1,2-2 23,-1 2 0,-1 1 0,1 2 83,1-1 1,3 0-92,-3 1 1,4-1 0,-3 1 0,0-1-24,0 1 1,-1-5 0,-3 0 0,2-1-37,0 0 0,2 1 1,-2 1-25,1 0 1,3 0 25,-3 3 0,4 1 0,-3-1 45,1 0 1,-3 1-2,1-1 1,1 1-11,-2-1 0,3-1 1,-4-1-9,2-1 0,0-4-11,-4 3 0,1-1 0,2 3-128,0-1 1,1-4 66,-4 3 0,1 1 142,3 3 0,-3 1 119,3-1 1,-2 1 33,-2-1 1,0 1 0,0-1 47,0 0 0,0 1-198,0-1 1,-4-3-82,0-1 1,0 1-1,4 3 31,0 1 1,0-4-1,-1-2 1,-2 0-49,0 1 1,-3 0 0,3 5-1,-4-1-86,1 0 0,-4 2 1,1 1-1,-4 1-77,-2-1 1,0-1-1,3-2 1,1 1-553,0-1 1,-1-4-1,2-5-1080,2-4 1830,3-10 0,15-21 0,3-9 0</inkml:trace>
  <inkml:trace contextRef="#ctx0" brushRef="#br2" timeOffset="144">10324 14836 8103,'-5'-12'527,"-2"-3"1,-6 0 0,0 1-1,5 1 498,1 2 0,3-1 0,4 1-319,0-1 1,0 5-1,2 1-466,1 0 1,4 4-1,3 6 1,-1 3-143,-2 3 0,-3 6 0,3 0 1,-1 2-32,0 2 1,-2 1-1,2-1 1,1-1 0,-1 1-41,3 2 0,-3-3 1,1 0-1,-1 0 39,0-1 0,1 2 0,2-4 0,-2 1-37,2-1 1,0 0 0,0-5 0,-2 1-9,2-1 1,-2-5 0,0-2 8,2-3 1,1-2-1,2-4-11,-1-6 0,1-2 0,-1-6 0,-1-1 60,-2-2 0,2-1 0,-2 0 1,0 0-1,1 1 97,-1-1 0,-4 0 0,2 1 0,-1 1-96,-2-2 0,2 6 0,0-5-88,1 0 1,-3 4 0,2-1-1,-1 0-157,-1 1 1,3 2 0,-4 5-1,2-1-29,-2 1 1,3-1 0,1 2-72,0 3 1,-2-2 0,2 4 0,0-2-642,1-2 0,-3 4 0,3 0-1237,2 0 0,1 3 2143,2-6 0,-1 5 0,0-2 0</inkml:trace>
  <inkml:trace contextRef="#ctx0" brushRef="#br2" timeOffset="145">10256 14779 8016,'-17'-12'1600,"5"5"-729,-3-1 1,8 10-1,7 2 1,7 5 0,3 3-490,1-1 0,1 4 1,0 0-1,2-1-308,1-1 1,2 2-1,-3 1 1,1-2 0,-1-1-1,-1 1 4,-2 2 1,1 3 0,-1-4-1,0-1-48,1-1 1,-1 2 0,-1 0 0,-1-1-15,-1-1 1,-4-3-1,2-1 1,0-3-34,1-1 0,-3 3 0,3-4 46,2-2 1,0-6 0,0-3 0,0-5 59,3-3 0,0-3 1,4-6-1,1-2 52,2-5 1,-1-2 0,1-2 0,1-2-140,2-1 1,-1-9 0,-1 2-37,-1 2 1,-5 0 0,0 7-170,-5 3 1,0 4-1,-5 3-1205,-2 7 247,0 10 0,-1 4 1,3 5-351,3 0 1,0 1 1510,0 3 0,1 2 0,3 5 0</inkml:trace>
  <inkml:trace contextRef="#ctx0" brushRef="#br2" timeOffset="146">10267 14653 8047,'-17'-4'314,"1"0"1,4 1 238,0-3 1,6 6 0,2 0 0,3 7 1,1 3 0,1 3 0,3 1 0,2 2 0,2 2-224,-1 2 0,1-2 0,4 1 0,-1 1 0,2 2-132,2 1 1,-2-4-1,3 0 1,-1 0-133,0-1 0,2-1 1,-3-3-1,1 2-22,-1-3 1,-1 4-1,-2-3 1,-1-3 116,-2-2 1,2-2-1,-2 0 42,2-3 1,-2-3-1,-1-2-88,2-3 1,1-2 0,2-7-1,-1-2 1,0-4-73,1-3 1,3-6 0,0-1 0,1-1-208,0-1 0,1 1 1,3-6 94,-1-2 0,-5 4 0,2-2 1,0 6-1,-1 2-67,-1 3 1,-5 2-1,-3 4 1,0 5 32,1 5 1,-5 3 0,3 3-336,0-1 0,-2 0-86,5 4 0,-1 0-18,5 0 0,-5 0 0,1 0-596,1 0 1,-3 0-1,2 0-1441,1 0 2578,-4 0 0,0 0 0,-5 0 0</inkml:trace>
  <inkml:trace contextRef="#ctx0" brushRef="#br2" timeOffset="147">10302 14699 8039,'-5'-12'2033,"-3"1"-1366,3 4 1,-5-1-331,2 4 1,3 5 0,1 8-1,3 5 1,1 5 32,0 2 1,0 2 0,1 1 0,2 3 0,2 2 47,1 0 0,2 1 0,3-5-198,1 2 0,3 3 0,1-3 0,1-2-153,-1-1 0,5-1 0,-2-1 0,2-3 85,2-4 1,-4-7-1,0-5 31,1-1 0,-2-2 0,0-2 0,0-1-232,0-5 0,-5-6 1,3-3-1,-2 0-133,1-4 0,-2 0 1,2-3-1,-2-3-114,-2-3 1,4 0 0,0 1 218,-1 1 1,-1 0-1,-2 3 1,1-2 71,-1 2 0,-3-3 0,-2 3 0,1 2 0,-2 4 166,0 2 1,0-2 0,-3 4-154,2 1 0,0 5 0,-4 2-508,0-2 1,1 0-1529,3 1 250,-3 3 0,8 6 1778,-5 3 0,5 3 0,-3 4 0</inkml:trace>
  <inkml:trace contextRef="#ctx0" brushRef="#br2" timeOffset="148">10302 14721 8206,'-2'-7'2207,"-1"-1"-983,1 6-833,-3-3 1,9 6 0,0 3 0,0 3 0,-1 3 0,3 2 11,0-1 0,-2 1 1,2 0-1,0 2 0,-1 3-97,0 1 1,4-4-1,-2 2 1,0-1-3,1 1 1,0 3-262,3-4 0,0 0 0,1-4 0,-1 0 0,1-2 0,0-3-68,4-1 0,-4-1 0,5-4 34,-1 0 1,-3-5 0,3-4 0,0-5 18,-1-5 1,5 1-1,-2-1-23,0-1 0,3-6 0,-2 0 1,3 0-215,1 2 1,-4 1-1,-1 0 1,-1 1-252,1-1 0,-4 4 0,1 1 0,-2 3-910,-2 5 1,-3-1-1238,0 8 2607,-6-1 0,3 4 0,-5 0 0</inkml:trace>
  <inkml:trace contextRef="#ctx0" brushRef="#br2" timeOffset="149">9776 13979 8076,'-4'-11'193,"1"-1"114,-1 1 0,0-1 1,-1 1 684,-1 0 1,2 0 0,-4 4-414,-1 3 0,3 3 1,-2 3-1,1 5 1,-1 7-124,1 6 1,-1 7 0,-4 11-1,1 5-103,0 5 0,-1 4 0,1 5 0,1 2 478,2 1-683,-2 4 1,8-32 0,1 1 0,-5 30 0,1-2-80,2-5 0,2-4 0,1-8 0,1-2-169,3-4 0,1-9 0,4-6-345,-1-6 1,-2-5 0,3 0-418,-1-1 0,-1-4 411,5-4 1,-6-3 0,-1-3 0,-1-5-152,0-2 1,1-3-1,-3-2 98,2-4 0,4-3 0,-3-2 1,0-2-1,1-5-366,1-2 0,-4-6 0,4-3 440,-2-3 1,2 0 0,-2-1 0,1 0 429,-1 1 0,2 0 0,-2 2 0,2 1 0,-4 5 0,4-1 0,-2 4 2,-3 4 0,0 3 0,-2 8 0,0 4 648,0 2 1,0 2 3108,0-1-2682,0 6 1,-2 2 0,0 9-456,-2 7 1,-4 5-1,3 10-275,-1 3 0,-2 9 0,-3 4 1,0 5-24,-1 5 1,5 2 0,-1 1 0,-1-1-225,-1 4 1,0 2 0,1-2 0,3 1-339,0-4 1,3-5 0,3-11-1,0-6-548,0-6 96,0-4 1,3-12 402,1-8 1,0-8-1,-3-9 1,2-2 93,1-4 1,-1-6 0,-3-3 0,0-3-64,0-4 0,4-5 0,0-5 1,-1-2-132,-2-3 1,-1 2 0,0-5 0,1-2 157,3-1 1,-3 6 0,3 5 0,-1 10 930,0 7 0,-1 9 236,1 3 1,-1 15 0,-2 9-423,0 8 0,0 7 0,0 5 0,0 5 0,0 5-9,0 3 0,0 2 0,0 5 1,-2 2-237,-1-2 1,1-1 0,-1-2-181,1 1 1,2 2 0,0-2 0,0-5-197,0-5 1,0-8-1,0-4-909,0-3 0,4-10-506,0-3 1,0-8 832,-4-12 0,0 1 0,0-1 0,0 0-931,0-3 1,0 2 1617,0-2 0,0-3 0,0 0 0</inkml:trace>
  <inkml:trace contextRef="#ctx0" brushRef="#br2" timeOffset="150">9422 14425 8076,'-5'-23'0,"-1"5"0,-6 3 0,1 2 0,3 5 0,1 2 996,-2 1 0,2 6 0,1 7 0,1 3 0,3 6 123,0 6 0,2 1 0,0 6 0,2 2-831,1 1 0,4 1 0,4 0 0,1 1-113,-1-1 0,2 0 0,1 0 1,2 1 1,2-1 0,1-1 0,2-3 0,0-4-11,-2-6 0,-4 0 0,4-4 1,0-4 31,-1-3 1,-2-4-1,-4-5 1,-1-1 103,1-3 0,0-3 1,2-7-321,2-2 0,-1-4 0,-4 1 0,1-2-89,-1-2 1,0-4-1,1-1 1,1 0-723,2 0 0,-3-6 0,4 2 0,-2 1-301,1-2 0,-2 0 1,3-2-1,-1 1 130,1 0 0,-3 3 1,-4 3-1,-2 3-292,-2 3 0,2 7 245,-3 0 1047,0 7 0,-4-2 0,0 4 0</inkml:trace>
  <inkml:trace contextRef="#ctx0" brushRef="#br2" timeOffset="151">9765 13922 8076,'-12'-11'400,"5"-1"0,0 1 1424,2-1-1398,2 6 1,3 2-1,0 9 1,0 7-52,0 5 1,0 8 0,0 4-1,0 6 48,0 5 0,0 3 0,0 6 0,-2 5-287,-1 1 0,1 8 0,0-31 0,0 0 0,2 2 0,-1 1-58,1 1 1,0 0-1,-4 28 1,1-2-1,0-9-3,2-6 1,1-4 0,0-11-854,0-5 1,0-6-753,0-9 1,0-7 16,0-5 0,0-5 840,0-7 0,0 5 0,0-2 1,-2-3 672,-1-2 0,-4-6 0,-4 2 0</inkml:trace>
  <inkml:trace contextRef="#ctx0" brushRef="#br2" timeOffset="152">9456 14482 8076,'-11'3'875,"0"1"-306,-1-1 0,5 2 0,0 0-181,2 1 0,-2 2 0,3 3 0,1 2 158,2 2 1,1 7 0,0 7 0,1 3-270,3 3 1,1 6-1,4-2 1,-1 2-37,0 2 1,3-1 0,0-3 0,0-6 70,1-4 1,3-2-1,2-4 1,0-2-62,4-2 1,-4-7 0,2-8-1,2-3 131,0-1 0,2-6 0,0-6 0,0-7-7,0-6 1,1-1 0,1-5 0,2-2-331,-2 0 0,-4-5 0,-2 5 0,1-4-475,1 0 0,1 1 1,-3 3-1,-2 3-1199,-1 3 0,-3 5 0,2 4 0,-2 6-1408,-2 7 3037,-5 4 0,0 6 0,-6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8908 12083 7853,'12'-26'0,"-1"-1"16,-5 0 1,3 4-1,-4 1 1,0-1-1,2 0 1,-2 0-1,0 0 1,-1 0-1,0 2 1,-1 2-1,0 4 359,-2 2 0,-2 7 0,-3 3 0,-3 7 0,-4 7 0,0 7 1,-2 4-1,-1 2 0,-2 4 0,-1 5 0,0 3 0,-1 1-524,-3-1 1,4 3 0,-2 3 0,0 2 0,0 1 0,1-2-338,1-1 1,1 1 0,2 4 0,-1-1 0,2-7-184,4-6 0,0-6 1,5-8 345,2-4 0,1-9 0,1-6 323,0-6 0,3-9 0,1-4 0,5-8 0,-3-2 0</inkml:trace>
  <inkml:trace contextRef="#ctx0" brushRef="#br0">8874 11763 7853,'18'-22'430,"-2"4"282,-4 3 0,-5 7-266,1 4 1,-4 8 0,2 5 0,0 5 271,1 5 0,-3 2 0,3 4-423,2 1 1,1 0-1,3 4 1,1 2-181,1 1 1,2-3 0,-3 2 0,2 1-216,2 0 1,-3 3 0,3-10 0,0 1-240,-1 1 1,-3-4 0,2 2 0,-4-3-457,0-4 0,-2 2 0,-1-5 338,-2 2 0,-4-3 0,1 3 0,-3-2-30,-1-2 0,0 3 0,0-2 0,0-1-157,0-1 1,0-2 643,0 1 0,0-1 0,0 0 0</inkml:trace>
  <inkml:trace contextRef="#ctx0" brushRef="#br0">8897 12335 7853,'-12'-12'177,"5"2"0,-1 2 0,-1 3 1296,-1 0 0,3 4 0,1-4-831,5 0 0,5 2 0,11-4 1,6-2-494,4-1 1,2-2 0,4 1-1,2-1-574,-1 1 0,0-4 0,2-1 1,2 2-1466,2 2 0,-7 0 1890,4 1 0,-9 0 0,2-1 0</inkml:trace>
  <inkml:trace contextRef="#ctx0" brushRef="#br0">13831 12015 7942,'-12'0'0,"1"0"0</inkml:trace>
  <inkml:trace contextRef="#ctx0" brushRef="#br0">13774 11695 7942,'0'-11'382,"0"4"0,-4-3 0,-1 2 0,0-2 687,0-1 1,-1 1 0,4 1-539,-2 1 1,0 7 0,4 2 0,0 8 0,0 8-443,0 4 0,0 5 1,0 9-1,0 3 0,0 4 1,0 2-167,0 2 0,0 1 0,0 1-226,0 2 0,0 3 0,0-3 0,0-3-428,0-4 1,-4-9 0,1-7 0,0-5-881,2-3 1,1-5 1028,0-10 1,0-10-1,0-14 582,0-6 0,-5-3 0,-2-5 0</inkml:trace>
  <inkml:trace contextRef="#ctx0" brushRef="#br0">13774 11478 7942,'6'-13'145,"-2"-1"0,-3-1 1113,-1 1 0,4 1-676,0 2 0,1 5 0,-2 2 0,5 3-336,2 1 1,2 1 0,-1 1 0,1 3-270,-1 2 0,2-3 1,1 2-1,1 0-206,-1 1 0,0-4 1,0 5-1,1 0-485,-1-2 0,-5 4 1,-2-2 89,2 2 1,-4 1 0,-2 1 416,-6-1 1,-3 1 0,-5-1 0,-2 2 167,-2 2 0,-3-1 0,-5 5 1,0 0-1,0 0 414,1 0 0,0 0 0,2 4 12,1 0 1,5-5 0,-2-2 0,5-1 485,3 1 1,3-1 0,7-4-284,1 1 0,8-5 0,5 0 0,2-2-314,2-3 0,2 1 1,2-1-1,1 2-226,2-1 1,5 2 0,-3-2 0,0 0 28,-2-2 1,-3 1 0,-1 0-1,-2 3 151,-2 2 0,-4-4 0,-7 5 0,-4 1-37,-3 1 0,-1 3 1,-1 1-1,-4 2-68,-7 2 0,-4 5 1,-7 3-311,0 0 0,0-2 0,-1-1 0,-1-2-674,-2-2 0,-3 3 1,3-4-1,2-1-92,1-1 0,1-7 1,1-3-1,3-1-2070,4-3 3021,7 0 0,-2-7 0,4-2 0</inkml:trace>
  <inkml:trace contextRef="#ctx0" brushRef="#br0">10267 12163 6747,'7'-5'107,"-2"3"0,-4-5 1,2 1-1,2 1 0,0-2 15,0 1 0,0 4 1,-1-2-1,3 3-134,3 1 0,2 0 0,-2 1 0,-1 1 0,-1 2 0,0 0 27,3 1 1,0 0-1,0 3 1,2-3-1,1-1 43,1-1 1,2 2 0,-3-2-1,2 1-25,2-2 0,-4 3 0,2 1 1,0-1-35,-1 0 0,0 2 1,-3-2-1,-1 2-13,0 2 1,1-3 0,-1 2 0,1 0 0,-1 3 0,1-4 0,-1 0 0,2-2 0,1-2 9,1 3 1,1-5 0,-2 3 6,1-3 0,2-1 0,-2 0 0,3 0-8,0 0 1,3-1-1,-2-2-12,3-1 0,-3-3 0,0 2 1,1-1-14,2 1 0,-3 2 1,-1 1-1,-2 0 23,-2-2 1,-1 0-1,-2 4 1,1 1 5,-1 3 1,1-2 0,-2 3 0,-1 0 13,-2 2 0,-3 0 0,4-1 1,0 0 3,3 1 0,0-5 0,2 3 0,1-1 1,2 0-4,2-2 0,-4 0 0,2-2 6,1 0 0,-3-4 1,5 0-1,0 0-17,-1-1 1,-1 4 0,-3-4 0,2 1-4,-2 0 1,2 0-1,-1 4 1,-1 0-5,-1 0 1,2 0 0,2 0-1,-1 0 10,1 0 0,3 4 0,-1 0 0,3-1 18,0-2 0,5-1 0,1 0 1,1 0 35,3 0 0,-3 0 0,0-1 0,-1-2 47,-2-1 1,2 0-1,-2 4 1,-2 0 13,-3 0 1,3 0 0,-4 0 0,-1 0-80,-1 0 1,1 0 0,-3 0 0,1 0-1,-1 0 0,3 0 1,-3 0-1,-2 0-30,-2 0 1,3 0-1,1 2 1,-2 0-133,-2 2 1,-4 0 0,0-4-1,-1 1-660,0 3 780,3-3 0,-9 9 0,4-3 0</inkml:trace>
  <inkml:trace contextRef="#ctx0" brushRef="#br0">7321 11033 8309,'7'-12'5,"0"1"1,-1-1 0,-1 0 0,0-2 0,-2-3 0,-1-1 97,2-2 0,-3 2 0,3-1 0,-3-1 0,-1 0 1,-1-1-1,-3 4 61,-3 0 1,0 3 0,0 5 0,-3 3 0,-3 1 0,-4 5-85,0 6 0,-6 7 0,-5 12 0,-1 6 1,-4 8-6,-4 8 0,17-19 0,1 1 1,-3 4-1,0 0 3,1 2 0,1 1 1,0-1-1,2 1 1,-3 2-1,1 0 1,0 1-1,1 1-84,0 1 0,1 1 1,0 1-1,0 2 1,1 3-1,1 0 84,1-1 0,0 1 1,0 1-1,2-1 0,2-4 1,0-1-1,1 0 0,0 1-17,0 0 0,1 0 0,1-1 0,1 1 1,-2 2-1,0 0 0,1-1 0,-1 0-28,2-1 1,1-1 0,-1 2 0,1-1 0,0-2 0,2 0 0,-1-1 0,2-1-43,1-1 0,0 0 0,1-4 0,0-1 0,-2 30 0,-1-3 25,2-5 1,1-2-1,1-8 1,1-7-112,3-6 1,-3-1 0,4-5 8,0-2 0,-4-2 1,4-3-78,0-1 1,-3-5 635,2 1-974,-3-7 376,-1-3-319,0-5 0,-4-1 0,0-3 0,2-4-1834,0-2 2278,2-1 0,5-11 0,2-2 0</inkml:trace>
  <inkml:trace contextRef="#ctx0" brushRef="#br0">7241 10747 8366,'0'-28'47,"4"3"1,-1-4 0,0 1 0,0 4-147,0 3 1,-1 9 0,0 5 335,-4 2 0,-10 4 0,-7 8 0,-2 9 93,-2 4 1,-4 7 0,-1 1 0,-1 2-205,-3 6 0,1-2 0,-1 4 1,3-3-152,1 0 1,1-5 0,4-1 0,0-1-10,1-2 0,0-4 0,2-3-333,1-3 0,5-4 1,-2-1-386,4-4 1,4-2 0,2-6 330,1-3 0,1-6 0,5-6 421,3-2 0,2-6 0,6-6 0</inkml:trace>
  <inkml:trace contextRef="#ctx0" brushRef="#br0">6864 10816 8366,'11'-12'-204,"1"1"146,-1-1 1,1 2-1,-1 3 1,0 3 605,1 2 0,1 4 1,1 0-1,1 3-133,-1 2 0,2 2 1,-1 5-180,-1 1 0,3 5 1,-2-1-1,-1 4-101,-1 4 0,2 2 0,0 6-295,-1 3 1,-1 3 0,-2 6 0,1 1-355,-1 2 0,1 4 0,-1-2 0,0 2-659,1-1 1,-1-5 1172,1 2 0,4-4 0,2 0 0</inkml:trace>
  <inkml:trace contextRef="#ctx0" brushRef="#br0">6190 13168 8200,'-23'-45'566,"3"0"0,3 3 0,7 7 0,5 7 990,7 9 0,-1 10-1372,6 5 0,-4 4 0,2 4 0,-1 5 1,0 6 31,-2 8 0,3 10 1,0 9-1,3 2-145,5 2 1,-1 7 0,7 0-1,2-3 1,0-4 15,2-5 0,5 0 1,2 1-16,3-4 0,2-8 0,-1-4 0,0-7 0,0-6-10,1-5 0,-6-6 0,-2-4 0,-3-8-44,-1-7 1,1-5 0,1-2 167,2-3 1,-1-2 0,-3-4 0,1 0 0,2 0-307,0-2 0,1-4 0,-3 1 0,1-3-2818,2-4 2938,5-11 0,-18 27 0,1 0 0,2-5 0,0-1 0</inkml:trace>
  <inkml:trace contextRef="#ctx0" brushRef="#br0">15304 11946 8259,'28'-11'-215,"-3"-1"0,6 0 1,0-4-1,2-3 1,2-2 214,-1-2 0,0-5 0,0-1 0</inkml:trace>
  <inkml:trace contextRef="#ctx0" brushRef="#br0">15350 12003 8524,'0'-19'64,"1"2"1,3 0-1,5 2 1,6 0 103,8-1 1,6-5-1,9-2 1,5-8 0,7-5-1,-23 15 1,1 1-87,2 0 1,0-1 0,1 0-1,0-1 1,-1 3 0,0 0-1,0 1 1,1-1 0,-1 2-1,1-1 1,-1 1 0,-1 0 20,0-1 1,-1 1 0,2 2-1,-1 1 1,20-12 0,0 1-116,-3 3 1,4-1 0,-2 0 0,-2 1-1,-4 2-102,-3 1 0,0 1 1,-3-2-1,-2 2 26,-5 2 1,-4-1 0,-5 3 0,-2-1 38,-2 1 1,-5 1 0,-4 2 33,-2 0 0,-1 3-73,-4 0 0,-5 4-291,-3-3 1,-2 4-170,-2 0 0,5 1 0,1 4-907,0 1 1455,3-1 0,-2 8 0,-2-4 0</inkml:trace>
  <inkml:trace contextRef="#ctx0" brushRef="#br0">16560 11010 8331,'-11'0'-346,"1"-2"0,2-1 389,4-5 1,12 2 0,5-1-1,4 1 181,7 0 1,1-1 0,4-2-1,0 2 1,0-2 14,3-1 1,2 2 0,4 1 0,3-2-233,-1-1 0,7-2 1,-4 1-1,-1 1-11,-1 2 1,-7-1 0,-6 5 0,-4 2-79,-6 0 1,-4 2 4,-3 0 0,-4 5 1,-3 3-1,-4 2 1,-4 3-47,-4 2 0,-7 4 1,-4 7-1,-3 1-82,-1 3 1,-1-4 0,-1 5 0,-2 1-172,2 1 1,-3-3 375,1 0 0,1 1 0,3 3 0</inkml:trace>
  <inkml:trace contextRef="#ctx0" brushRef="#br0">15795 12757 7704,'13'9'216,"2"1"1,4 3 0,4 1 0,3 2 0,5 5 129,2 4 1,1 2-1,2 6 1,1 3-125,1 4 0,3 5 0,-2 5 1,-4-2-161,-3-1 1,1-1-1,-3-1 1,3 0-1,2-3-183,-1-4 0,0-3 0,0 0 0,1-1 0,-2-1-261,-3-3 0,3-2 0,-4-5 95,0 0 0,3-1 0,-5-3 0,-2-3 0,-1-2-247,-1-3 0,-4 3 534,0-6 0,0 2 0,4 2 0</inkml:trace>
  <inkml:trace contextRef="#ctx0" brushRef="#br0">16355 13785 8058,'-12'0'3032,"1"0"-2713,10 0 0,3 5 1,13 3-1,4 2-84,3 1 0,1 1 0,0 0 0,-1 2 0,1 3-114,0 1 0,4-3 1,-1 3-1,1-1 7,1 1 1,-4-4 0,4 3 0,-1-2-101,-1 0 0,-3 0 1,-4-3-1,2-2-91,0-3 0,2 2 0,-1-5 0,-2-1-39,-1-2 0,-5-2 0,1-3 0,-4-5-7,-3-5 1,-3-1-1,-5-7 1,0-3-109,0-3 1,0-6-1,-1-6 1,-3-2-586,-4-5 1,2-7 0,-2-10 801,4 31 0,0-1 0,-1-1 0,-1-1 0,1-4 0,-1 0 0</inkml:trace>
  <inkml:trace contextRef="#ctx0" brushRef="#br0">12586 11935 8065,'6'-8'0,"-1"1"0,0-2 0,-2 2 0,3 0 0,1-3 0,-1-3 0,3-2 0,0-7 0,0 1 0,-2-6 0,2-2 0,0-2 0,-1 2 0,2-8 0,-3 3 0,3-2 0,2 1 66,-1 1 0,1-2 0,-1-1 1,2-2 311,2-2 1,3 1-1,5-3 1,1-1-1,1-1-244,2-3 1,1 3 0,-2 7 0,4 3 69,-1 0 1,4 2 0,-3 3 0,3 3 62,1 3 1,2 5 0,2 0-85,4-1 0,-1 3 0,0 2 0,3 2-39,0 2 0,7 3 1,1 2-1,0 1 1,-3 2-42,-2 2 1,3 1 0,0 1-19,2 3 1,-3 2-1,-1 6 1,-4-1-1,-2 2-8,1 2 0,2 2 1,-1 3-95,-2-1 1,1 0-1,-5 4 1,0 1 22,2 3 1,-1-2 0,2 4 0,-6 0 33,-3 1 0,-3-4 0,2 3 0,-6-1 1,-4-1 46,-1 1 0,-7-3 1,3 5 39,-4-3 0,-4-4 0,-2-5 0,1-1 0,-2-4 107,0 0-707,-1-1 0,-6-7-408,-1-5 1,-3-7-1,-2-8 881,0-4 0,5-8 0,-2-2 0</inkml:trace>
  <inkml:trace contextRef="#ctx0" brushRef="#br0">14721 10884 8067,'0'-8'-214,"2"1"0,0-2 0,2-1 1,-1-2 1280,-2 1 0,-2 5 0,-2 3-738,-1 6 0,-1 3 1,3 7-1,-2 2 1,1 4 61,2 3 0,-3 2 0,0 2 1,2 5-198,1 2 0,1 2 0,1 2 1,3 2-1,3 2-76,3 2 0,2 2 0,1 0 1,1 0-224,1-3 1,4-4 0,-3-7-1,1-3 50,-1-4 1,0 2 0,-5-10-1,0-1 29,1-3 0,-2-7 0,-1 1 54,-2-1 0,-5-1 105,-2-4 0,-5-1 0,-8-2 0,-2 0-239,-4 0 1,-8-2-1,-3 0 1,-3 0-269,-2 0 1,1-3 0,0 3 0,-2-1-370,-2-3 0,6-1 0,-1-2 0,4 1-1306,4-1 2049,6 1 0,-8-11 0,3-2 0</inkml:trace>
  <inkml:trace contextRef="#ctx0" brushRef="#br0">12609 11489 8074,'-12'-5'235,"1"-1"1,-1-4 0,2 1-1,1 3 783,2 1 0,4 2 1,-1 7-743,3 3 1,1 10-1,0 7 1,0 9-76,0 8 1,-4 4-1,0 4 1,2 1 17,1 2 0,1 0 1,0 2-1,1-6 0,3-5 25,3-5 0,5-9 0,2-6 0,2-8-41,2-6 0,1-5 0,4-8 0,0-5-75,0-5 1,4-10 0,4-10 0,2-7-254,1-3 1,-14 18 0,0 0 0,0-2-1,0 0 1,2-2 0,-1-1-111,2-1 1,0 1-1,-2 1 1,1 0 0,2 0-1,0-1-532,-2 2 1,-1 0 0,1 2 0,0 2-1,16-25 767,-1 3 0,1 4 0,-4 3 0,-5 2 0,-4-1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17976 5870 8128,'-11'7'0,"0"-4"275,-1-6 0,7-4 1,5-3-1,8 1 1,6 2-1,5-1-190,2 2 0,7-3 1,4 4-1,3-2 1,5 0-124,0 0 1,2 1 0,4 4 0,0-2 0,1 1 115,2 2 0,3 0 0,5-2 0,0-1-56,0 2 0,6 1 0,-31 0 1,2 2-1,1-1 0,1 0 34,1 0 1,2 0 0,1-2 0,0 0 0,1 0 0,2 0 0,0 0 0,1 1-158,1 1 1,0-1 0,4 1 0,1 0-1,0 0 1,-1 0 0,0 0 0,0 0 108,0 0 0,0 0 0,-1 2 1,1 0-1,4 0 0,0 1 1,0 0-1,1 0 40,1 2 0,1-1 1,2 1-1,-1 0 0,-1 1 1,0 0-1,2 0 0,1-1-93,1 1 0,2 0 0,-19-2 1,1 0-1,-1 0 0,1 1 0,0-1 1,-1 1-1,20 3 0,0 1 23,-2 0 1,-1 0 0,2-2 0,0 1-1,-1 1 1,1 1 0,0-1 0,1 1-169,0-1 1,0 0 0,-1 1 0,-1 0 0,-4-2 0,-1 0-1,-1 1 1,0 0-28,-1 1 1,-1 0 0,1 1-1,0-1 1,-1 0 0,-1-1-1,0-1 1,-1-1 216,-1 0 0,0-1 0,-3 0 0,0 0 0,1 1 0,-1-1 0,0 0 0,-1 0 0</inkml:trace>
  <inkml:trace contextRef="#ctx0" brushRef="#br0">2707 7115 8071,'-5'-12'-84,"-2"-2"0,1-2 0,2 2 345,3 2 0,6 5 0,3 4 0,3 1 0,3 2 0,2 2 0,4 0-321,4 2 1,-2 5-1,6-3 1,0 2-1,4-1 87,5 2 0,3 0 0,7 0 1,3-3-1,3-1 85,3-2 0,6 2 1,-30-3-1,1 0-38,0-1 0,1 0 0,0 0 1,1 0-1,0-1 0,1 0 1,1 0-1,1 0-4,1 0 0,2 0 0,0 0 0,0 0 0,0 0 0,-1 0 0,2 0 0,1 0 0,3 0 0,0 0 23,2 0 1,1 0 0,0 0-1,0 0 1,0 0 0,1 0-145,0 0 0,0 0 0,1-1 0,1 0 0,1 0 0,1 0 0,0-1 0,1 0 92,-1 1 0,1-1 1,0 2-1,-1-1 1,-1 1-1,1 0 0,1 0 1,0 0 36,1 0 0,1 0 0,1 0 0,1 0 0,-2 1 0,0-1 0,-2 2 0,-1-1-59,-1 1 1,-1 0-1,2 0 1,-1 0-1,2-2 1,-1 1-1,1 0 1,-1 0-38,0 1 0,0 0 0,0 0 0,0 0 1,-5-2-1,-2 0 0,2 0 0,-1-1-224,0-1 1,0 0 0,1 1 0,0-1 0,-3-1 0,-1-1-1,-1 0 1,-1-1-346,-2 0 1,0 0 0,1-1 0,0 0 586,0 1 0,0-1 0,-1 0 0,-1-1 0,-1 1 0,-1 0 0,1 0 0,0 0 0,-1 2 0,0-1 0</inkml:trace>
  <inkml:trace contextRef="#ctx0" brushRef="#br0">7663 3141 7980,'0'-8'1128,"0"1"-776,0 4 1,2-6-1,1 5 1,5 0-1,4 1 1,3-2-42,4-2 0,2 3 0,2-3 0,0-2 0,0-1 0,1-2-10,3 1 1,-3-4 0,2-2 0,-1 1-178,-3-1 1,0-2 0,-2 3 0,-2-2-334,-2-2 1,0-2 0,-5-1 0,1-1-67,-1-3 0,-5 3 0,-2-2 1,-3 3 132,-1 4 0,-6 2 0,-5 6 0,-7 1 0,-4 2-186,-1 4 0,-1 3 0,-1 4 12,-2 4 0,-3 2 1,3 9-1,2 0 60,1-1 1,1 4-1,0 4 1,1 3 657,3 1 0,3 2 1,6 3-1,2 0 368,4 0 1,3 4-1,2-1 1,3-2 72,4-4 0,7-2 0,4 2 0,3-6-1429,0-4 0,5-5 1,1-4-1,1-2-498,3-3 1,2-3-1,3-9 1,2-6-73,2-7 1,1-9 0,3-3 1155,1-3 0,-5-7 0,-2 0 0</inkml:trace>
  <inkml:trace contextRef="#ctx0" brushRef="#br0">8714 2821 7998,'-11'-28'-156,"3"0"0,2-1 1,1 5-1,1 4-36,-1-1 1,2 1 0,-3 1 0,0 5 0,-1 5 472,-2 5 0,-1 3 1,-3 1-1,0 1 1,-4 4 28,-1 7 1,-1 4 0,-4 8-1,1 3 65,-1 3 1,0 3 0,1 2 0,2-2-15,1-3 0,5 3 0,-1-2 1,2 0-374,2 0 0,4-3 0,4-7 1,1 0-521,2-2 0,1-5 171,3 1 1,3-8 0,5-3 0,2-3-80,2-1 0,0-1 1,-1-3-1,4-4 80,3-6 0,-1 0 1,0-5-1,-2 0 360,1 1 0,2-3 0,-1 5 0,0-1 0,-2 1 0,-4-3 0,3 4 0,-2 1 0,-1 1 0,-3 3 0,-2 1-16,-3 1 1,0 6-1,-3-2 928,3 3 135,-2 1 1,2 0-798,-4 0 0,3 5 0,2 1 0,0 2-399,1-1 0,-4-3 1,0 4-18,0 1 0,-2-3 1,3 2-1,-1 1-233,-2 1 1,-1-3-1,1 1 1,2 0 21,1-2 1,-2 0-1,4-3 1,0-1 376,3-3 0,0-4 0,0-8 0,1-2 0,-1 2 0,1-8 0,-1 3 0</inkml:trace>
  <inkml:trace contextRef="#ctx0" brushRef="#br0">9022 2787 7998,'12'-12'-535,"-1"2"1,-1 1-1,-1 3 669,-1 1 0,0-4 1342,3 1 0,-5 6-1096,-2 6 0,-3 3 0,-1 14 0,0 3-184,0 5 0,-1 0 1,-1 3-1,-3 1-133,-2 0 1,3 2 0,-3-8-1,-1-2-198,2-1 0,-3-2 1,4-4-250,-1-7 1,3-7 103,-1-12 1,3-4 0,1-12 0,0-3-146,0-4 0,5-7 0,4-2 1,4-1 280,2 3 1,0 4 0,-4 3 0,1 6 360,-1 5 0,4 3 1,1 7-1,-1 2 11,1 5 0,-3 1 0,2 4 1,-1 0-233,2 2 1,-4 4 0,5-3-1,-2 0-364,0 0 0,2 2 0,-3-3 368,1-1 0,0-2 0,-3-1 0</inkml:trace>
  <inkml:trace contextRef="#ctx0" brushRef="#br0">9651 2147 7954,'-11'-11'916,"3"1"1,0 2-210,-1 4 0,4 13 1,1 8-1,2 7-616,-2 6 1,3 9 0,-4 6 0,1 4 0,0 5-145,1 4 1,2 0-1,1 6 1,0-3-1,0-5-253,0-6 0,0-4 0,1-7 0,2-8-26,1-11 1,3-6 0,-2-4 73,2-2 0,-3-3 147,3-5 1,-3-5 160,4-3 0,-2-6 0,3-1 0,-2 0 83,2-2 1,1 3 0,1-3-1,-2 0 92,-2 3 0,-3 3 0,2 2 0,-1 1 318,-2-1 1,2 3 156,-1-2-159,0 6-584,1-3 0,-3 5 0,6 0-257,1 0 1,1 0 88,1 0 0,1 1 1,-1 2 35,1 0 1,-1 1-1,0-4-100,1 0 1,-1 4-1,1 0 0,-1-2 1,-3 0 0,-1-2 0,1 1-31,-2 3 0,4-3 0,-2 3 0,2-3 86,2-1 1,-1 0 0,2 0 0,1-1 119,1-3 0,0 1 1,-3-3-1,0 0 347,3-1 1,-2 4-1,2-4 1,-2 1-119,-2 0 0,1 3 0,-1-1 933,1 3 0,-2 2 0,-3 3 1,-1 6-69,-1 8 0,-4 7 0,3 15 1,-3 8-757,-1 11 1,0-24-1,1 0 1,0 7 0,1 0-1,0 2 1,0 0-247,-1 1 0,0 0 0,0 0 0,-1 0 1,0-1-1,0-1 0,0-1 0,0-1-121,1-2 0,-2-1 0,-4 26 1,-2-12-1,-3-9-112,-2-9 1,1-9-1,-2-8 1,-1-4-751,-1-7 1,-5-3-1,-1-5 1,-5-2-3342,-9-3 4331,-4-8 0,-12-8 0,-1-6 0</inkml:trace>
  <inkml:trace contextRef="#ctx0" brushRef="#br0">11569 2318 8181,'12'-59'-137,"-1"0"1,1 5 0,-2 3 0,-1 7-1,-3 6 930,-1 6 1,-1 9 0,-4 8 0,-1 3-465,-3 5 1,-3 4 0,-5 11 0,-2 10 0,-3 10-95,0 10 0,-3 11 0,-2 8 1,10-25-1,1 1-110,-1 2 1,1 1 0,0 3 0,0 2 0,1 2 0,0 1-1,1 1 1,0 1-225,1-1 1,0 1-1,0 2 1,2 0 0,1 3-1,1 0 1,1 1 0,0 1 14,0 1 0,1-1 0,0-1 1,1-1-1,2-7 0,2-1 0,0-1 1,1-1 8,1-2 0,1-1 1,0-4-1,2-2 1,4 19-1,-2-16-282,1-13 1,-5-13-1,0-7 1,1-5-258,-1-9 1,-4-6 0,4-8 0,-3-6-409,1-5 1,0-9 1021,-4-7 0,-5-8 0,-1-2 0</inkml:trace>
  <inkml:trace contextRef="#ctx0" brushRef="#br0">11215 2604 8151,'-23'-6'87,"1"1"1,0 5-1,2 0 1161,1 0 1,6 5-746,2 2 0,11-2 1,12-1-1,10-3-456,7-1 1,9-5-1,4-2 1,4-3-225,3-2 1,-1 1-1,4-1 1,-1 1-881,-3-1 1,3 5 0,-1 0 0,-3 2-813,-4 3 1869,-9 1 0,-1 1 0,-4 0 0</inkml:trace>
  <inkml:trace contextRef="#ctx0" brushRef="#br0">11775 2672 8151,'-4'18'0,"-1"-3"0,-1-2 924,-3-1 1,4-1-43,1 0 0,5-4 1,6-5-680,4-4 0,8-5 0,0-5 0,4-2 1,2-3-72,2 0 1,5-4-1,-2-4-55,3-2 0,-4-3 1,-2 3-1,-3 2-239,-1 1 0,-2-1 0,-2 1 0,-5 2-153,-5 4 0,-5 1 1,-8 5 27,-3 1 0,-10 9 1,-4 2-1,-6 6 142,-2 4 1,-3 7 0,-3 2 0,-1 2 182,3 2 0,3 0 1,-1 1-1,4 2 236,3 0 0,7 1 1,1-5-1,5-2 53,3-1 0,4-1 0,8 2 1,5-2-99,5-2 0,4-4 0,6-6 1,3 0-52,3 1 1,3-5-1,3 1 1,0-6-65,3-4 0,4-4 0,-3-1 0,2-2-65,0-1 1,-4-6 0,3 2 0,-2-1-20,-2 1 1,-7-1 0,-4 4 0,-6 2-112,-5 2 0,-3 0 1,-5 1-19,-3-1 1,-3 1 0,-2 0-43,-3-1 1,-2 1-1,-6-1 1,0 2-201,-3 3 1,1-2 0,-4 5 0,1 1 216,3 2 0,0 1 1,0 0-1,-1 0 499,1 0 0,2 5 1,0 3-1,2 2 104,2 1 0,0 5 0,4 0 0,1 2-121,2 2 0,10 2 0,3 1 1,6-1-654,6 1 0,6-1 1,8-3-1,3-4-807,4-2 1,9-7-1,4-3 1,-1-6 34,-3-5 1,1-5 0,-4-5 0,-2-1 78,-2-2 1,-4-7 987,-9 6 0,-4-9 0,-2 2 0</inkml:trace>
  <inkml:trace contextRef="#ctx0" brushRef="#br0">13054 2410 8151,'-11'0'161,"3"-1"1,0-2-1,1-2 558,0-1 0,-3 3 0,3-1 0,-3 2-189,-2-2 0,1 3 1,-1-3-1,1 3-76,-1 1 0,-3 0 0,0 1 0,0 3-198,-2 3 0,5 5 0,-4 2 1,2 3-259,-1 5 1,6 0-1,-2 7 1,1 0-212,0 0 0,2-2 0,2 2 0,0-1-200,4-3 1,2-6 0,4-4 0,3-3 32,4-4 0,0-3 1,2-7-1,1-3 150,1-6 1,1-6 0,0-8-173,3-6 0,-2 1 0,2-9 0,2-2-20,0-5 1,0-2 0,0-9 0,-9 26-1,0 0 263,0-2 1,0 0-1,0-1 1,-1 1 0,0 0-1,-1 1 1,-1 1-1,1 0 127,0-1 0,0 2 0,6-22 0,0 3 0,-4 13 727,0 8 1,-6 5 490,-2 4 0,-4 12 0,-4 12 0,-4 9 156,-2 9 1,-2 10 0,-2 9-1,-2 4-755,2 3 0,2 3 1,2 5-1,1 1-407,1-1 1,6-4 0,-2-1-1,4 0-461,4 0 1,2-5 0,7-1 0,1-7-648,1-3 0,4-7 0,-4-5 0,-1-6-509,-1-7 0,-6-7 0,1-2 1437,1-4 0,1-10 0,1-5 0</inkml:trace>
  <inkml:trace contextRef="#ctx0" brushRef="#br0">13648 1862 8026,'0'-12'854,"-4"1"1,-1 1-404,-1 2 1,-1 11-1,0 10 1,2 12-1,1 6 1,-1 9-289,-2 3 0,4 4 0,-4 2 0,1 5 0,0 3-65,-3 4 0,4-2 0,0 5 0,1-3-241,0-6 1,0-8 0,4-10-1,0-4-232,0-2 1,0-15-333,0-1 598,5-10 0,-4-5 0,3-7 0,-2-5-132,-2-3 0,-4-4 0,0-6 1,1-3 253,2-1 1,-3 3 0,1 0-1,0 1 1,2 4 489,1 2 0,-2 2 0,0 6 672,-2 0 1,0-1-602,4 1 1,2 4 0,1 2-445,5 0 1,3 4 0,5-3 0,3 3 0,4 1-277,3 0 1,-2 0 0,4 1-1,-1 3-176,-1 4 0,2 3 0,-3 4 0,-3 3-326,-4 0 617,-4 3 0,-8-4-22,-2 2 1,-4 2 0,-5 0 0,-8 3-73,-8 2 1,-3 1 0,-7-4-1,0 0 1,-1-2-507,1-2 1,0-2 0,4-7 0,2-1-916,1-1 0,2-7 1546,3-1 0,13-10 0,7-8 0</inkml:trace>
  <inkml:trace contextRef="#ctx0" brushRef="#br0">14208 2421 8059,'-12'-11'657,"1"-1"1,1 1-1,1 0 401,1-1 0,0 1 0,-3 1 0,0 1-736,-1 1 0,5 2 1,0-3-1,1 2-249,0 2 1,2-2 0,-4 3 4,-1 1 0,3 2 0,-2 1-207,-1 0 0,3 5 0,-2 4 1,1 4-117,0 2 1,-1 5 0,3-1 0,-1 3 159,1 1 1,-2 0 0,2-2-1,0 0 7,0-2 0,-3-2 0,4 4 0,2-2 27,0 1 1,2-4 0,0 0 0,0-4-167,0 0 1,2-5 0,1 0 167,5-2 0,2-1 1,2-4 185,-1 0 0,0 0 1,1-3-1,1-3-61,2-6 0,1-3 0,5 0 1,-2-3 7,1 0 0,-2-3 1,1 2-1,1-3 89,2-1 1,-5 2 0,-1 0 0,-4 4 68,0 0 1,-2 2-672,-3 4 1,-1 5-1,-6 6 150,0 7 0,0 3 0,0 1 0,0 1-224,0-1 1,5 1 0,1-1-1,3 0-155,2 1 1,-1-1 0,8-1 0,0-2 0,0-3 285,2 0 1,2-3-1,2 1 1,1-3 371,2-3 0,-1-4 0,-3-4 0,0-6 0,0-1 0</inkml:trace>
  <inkml:trace contextRef="#ctx0" brushRef="#br0">14676 2330 8059,'0'-12'-325,"4"5"0,-1-1 0,0-1 836,-2-1 0,3-5 1,0 0-1,-2 1 643,0 1 1,-2 5 0,-2 1-461,-1-2 1,-4 4-1,-4 2 1,-2 7-450,-2 8 1,2 4 0,-2 8-1,2 2-397,2 0 0,1 2 0,2-2 0,4 0-254,3 0 1,1-2-1,1-3 1,3 0-1,4-5-349,2-3 0,8-1 0,3-8 0,6-3 347,2-3 1,3-9 0,5-9 0,1-2-126,-2-5 0,0-2 0,-2-7-564,0-2 1097,-4 3 0,-2-15 0,-6 3 0</inkml:trace>
  <inkml:trace contextRef="#ctx0" brushRef="#br0">15201 1702 8630,'-5'-7'4005,"-3"4"-3295,3 1 1,-1 9 0,2 4-185,-3 7 0,0 10 1,0 6-1,-2 7-280,-1 3 1,-2 7 0,1 3 0,-1 5 0,1 2-68,0-2 0,0-2 0,3-5-316,0-6 0,5-9 0,0-9 0,1-3-1060,2-3 1,0-7-1762,0 0 2236,0-7 0,-1-3 586,-3-5 1,3-6 0,-3-6-1,3-7-206,1-6 0,0-6 0,0-6 0,0-2 54,0-1 0,1 3 0,2 0 0,2 4 297,1 2 0,-2 6 0,4-2 1,0 5 162,3 3 1,0 2 0,0 7 0,1 1 207,-1 1 0,1 6 0,0-2 1,2 3 404,2 1 0,-1 0 1,-3 0-1,2 0-128,2 0 1,-1 0-1,-4 0-568,1 0 0,-1 1 0,1 2 1,-2 2-252,-3 1 0,0-2-209,-4 3 0,-1 1-235,2 3 0,-4 1 119,-4-1 0,-1 1 0,-6-1 0,1 1-132,-2-1 0,-4 0 1,2 1-1,-1-1 295,1 1 0,-2-1 0,1 1 1,1-1 297,1 0 0,1-3 1,1-2-1,1 1 480,2-1 0,-2-3 815,3 0 0,3 2-390,4-1 1,1 1-1,7-2 1,0 2-140,3 1 0,0 2 0,2 5 0,1 2-172,1 4 1,1-1 0,-2 1 0,3 1-303,1 2 1,-3 4-1,3 0 1,-1-4-364,1-1 0,-3-4 1,3 3-1,0-5-1029,0-3 0,-3-5 0,4-3 1126,1-3 0,7-11 0,2-3 0</inkml:trace>
  <inkml:trace contextRef="#ctx0" brushRef="#br0">14208 8497 8146,'5'-11'0,"-3"3"0,6 0 0,1 0 0,2-1 0,3 0 0,1 1 0,9 2 0,-1-2 0,3 3 0,2 1 0,2 1 0,3-1 0,1 4 0,2 0 0,2 0 0,4 0 0,2 0 0,3 0 0,1 0 0,2 0 0,-1 0 57,2 0 0,2 0 1,8 0-1,4 0 0,-32 0 1,1 0 70,0 0 0,1 0 0,0 0 1,0 0-1,0 0 0,2 0 1,1 0-1,1 1-180,2 1 1,1 0-1,-1-2 1,0 1 0,3 1-1,0 0 1,1-1-1,0-1 117,2 0 1,0 0-1,0 0 1,1-1-1,2 0 1,0-1-3,0 1 0,0-1 1,1-3-1,-1 1 0,-3 0 1,1 0-1,1 0 0,1-1 1,1 1-1,1-1 64,1 1 0,0 1 0,-3-1 0,-1 0 0,1-1 0,-1-1-83,-2 0 0,0 0 1,-1 0-1,0 1 1,-1 0-1,1 0 1,-1 0-1,-1 2-272,-2 1 0,-1 0 0,-4 1 1,-1 1-1,21 1 228,-6 3 0,-4-3 0,-4 6 0,-5 2 0,-5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4774 15167 8171,'6'-17'17,"4"5"1,-3-9 0,5 7 0,4 3 0,3 2 0,2 2 0,3 0-29,3 3 1,1 3 0,4 1-1,-2 0 1,2 0 0,1 0-95,1 0 1,0 0 0,1 0 0,-1 0 0,1 1 88,4 3 0,0-3 0,3 3 0,-3-2 56,0-2 1,2 0 0,6 1-1,1 1 60,2 2 0,0 0 1,0-4-1,3 1 22,3 3 1,2-3-1,2 3-84,1-3 1,-28 1 0,1 0-1,0 0 1,1 0 0,1-1-1,1 1-36,1-2 1,-1 1 0,1-1 0,-1 0 0,-1 0 0,0 0 0,3 0 0,0 0 77,2 0 0,0 0 0,2 0 1,1 0-1,1 0 0,0 0 1,-1 0-1,-1 0-6,-1 0 0,0 0 0,-1 0 0,1 0 0,-1 0 0,1 0 0,1 0 0,1 0-26,-1 0 1,0 0 0,1 1 0,1 2 0,-3-1 0,1-1 0,0 1 0,1 0-17,2 1 1,1-1 0,0-1-1,1 0 1,2 0 0,-1 1 0,-1 0-1,-1-1-55,0 1 0,-1 0 0,2-2 0,0 1 0,2 1 0,1 0 1,0-1-1,2-1-201,0 0 0,0 0 1,1 0-1,-1 0 0,-1 0 1,0 1 209,1 1 0,0 0 0,1-1 1,-1-1-1,3 2 0,0 0 0,0-1 1,1-1-1,-2 1 0,0-2 5,0 1 1,-1 0 0,2 1-1,0 0 1,0 0 0,1 0 18,3 1 1,0 0-1,-3 0 1,1 0 0,2-2-1,0 0 1,-1 0 0,0 1 22,-1 1 0,0 0 0,0-1 1,0-1-1,0 2 0,0 0 0,-1-1 1,0-1-1,-2 0 0,0 0-92,0 0 1,0 0 0,-1 2 0,1 0 0,2 0 0,1 0 0,0-1 0,0 0 120,-1 0 0,0 0 0,2-1 0,0 0 0,-3 0 0,1 0-53,1 0 1,1 0 0,2 0-1,1 0 1,-2 0 0,0 0-1,1 0 1,-1 0 0,-1 0-1,1 0-39,0 0 1,-1 0 0,0 0-1,-1 0 1,3 0 0,1 0-1,0 0 1,1 0 16,-2 0 0,2 0 0,-19-1 0,1-1 0,-1 0 0,20-2 0,0 0 1,-20 1-1,-1 0 0,1 0-14,-1 1 1,1-1-1,-2 1 1,21-4-1,-1 1 1,-4 2-1,-1 0-82,-5 0 1,-1 0 0,-2-2 0,-1 1 0,-7 2 0,0 0 0,-1 1 0,0-1-244,-1 2 1,-1-1 0,25 1 0,-4 1 351,-6 3 0,-3 4 0,-4 5 0,-1-2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429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1028 7035 9695,'-6'-11'-742,"-5"-4"0,5-1 905,0 2 1,6 7 0,9 3 0,6 3 0,6 1 0,6 0-168,2 0 1,7 0-1,6 0 1,3 0 0,4 0-1,1 0 1,4 0-1,3-2 21,2-1 0,6 1 0,-3-3 0,0 1 1,1 1 94,-4 0 0,1 3 1,0 3-1,0 2 0,1 0-50,2 0 0,0 0 0,-28-4 0,1 1 1,1-1-1,0 1-122,0 0 1,2-1 0,1 0 0,1-1-1,-3 0 1,0-1 0,1 0 0,1-1-35,0 1 0,0-1 0,-1-3 0,0 1-1,0 0 1,-1 0 0,-3 0 0,-1-1 94,29-2 0,-4-2 0,-9 5 0,-2 1 0,-1 2 0</inkml:trace>
  <inkml:trace contextRef="#ctx0" brushRef="#br1" timeOffset="1">1016 9399 8400,'0'-29'0,"0"-4"0,0 7 0,2-2 0,3 6 0,6 4 336,7 4 0,9 5 1,4 3-1,6 1 1,5 2-1,4 2-398,3 1 1,5 1-1,5 3 1,2 4-1,0 1-120,1-2 0,2 2 0,-30-6 0,1-1 0,1 1 0,-1-1 125,2 1 1,-1 0 0,0-1 0,0-1 0,-1 0 0,0-2 0,1 1 0,0 0 16,2 0 0,0 0 0,3 0 0,0 0 0,-1 0 0,1-1 0,-2 0 0,0 0 53,1-1 1,-1 0 0,1-1 0,0 1-1,2 0 1,0 1 0,0-1 0,1 0-14,-2 1 0,0 0 0,3 2 0,-1 0 0,-5 1 0,0 0 0,-1 0 0,-1-1 0,0-1 0,-1 1 0</inkml:trace>
  <inkml:trace contextRef="#ctx0" brushRef="#br1" timeOffset="2">16697 5334 8146,'-16'0'459,"-3"0"0,1 0 0,-1 0 280,-1 0 0,-2 10 0,-1 5 1,-1 8-1,-1 7-193,-2 8 1,-3 11 0,3 5 0,14-25 0,1 2 0,0 1 0,2 0 0,1 1 0,2 0-49,0 0 1,2-1 0,3 24 0,3-12-1,9-8-289,8-8 0,5-10 1,3-7-1,5-6 0,2-5-135,1-4 1,2-7-1,0-9 1,4-7 0,-1-7-712,0-7 1,-1-5 0,-3-3-1,-2-6-301,-18 26 1,0-1 0,12-29 0,-9-2 0,-8 4 158,-9 4 1,-12 2 0,-14 6-1,-8 3 212,-7 7 1,-5 10 0,0 17 0,-1 7 315,0 7 0,-2 8 0,2 13 0,7 5-763,6 5 1,10-2 1013,8 3 0,2-2 0,2-2 0</inkml:trace>
  <inkml:trace contextRef="#ctx0" brushRef="#br1" timeOffset="3">17291 5288 7974,'7'-12'-70,"3"1"1,-4-2 0,2-1-1,-2-1 1,0 0 161,1-2 0,-1 5 1,3-4-1,-3 4 1,-1 0-1,-1 1-506,1 0 1,-5 4 257,0 3 1,-5 4 0,-6 4 0,-1 4 0,0 3 259,-4 4 1,2 3-1,-3 5 1,-1 0 291,0 0 0,3 0 0,-3-1 0,2 1 290,2 0 0,1-4 1,2 0-1,-1 1 76,1 2 1,-1-3-1,2-1 1,3-2 34,3-2 1,-1 3-1,1-2 1,3-2-241,3-4 0,1 0 1,6-6-1,2 1-79,3 1 0,2-4 0,0 3-255,3-2 0,2-2 1,2 0-1,0 0-142,0 0 1,0 1-1,1 1 1,0 3-12,-1 2 1,2-1-1,-7 3 1,0-1-1,-3 2 15,-2 4 1,-3-2-1,-3 4 1,-3-2-85,-3 1 1,-2 1-1,-3 5 1,-5-2-100,-5 1 0,-3 2 0,-7 0 0,-3 1 0,-4 0-1077,-2 0 0,-1-4 0,0-3-439,0-3 1,3 0 0,2-9 1613,1-2 0,1-11 0,5-3 0</inkml:trace>
  <inkml:trace contextRef="#ctx0" brushRef="#br1" timeOffset="4">16092 5722 7888,'10'-8'124,"-1"1"1,-3-2 476,-1-1 1,4-2 0,-2 1 0,0 1 595,1 2 0,-7-1-994,-1 5 1,-6 2 0,-8 6 0,-3 4 0,-2 6 0,-3 5-232,-4 3 0,-7 6 0,0 2 0,-4 3-183,1 2 1,-4 0-1,3 2 1,3 1-353,2-1 1,7-3 0,-2-2 0,5-4-416,3-4 1,7 0 0,10-10 43,4-4 0,4-5 934,6-9 0,4-2 0,2-5 0</inkml:trace>
  <inkml:trace contextRef="#ctx0" brushRef="#br1" timeOffset="5">15864 5665 7888,'-12'-5'-548,"1"0"0,-1-4 0,1 2 1191,-1 2 1,1 1 0,-2 4 0,1 2-99,0 2 0,-2 2 0,7 7 1,-3 2-257,-2 4 1,1 2-1,-1 4 1,1 0-1,-1 3 175,1 1 1,-2 3-1,-1 6 1,-2 2 0,-1 2 252,1 0 0,-4-1 0,1 2 1,-3-2-104,-1-2 0,4-2 0,1-7 1,2-4 27,2-6 0,6-4 1,4-4-297,3-1 0,8-4 0,4-4 0,7-1-144,3-2 1,3-5 0,3-4 0,3-5-425,3-5 0,3-3 1,1-1-1,2 0-1390,2 1 1,-3-5 0,2 0 515,0 2 0,-3 2 1,-7 4-1,-3 4 1,-3 2 1095,-1 2 0,-1 4 0,1 2 0</inkml:trace>
  <inkml:trace contextRef="#ctx0" brushRef="#br0" timeOffset="6">1199 7675 10185,'-5'-29'-244,"3"1"1,-5 6 361,2 3 0,-2 6 0,3 12-207,1 9 1,2 15-1,1 3 1,1 7-1,2 7 58,1 5 0,1 9 0,-3 9 1,0-28-1,0 0 59,-1 1 0,1 1 0,-2 4 0,1 1 0,-1 3 0,0 1 0,-1 4 0,1 1 0,-2 1 0,1 2-161,-1 1 1,0 1-1,-2-2 1,1 1-1,0-5 1,0-1-1,1-3 1,-1 0 108,1-3 0,-1-1 0,1-1 0,-1-2 0,1 25 0,-2-14-41,1-11 0,2-12 0,1-8 239,0-3-224,0-9 1,0-3 0,0-8-142,0-3 0,0-1 1,0-3-1,0-6 176,0-3 1,-5-8-1,-1-1 1</inkml:trace>
  <inkml:trace contextRef="#ctx0" brushRef="#br1" timeOffset="7">1028 7858 8460,'-6'-28'543,"-3"-2"1,5-3-404,1 3 1,2 6 0,4 6-1,4 3 1,10 3-111,7 4 1,11 4 0,12-3 0,8 2-376,4 3 1,2 1 0,-3 1 81,-1 0 0,-4 0 1,-1 0-1,-1 0 208,-3 0 0,-1-4 1,0 0-1,1 0 252,2-1 1,-1 3 0,-2-5 0,2 1-59,5-1 1,7 1 0,-29 2-1,0-1 1,2 1 0,0 1-52,0-2 0,0 1 0,1-1 0,0 0 0,1-1 0,0 0 0,2 1 0,-1 0-185,1 1 1,-1 0-1,0 0 1,0 0 0,-3 1-1,0 0 70,1 0 0,-1 0 1,-2 2-1,0 0 1,32-4-33,-2-1 0,-6 5 0,-7-3 0,-2 3 0,-1 0 52,0-3 0,-7 3 1,-3-3-1,-6 3 19,-2 1 0,-5 0 0,-5 0-104,-2 0 1,-5 0-1,-3 0 0,-5 5 1,-1 1 58,-4 0 1,-1 5 136,-5-4 1,5 3-1,-5 3 1,-1 1 159,-1 1 1,-1 7 0,-1 1-1,1 6-9,-1 4 0,-4 13 1,-4 11-1,7-22 1,0 2-113,-2 5 0,0 2 0,-2 7 1,-1 2-1,0 2 0,-2 1 1,0 3-1,0 1-268,6-19 0,1 1 0,-1-1 1,0 3-1,0-1 0,0 1 1,2-2-1,1 0 0,0 0 1,-3 15-1,1 0-86,4-4 0,1-2 1,0-5-1,2-2 0,3-4 1,2-1-1,0-5 0,2-1-693,5 22 0,2-12 904,7-17 0,-1-2 0,1-12 0,3-3 0</inkml:trace>
  <inkml:trace contextRef="#ctx0" brushRef="#br0" timeOffset="8">7858 10404 13072,'0'8'-1573,"-2"-2"1277,-2-1 0,2-1 671,-6-4 1,6-1-560,-2-3-317,3 3 134,1-4 451,5 5 1,-4 0 0,4 0 0</inkml:trace>
  <inkml:trace contextRef="#ctx0" brushRef="#br2" timeOffset="9">5985 7595 10619,'-6'-18'391,"-4"3"1,-4 6 1269,4 1 1,0 7 0,6 1-1339,2 6 1,4 8 0,3 3 0,2 1 0,0 2 0,1 2-1017,-1 0 1,1 1 0,2 0-1,-1 0 1,-1 0 0,1-2-230,1-2 0,1 2 0,-1-6 1,-1-1 140,-1-1 1,-1-3 0,4-4 864,-4-6 1,-2-10-1,-5-8 1</inkml:trace>
  <inkml:trace contextRef="#ctx0" brushRef="#br2" timeOffset="10">5939 7115 10619,'-5'-11'2272,"-2"-1"-2402,1 6 1,1 6 0,6 9 0,3 5-18,4 5 0,3-1 0,3 1 0,3 1 0,0 0-979,4-1 0,0-2 0,2-4 1089,0 2 0,5-3 0,1 5 0</inkml:trace>
  <inkml:trace contextRef="#ctx0" brushRef="#br2" timeOffset="11">6236 7378 10619,'-8'-10'267,"2"1"1,-1 2 3431,1 2-2797,4 2 1,-3 8 0,5 2 0,1 3 0,1 2-743,2-1 0,4 5 1,-3-1-1,0-1-268,0-2 0,0 4 1,-2 0-1,0 1-22,0-1 1,-1 3 0,1-4 0,1 1-33,-2 0 1,0-3-1,-2 2 1,0-2 216,0-2 83,0 1 1,0-4-57,0-4 0,0-1 1,0-11-1,0-1-78,0-1 1,3-3-1,1-1 1,0-1 103,1 1 0,-2-3 0,4-1 0,2-1-2,1 0 1,2 0 0,-1-4 0,1 0 339,-1 0 1,4 4 0,0 1 0,1 2-26,0 2 0,-3 2 1,2 5-1,-2 3-341,-2 3 0,1 2 1,-2 3-1,-1 5-594,-2 5-1,1 2 1,2 4 0,0 0-827,2 0 1,-3 0 0,6 0 0,-3-2 212,0-1 1,1-3 0,0-5 0,4-3 1038,1-1 0,-4-1 0,2-4 1</inkml:trace>
  <inkml:trace contextRef="#ctx0" brushRef="#br2" timeOffset="12">6853 7195 10619,'0'-11'298,"0"-1"1,0 1 415,0-1 1,0-3-1,0 0 1,0 1-1,0 0 148,0-1 1,0 1 0,0-5 0,0 0 0,1 0-595,3 0 0,-3 1 1,4-2-1,-1 1-577,0-2 1,1 5-1,-3 1 1,2 2-858,-1 2 372,-2-1 1,-6 8-1,-3 7 1,-2 8 617,-1 6 0,-5 6 1,0 5-1,-1 2 570,1 5 1,-3 0 0,2 3 0,1-3 280,-1 0 1,3-6 0,5-1 0,3-3 168,1-2 0,-3 1 0,5-9-360,0-1 0,7-2 1,2-3-1,2-3-341,-1-1 0,1-1 0,5-4 1,1 0-23,1 0 1,0 0 0,-3 0 0,-1 0-28,0 0 1,1 1 0,-1 2-1,1 2-234,-1 1 1,1 0 0,-1 4-1,0 1-221,1 1 1,-1 7-1,1 0 1,-2 4-63,-3 4 1,2 6 0,-4 6 0,0 3-35,0 5 0,-1 0 1,-4 6-1,0 1 1,0-2-454,0-3 1,-1-3-1,-2-3 158,0-1 0,-1-7 0,4-2-909,0-9 1,-1-11 1626,-3-9 1,3-13 0,-5-4 0</inkml:trace>
  <inkml:trace contextRef="#ctx0" brushRef="#br2" timeOffset="13">7149 6910 10619,'-1'-12'812,"-3"1"0,3 3 0,-4 2 144,0 1 1,4 2-1,-3 8 1,3 5 0,2 6 508,3 1 1,-2 2 0,5 4 0,-1 1-904,0 3 1,-2-3 0,2 3 0,1-2-541,-1 2 1,-2-3-1,2 4 1,-1-1 22,-2-1 1,-2 1 0,-1-6 0,0 0-963,0-2 0,0-1-136,0 1 1,0-9 0,-1-10-1,-2-9-255,0-9 1,-1-7 0,4-13 0,1-3 700,3 0 0,-2-3 1,5 3-1,-1-1 1,0 2 347,3 1 1,-2 2-1,0 6 1,1 6 751,-2 5 1,3 2 0,-4 5 180,1 2 0,2 2 0,2 10 0,-1 3-561,-1 4 1,-1 3-1,5 3-668,-1 1 0,1 2 0,-1-3 0,0 2 0,1 1-538,-1-1 1,-3-1 1052,0-3 0,-1 4 0,5 2 1</inkml:trace>
  <inkml:trace contextRef="#ctx0" brushRef="#br2" timeOffset="14">7481 7070 14815,'6'0'4304,"-1"0"1,-1-6-2705,0-1 0,3-3-1313,-3-2 1,5 0 0,-1-4 0,2-3 0,1-2 0,1-3-560,-1-3 1,0 3 0,1-4 0,-1 1-504,1 1 1,-1-1 0,-1 4 0,-1 0-231,-1 0 1,-6 4 0,2 2 0,-3 0 24,-1 3 1,-1 7 0,-3 3-1,-3 3 356,-3 1 0,-2 1 0,1 3 0,-1 4 884,1 6 1,-1 0 0,1 5 0,0 2 755,-1 0 0,5 3 1,-1 2-1,0 3 1169,2 4 0,-3 3 1,5 7-1,2-1-1002,1 1 1,2 1-1,3 2 1,4-2-1266,6-2 1,4-8-1,5-8 1,0-6-1397,0-5 1,0-7-1,1-4 1,1-4 1486,2-4 0,4-13 0,-1-7 0</inkml:trace>
  <inkml:trace contextRef="#ctx0" brushRef="#br2" timeOffset="15">8143 6544 10619,'0'-23'122,"0"-3"0,0-1 1,0 2-1,0 2 1,0 4 116,0 4 1,-1-2 0,-2 2 0,-2 2-307,-1 4 1,-2 4-1,-3 6 1,1 3 0,0 4-1,-1 3 1,-1 4 1,-2 2 0,2 3 0,1-1-1,-1 2 19,1 0 0,3 3 0,1 2 0,-2 0 0,-1 1 300,-2 1 0,2-4 0,1 3 0,3-3 367,1-1 1,-3-1 0,4 1 0,1-1 115,-2-3 1,3-3 0,-1-4-1,1-1-29,2 1 1,5-5-599,3 1 1,2-6 0,2 2-28,-1-2 0,4-2 0,0 0 0,1 0-631,0 0 1,-2 0 205,5 0 1,0-4-1,4 0 1,0 0-179,0-1 0,-4 4 0,-2-3 0,0 3-105,-3 1 1,-3 1 280,-3 3 1,-3 2 0,-6 7 0,-2 2 27,-1 4 1,-8-1-1,0 1 1,-2 1-78,-2 2 0,3 1 0,-2-2 1,2-2 219,2-4 1,1-1 0,1-1 0,2 0 259,2-3 1,-4-6 0,3 1 0</inkml:trace>
  <inkml:trace contextRef="#ctx0" brushRef="#br2" timeOffset="16">8463 6384 10619,'5'-23'230,"3"1"1,-3 0-1,-2 3 1,-1 4-120,-2 2 0,-2 0 0,-1-1-124,-5-1 0,-2 5 0,-2 6 0,1 3 56,0 1 1,3 0-1,0 1 1,-1 3 0,1 4 24,0 2 0,-1 1 1,4 2 58,-1 2 1,3-1 0,-1 5-1,3 1 157,1 2 0,-4-3 0,0 0 0,2 1 197,1 2 0,1 2 0,0 0 0,0 0 90,0-2 0,-2-2 0,0 2 0,-2-2-184,2-1 0,0-1 0,3 1 0,2-4-131,1-2 1,5-2-1,-2-1 1,3-2-104,2-4 1,1-3 0,2-1 0,3 0-4,-1 0 1,5-1 0,-3-2 0,1-2 111,-1-1 0,2 2 0,-6-2 0,-1 1-44,-2 2 1,0 2 0,-1 1-175,1 0 1,-6 6 0,-2 4 0,-4 6-558,-4 1 1,-2 6 0,-7 5 0,-2 1-1420,-4 3 1,-3 0 0,-2-1 2020,-3 0 0,-2-1 0,-5 5 0</inkml:trace>
  <inkml:trace contextRef="#ctx0" brushRef="#br2" timeOffset="17">18045 7858 10651,'-18'6'514,"2"3"1,4-4-1,2 1 160,3 3 1,7 0 0,7-1 0,5-5 0,3-1 0,4-4 0,2-1-213,2-5 1,0-2 0,0-3 0,1-1 0,1-2 0,2-1-306,-2 1 0,0-3 1,-3 2-1,0-1 1,-2-1-472,-1 2 1,-5-4-1,1 5 1,-3-2-211,-4-2 0,-3 3 1,-5 2-1,-2 2-19,-1 2 1,-5-1-1,-7 2 1,-4 1 288,-3 2 1,-1 4-1,0-1 1,1 3 373,-1 1 1,-4 1-1,0 3 1,2 4 616,1 2 1,1 7 0,1 2 0,3 2 542,4 2 0,3 0 0,0 1-618,1 3 0,4-2 1,4 4-1,3 0-567,3 1 1,9-5 0,8 2 0,4-5-488,3-3 0,8-6 0,1-7-576,3 0 1,3-4 0,4-6 0,-1-5-541,1-5 0,0-3 0,-2-6 0,-2 0 1,-4 0 1563,-2 0 1,-7 0 0,-1 1 0</inkml:trace>
  <inkml:trace contextRef="#ctx0" brushRef="#br2" timeOffset="18">18833 7743 10661,'0'-11'843,"1"0"1,2-2-64,1-2 0,1 2 0,-3-4 0,3 1 1,0-3 18,0-3 0,4-1 0,-2-1 0,0-1 1,0-3-665,-2-1 1,2-2 0,-2-2-1,0 3-545,1 3 1,-3 3-1,-3 3 1,0 2-397,0 3 1,-1 5-1,-3 3 12,-3 5 1,-3 3-1,-2 3 1,-1 6 0,-2 5 529,-4 5 0,-2 7 0,-2 3 0,0 1 443,0 2 0,4 5 0,0-4 0,0 4 745,1-1 0,-2 0-420,5-2 0,-1-5 0,6-3 0,3-5 0,3-3 265,3-1 0,2-4 0,3-4 0,3-2-498,3-2 1,2 0 0,-1-3 0,1 2-56,-1-1 0,1 2 0,-1-1 0,0-1 61,1 3 1,0-1-1,2 3 1,2 0-177,-2 1 0,-2 1 0,0 2 0,0-1-218,4 0 1,-4 1 0,4-1 0,-2 2-327,1 2 0,-6 2 0,2 3 1,-2 0 83,-3 4 1,-1 0 0,-5 6 0,-1-1 0,-4 0-281,-6 3 0,-2-3 1,-7 1-1,-3 2-24,-3 1 0,-2-4 0,3-2 0,-2-3-334,2-1 1,1-5 0,2-4-17,3-5 0,4-7 1043,8-10 0,-4-9 0,5-13 0</inkml:trace>
  <inkml:trace contextRef="#ctx0" brushRef="#br2" timeOffset="19">19267 7309 10628,'-5'-6'5572,"-3"2"-4899,-2 3 1,3 3-1,0 6 1,1 7 250,0 6 1,2 3 0,-3 1 0,2 3 0,1 1-619,-1 3 0,3 1 0,-4 1 0,0 0-206,4 1 1,-3-5-1,0-1 1,0-1-390,0-2 0,-3-4 0,3-1 0,-1-2-451,-3 1 1,2-5 0,1-2-421,1-4 1,0-7-1,2 0 146,-1-9 1,6-5 0,7-12 0,3-4 419,4-7 0,0 0 1,-2-7-1,3 0 235,0 2 1,-3-4 0,1 6-1,-2 2 631,-1 0 1,-1 3-1,-1 3 1,-1 3 2149,-1 3 0,-6 6-892,2 3 0,-1 7 1,-1 6-1462,2 4 0,3 5 0,-1 4 0,0 0-603,3 1 0,2-1 0,3-1 0,1-1-825,-1-1 1,4-1-1,0 4 1,0-3 175,-3 0 0,1-4 0,0 2 0,-2 1 1061,-2-1 1,5 2 0,1 3 0</inkml:trace>
  <inkml:trace contextRef="#ctx0" brushRef="#br2" timeOffset="20">19530 7572 15709,'11'-1'2732,"1"-4"-1910,-1-7 0,4 0 0,2-7 0,0-3 0,4-2-578,0-3 1,3-5-1,2 2 1,-1-3-665,-3-1 0,-1 3 0,-5 2 0,-2 0-599,-2 0 1,-5 3 0,-4 1 104,-1 5 1,-7 4 0,-4 10-1,-5 6 567,-5 6 1,-4 8-1,-3 4 1,1 2-1,2 5 1051,3-1 0,1 5 0,-3 1 790,3 3 1,3 2-1,4-1 1,1 0-185,0 0 1,4 1 0,3-2 0,4-3 0,4-3-807,4-3 0,6-6 0,2-3-1001,2-2 0,1-7 0,4-2 0,0-3-1433,0-1 0,1-6 0,1-5 0,3-4 1963,1-3 1,7-6-1,4-5 1</inkml:trace>
  <inkml:trace contextRef="#ctx0" brushRef="#br3" timeOffset="21">20306 7138 8039,'0'-18'223,"0"2"1,0 4 0,0 1 0,-1 0 0,-2-1 220,0 1 0,-1-1 0,3 2 0,-3 2-623,-4 5 1,2 3 0,-2 2 0,-1 5-1,-1 1-84,-1 5 0,-1 2 0,1-1 0,0 3 0,-1 1 0,1 2 265,-1 1 0,1 2 1,-1 0-1,0 0 421,-4 0 0,4 0 113,-3 0 0,2-2 0,1-1 0,2-2 0,3-1 803,3-3 1,-1-2-937,1 0 0,5-6 1,7-2-72,2-3 0,1-1 0,1 0 0,1-1 76,2-3 0,-3 2 0,5-5-196,-1 2 0,-3-3 1,4 5-1,-2-1-105,0-1 1,0 4 0,-3-3 0,-1 2-323,1 2 1,-1 0-1,0 2-126,1 2 0,-2 3 1,-2 7-1,-5 3-110,-1 0 1,-2 6 0,-2 4 0,-1 0-324,-5 0 0,-6-2 0,-1 1 0,0-2 114,-2-1 0,4-5 1,-2-3-1,3-3-77,0-5 0,4-2 0,2-6 1,1-4 736,3-7 0,0-4 0,2-7 0</inkml:trace>
  <inkml:trace contextRef="#ctx0" brushRef="#br3" timeOffset="22">20786 6910 8039,'4'-12'-1633,"0"1"2374,-2-1 0,-1 5 1,-2 0-201,-3 2 0,-2 2 0,-5 4 1,-2 3-349,-2 3 0,2 5 0,-4 2 0,2 2-146,0 2 0,-5 1 0,1 5 0,-2 1 121,2 2 1,-2 5 0,2-2 0,-3 3 176,-1 1 1,6-1-1,1-2 1,5-4 222,3-3 0,-1-7 1,6-1-341,0-4 1,7-5 0,3-3 0,4-3 38,0-1 0,0 0 0,1 0 1,1 0 37,2 0 1,-1 0 0,4 0-1,-2 0 126,-2 0 1,0 0 0,0 0 0,1 0 34,-1 0 0,-1 1 1,-2 2-1,1 2 146,-1 1 1,0 2-1,0 3-337,-4 0 0,2 2 1,-5 1-1,-2 3 1,0-1 19,-2 1 1,0 3-1,0 0 1,-2 4-187,-1 3 1,-4 0 0,-5-5-181,-4 1 1,2 0-1,-5 0 1,0-1-814,2-3 1,-4-3 0,5-6 0,-2-1 883,-2-1 0,-2-6 0,-1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58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14870 10827 8073,'0'-11'0,"-1"0"223,-3 4 1,3-3 0,-2 3 0,6 0 0,4 0 0,5 2-171,3 3 1,3 0 0,6 1 0,2-1 0,5-2 0,3 0-38,4-1 0,-1 4 0,5-4 1,1 1-1,3 0 0,2 1 135,1 2 1,1 0-1,-3-2 1,1 0-35,2 0 0,7 2 0,-3 1 0,0 0 0,-1-1-23,-1-3 1,2 2 0,6-1 0,1 1-48,-1 2 0,-1 0 0,1 0 0,3 0 0,2 0 0,-32 0 0,0 0 1,1 0-1,1 0 1,27 0-1,1 0-53,-30 0 1,0 0 0,0 0 0,0 0 0,32 2 43,-4 1 0,2-1 0,1 3 1,-31-3-1,0 0-26,1-1 1,0 1 0,28 2 0,-27-4 0,0 0 0,0 0 0,0 0 4,0 0 1,1 0-1,1 0 1,0 0 0,-2 0-1,1 0 1,0 0 0,1 0 16,1 0 1,-1 0-1,-1 0 1,1 0 0,0 0-1,2 0 1,0 0 0,0 0-1,1 0 1,0 0 8,0 0 0,0 0 1,0 0-1,-1 0 1,-3 0-1,0 0-52,2 0 0,0 0 0,2 0 0,0 0 0,1 0 0,1 0 0,0 0 0,0 0-3,-1 0 1,0 0 0,0 0 0,1-1 0,-1 0 0,1-1 0,2 0 0,0 1 14,1-1 0,0 1 0,-2 0 1,0 1-1,0 0 0,-1 0 1,1 0-1,-1 0 6,2 0 0,0 0 1,0 0-1,-1 0 1,2 0-1,-1 0 1,1 0-1,-1 0 14,-1 0 1,-1 0-1,2 0 1,0 0 0,0 0-1,0 0-90,3 0 1,0 0-1,0 0 1,-1 0 0,2 0-1,0 0 1,1 0 0,-1 0 87,1 0 0,1 0 1,1 0-1,1 0 1,0 0-1,0 0 1,0 0-1,0 0 28,-1 0 0,-1 0 0,2 0 0,0 0 1,2 0-1,0 0 0,1 0 0,1 0 40,1 0 1,1 0-1,-3 0 1,1 0 0,1 0-1,0 0 1,-1 0-1,1 0-221,-1 0 1,1 0-1,4-2 1,2 0 0,1 0-1,0-1 155,-20 1 0,-1 0 1,1 0-1,-1-1 1,1 1-1,0-1 0,19-3 1,0 1-1,-20 1 1,1 0-1,-1 0-41,1 0 0,1 1 0,-1-1 0,1-1 0,0 0 0,0-1 0,-1 1 0,0 0 0,0 0 0,19-1 0,-1 0-344,-2 1 0,0 1 1,-1-1-1,0 1 362,-2 2 0,0 0 0,1-2 0,0 0 0,-3 2 0,-2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58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11158 7698 7985,'0'-18'-54,"0"1"1,0 6-118,0 0 1,0-1 0,-1 2 121,-3 2 1,2 5-1,-6 6 1,-1 5 14,-1 2 0,-3 2 0,-1-1 1,-1 0-1,1 2 27,1 2 1,-2-1 0,0 4 0,0 0 124,-2 0 0,5-1 0,-4 4 0,4-2 73,0 1 1,1-2 0,-1 0 0,1-1 96,0 1 1,-1 1-1,2 3 1,1-2 27,1-1 1,5-4-1,-4 3 1,2-2-133,3-2 0,0-5 1,4-2-1,1-1-85,5 0 0,2-3 1,3 1-1,2-2-154,4 2 1,-1-3 0,1 3-1,1-3-127,2-1 0,1 4 1,0 1-1,-1 0-7,1 0 0,0 4 0,-1-1 79,-3 2 1,-3 1 0,-4 2 0,-2 1 0,-3 3-74,-3 0 1,-4 4 0,-4 4-14,-3 2 1,-8 4 0,-5 0 0,-2 1-1,-4-1-183,0 0 0,-1-7 1,5-1-1,3-8 379,4-6 0,2-9 0,2-6 0</inkml:trace>
  <inkml:trace contextRef="#ctx0" brushRef="#br0" timeOffset="1">11444 7252 7985,'0'-16'144,"0"3"0,0-2 1,0 2 483,0 2 1,-2 4 129,-1 4 1,0 11-375,-5 8 1,6 9 0,-3 7 0,1 5 50,0 4 0,0 8 0,4 1 0,0 2-357,0 3 0,0 1 0,0 1-139,0 0 0,4 1 1,1 2-1,2 0-167,2-4 1,-3-1-1,0-5 1,-1-2 0,-1-2-240,1-4 0,-4-4 0,3-8 0,-2-3 16,-2-3 1,0-6 226,0-3 1,-2-7 0,0-6-1,-2-4 86,1-6 1,2-3 0,1-5 0,0-3 165,0-2 1,0-6-1,0 0 1,0 2 259,0 1 1,4-3-1,0 1 1,-2-1-69,0-1 0,1 4 0,2-3 0,1 3 174,-1 1 1,2-3-1,-2-1 1,2 2 103,2 1 1,1 1 0,1 1-1,0 3-118,1 4 0,-1 7 0,1 4-224,-1 3 0,-2 4 0,1 3 0,3 8-37,0 6 0,-5 2 0,0 8 0,1 2 1,0 1-294,-2 1 0,4-3 0,-5-2 0,2 0-518,-1 0 1,1-7 0,2 0 0,-1-5-450,-2-3 0,1-6 0,3-4 543,1-3 1,-2-2 0,-1-3-1,-3-4 52,-1-2 0,3-1 0,-4-2 546,-2-2 0,0-3 0,-2-5 0</inkml:trace>
  <inkml:trace contextRef="#ctx0" brushRef="#br0" timeOffset="2">12026 7800 7985,'0'-16'125,"0"3"1,0-2-1,0 2 215,0 2 1,-1 0 0,-3-1-1,-4 1 1,-2 1 106,-1 2 1,-1 3-1,1 5 1,0 0-266,-1 0 1,1 5 0,-1 3-1,1 2 14,0 1 1,-2 6 0,-1 2-1,-1 3 150,1 5 0,1 1 1,2 4-1,-1-1 197,1 5 0,1-3-539,2 1 0,3-5 0,5-6 0,0 0 0,1-1-197,3-3 1,4-8 0,7-7-81,4-3 1,2-6-1,2-2 1,0-5-140,0-3 1,-4 1 0,0-4-1,1 0 44,2 1 0,-4 1 1,-3-1-1,-4 0 161,-3 3 1,2 0 0,-4 0-1,1-1 95,-3 1 0,-3 1 1,-1 1-1,0-2 63,0-1 1,0-1 512,0 5 0,-1 1 158,-3 2 1,-1 4 0,-3 8 0,4 4-64,3 2 1,-3 6 0,0 3 0,2 2-398,1-2 1,1 2 0,0-3 0,1 1-389,3 0 1,2-5 0,5 0 0,1-4-459,-1-2 0,6-6 1,2 2-1,2-4-51,2-4 1,0-3 0,0-8 0,-2-5 359,-1-1 0,0-1 0,-5 1 0,-1 0 100,-1 1 0,-3-3 0,-1 7 1,-3-1 133,-1 1 1,-1 1-1,-4 3 274,0 1 0,0 3 960,0 1 608,0-1-1008,0 2 0,1 1 0,2 6 3,1 3 1,3 2-1,-2 5 1,0 1-224,0-1 0,3 2 1,-4 1-1,0 2-315,1 2 0,-4-3 1,3 4-1,-3 2-114,-1 0 1,0-2 0,0 0-1,0 0-59,0-1 1,0-1-343,0-6 1,-1-5-1,-2-3 1,-1-6-83,2-4 1,1-10-1,1-6 1,0-7 17,0-7 0,5-2 0,1-4 1,3 1 97,2-1 0,-2 0 0,6 1 1,-2 4 249,-1 2 0,-1 11 1,0 4-1,1 6-80,-1 5 1,-3 6 0,-1 2 0,1 4-228,-2 6 0,5 3 0,-4 3 0,2 3-112,-1 0 1,2 2 0,-3 4 0,4-1 491,0-3 0,-3 1 0,-1-5 0,2 1-47,1 0 1,-2-3-1,0 1 1,0-4 221,3-2 0,0-5 1,0 4 496,1-2 1,-1-1 0,1-4-1,-1-2 351,1-1 1,-1 0-1,0-5 1,1-1-331,-1-1 1,1-1 0,0-2-1,2-1-406,2-1 1,3-5 0,-3 1 0,1-2-329,-1 2 1,1-2 0,-4 2 0,1-3-222,-3-1 1,-1 2-1,-5 2 1,0 4-401,0 2 0,-2 3 1,-7 1-1,-4 2 15,-2 2 1,-5 2 0,-2 4 0,-1 3 372,-2 3 1,-1 3-1,-2 3 1,0 2 497,0 4 1,1-1-1,3 1 1,3 3 0,2 2 977,3 2 0,-3 5 0,7-3 0,1 1-369,2 3 0,9-4 0,7-2 0,5-3 0,6-4-886,4-4 0,2-7 0,5-4-474,1-3 1,4-2-1,2-4 1,0-7 526,1-5 0,-5-10 0,2-2 0</inkml:trace>
  <inkml:trace contextRef="#ctx0" brushRef="#br0" timeOffset="3">14504 7435 7993,'-11'0'139,"0"4"0,-1 1 1,1 2-1,-1 6 1,1 6-1,1 7 472,2 4 0,-1 8 0,6 5 0,-1 7 0,0 6 1,0 3-242,2 1 0,0 0 0,4-1 0,0 3-498,2 2 1,5-10-1,-2 0 1,4-6 0,0-4-1,0-2-625,1-4 0,-5-7-403,1-5 0,-5-13 679,0-9 1,-1-13-1,-4-11 1,0-6 167,-2-4 0,-1-8 1,1-4-1,-3-3 309,-4 0 0,0-1 0,-6-5 0,0-1 0</inkml:trace>
  <inkml:trace contextRef="#ctx0" brushRef="#br0" timeOffset="4">14379 7995 7993,'-8'-33'-128,"1"1"1,-1 1-262,2 0 1,-1 3 0,5 1 0,-2 3 369,1 1 1,3-5-1,3-1 1,3 0 48,4 2 1,1 2 0,8-1 0,1-1 0,2-3 0,0 9 0,1-1 1,0 4-36,0 5 1,0 0 0,0 3-121,-1 2 1,1 4 0,0 8 1265,0 4 0,-5 7 0,-3 5 0,-4 6-388,-3 4 1,-3 4 0,-6 4-1,-4 3-1133,-7 0 0,-4 3 0,-7-3 0,-1 0-282,-3 1 0,-2-1 1,-4 0 115,3-7 0,-3-2 0,3-10 102,1-4 1,1-9 0,8-9 0,5-9 442,7-10 0,6-15 0,2-2 0</inkml:trace>
  <inkml:trace contextRef="#ctx0" brushRef="#br0" timeOffset="5">14881 7526 8013,'-6'0'924,"0"0"-419,2 0 1,3 2 1024,-3 1 0,4 0-1181,4 5 1,2-1-1,4 5 1,-1-1 0,-3 2-350,-1 2 0,-1 1 0,-4 6 0,0 0 66,0 2 0,0 5 0,-1-1 0,-3 1-351,-3 3 0,-7-3 0,-2-1 1,4-4-902,3-6 1,0-7 486,5-7 1,2-15 0,5-16 0,6-5 332,5-2 0,0-5 0,4-2 0,-2-1 271,-2 0 0,-1 5 0,-2-1 0,1 4 446,-1 4 0,-4 2 0,-4 6 0,-1 3 2976,-2 4-1986,0 2 1,1 7-1695,3 2 0,2 4 0,6 4 0,-1 3-645,0 4 1,5 0 0,-1 0 0,0 2 334,2 2 1,-3-1 0,3 4-1,1 0 663,0 0 0,-4-3 0,1 3 0,-2-1 60,-2 1 1,1 0 0,-2 2-1,-1-2 384,-2-2 0,0 0 0,1-5 0,0-1 656,1-2 0,-3-3 0,2-5 0,1-3-208,1-4 0,5-1 0,0-8 0,1-2-537,0-5 0,-2 0 1,5-5-1,0 2-435,-1-1 1,-2-1 0,-4 3-1,-1-2-240,1 2 0,-2 1 1,-3 2-1,-3 3-226,-2 4 0,-2 2 0,-2 3 0,-2 2 165,-3 4 1,-7 4 0,-3 3 0,0 2 417,-4 1 0,0 6 1,-1 4-1,2 2 503,1 2 1,4 3 0,-3 3 0,1 2 532,3 1 1,2-3-1,2 5 1,2 2-736,4 4 1,4-3 0,5 1 0,7-5-721,5-6 0,11 0 1,5-10-1,5-4-3689,3-5 4071,1-4 0,4-11 0,-1-3 0</inkml:trace>
  <inkml:trace contextRef="#ctx0" brushRef="#br0" timeOffset="6">16172 7104 7950,'0'-18'388,"-4"-2"1,-1 6 0,-1 4 0,-3 6 226,-1 6 0,2 11 0,-1 10 0,-2 7 0,-3 7 0,-1 6 1,-2 7-217,-2 7 1,11-26 0,0 1 0,-1 4 0,1 1 0,1 1 0,0 1 0,0 1 0,1 1 0,1 2 0,0-1-349,0 2 1,0-1 0,2-4 0,1-1 0,0 0 0,0-1 0,2-4 0,0 0 0,4 24-346,4-6 1,7-6 0,3-4-1,-1-7-848,-1-6 1,0-9-1,-1-4 452,-1-2 0,-2-9 0,-3-7 0,-3-8 114,-1-6 0,3-2 1,-5-3-1,0-3 135,-2-1 1,-6-1-1,-4-6 1,-3-2-1,-5-2 441,-1-2 0,-1-2 0,-5-5 0,-1 2-39,-2 2 0,-1 4 0,3 9 175,-2 6 0,-4 10 0,1 9 1,1 4 1299,2 4 0,8 3-537,4 4 0,9-5 1,6-3-1,7-6-584,7-4 0,5-5 1,7-2-337,1-1 1,3-4-1,-2 3-263,1-2 1,2 3-1,3-3 1,-1 1 0,-1 3-329,-2 2 1,-5 1 0,2 4 139,-3 3 1,-6 3-1,-3 1 1,-2 1 0,-2 2-118,1 0 1,-5 6 0,1-2 0,-1 0 588,0 1 0,3-6 0,-4 9 0,6-5 0</inkml:trace>
  <inkml:trace contextRef="#ctx0" brushRef="#br0" timeOffset="7">16298 7618 7950,'0'-17'377,"3"5"1,1-4 49,-1 4 1,2 0 0,-1 1 0,-1-1 398,2 1 0,-3 6 1,2 5-337,-3 6 0,-6 11 1,-2 4-1,0 6-602,-1 2 0,1 3 0,-5 5 0,1-1-244,-1-3 1,1 2-1,1-5 1,1 2-509,1-2 1,6-6 0,-2-6-186,3-1 1,6-7 0,2-9-6,3-7 1054,2-12 0,4-11 0,2-5 0</inkml:trace>
  <inkml:trace contextRef="#ctx0" brushRef="#br0" timeOffset="8">16343 7309 7950,'-21'0'0,"0"0"1060,2 0 0,9 2-828,-1 1 1,8-1 0,3 3 0,8-1-2956,6-1 2723,-2 1 0,5-4 0,-6 0 0</inkml:trace>
  <inkml:trace contextRef="#ctx0" brushRef="#br0" timeOffset="9">16606 7469 7920,'-11'-5'602,"-1"0"1,2-4 0,4 3 669,6 1 0,5 1 0,7 4 1,4 0-1,3 0-832,2 0 0,3 5 0,2 3 0,0 2-666,0 1 0,-6 6 1,-1 2-1,1 4-179,2 3 1,-4 0-1,-3 4 1,-2 2-1,-2 0-671,0-2 1,-3 2 0,-2-6 519,-1 0 0,-1-3 1,-2-6-1,0-4-184,2-4 1,0-8 461,-4-1 1,0-6 0,0-9-1,0-4 40,0-3 0,-4-1 0,0-1 1,0-3 237,-1-3 0,4 2 0,-9-5 0,3 4 0</inkml:trace>
  <inkml:trace contextRef="#ctx0" brushRef="#br0" timeOffset="10">16880 7504 7920,'0'-30'0,"1"4"-100,3 2 0,-3 1 1,4 0-1,-1 1 1,1 2 366,2 1 1,-4 5 0,4-1 0,-1 2 681,1 2 1,-5 6-328,2 5 0,-4 6 1,-5 9-1,-5 5-68,-4 6 1,-7 7 0,2 7 0,-3 4-575,-5 3 0,3 1 0,-3-3 0,3 0-597,1-3 1,2 5 0,2-5-1,3-2 1,4-2-2862,0-3 3478,1 1 0,-1-12 0,1 4 0</inkml:trace>
  <inkml:trace contextRef="#ctx0" brushRef="#br0" timeOffset="11">17200 7823 10935,'4'-7'5555,"-1"-1"-5512,1 0 1,0 1-966,0-1 922,0 6 0,-4-8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599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2604 8086 8657,'-5'-11'116,"2"-1"1,-3 1 741,1-1 1,2 7-1,7 5-252,4 7 1,1 7 0,0 2 0,-2 2 0,2 3 0,0 5-388,-1 4 0,2-1 0,-4 2 1,0 2-1,-1 2 0,-1 5-218,0 0 0,0 2 1,-4 4-1,0 0 1,-1-1-535,-3 1 0,1-5 1,-4-2-1,-3-2 0,-3-2 12,-2-2 0,-2-2 0,3-1 0,-2-3 0,-1-4-20,1-4 1,-1-2 0,3-3 80,-1 2 0,-4-1 1,2-4-15,0 1 1,3 0-1,-2 2 474,4 2 0,0-1 0,1-4 0</inkml:trace>
  <inkml:trace contextRef="#ctx0" brushRef="#br1" timeOffset="1">2364 9205 8298,'-10'8'995,"2"-1"-499,-2 1 1,9 0 66,-3-1 1,4 1 0,3 3 0,2 2-81,1 2 1,-2-1 0,2 5 0,1 2 0,-1 3-199,3 6 1,-3 2-1,2 10 1,-1 2-155,0 4 1,3 7-1,-4 8 1,-2-29 0,0 1-146,0 0 0,-1 0 0,-1 2 0,0 1 0,1-1 0,1 2 0,-1 0 1,0 2-94,0 0 1,0 1 0,-1-1 0,-1 0 0,1 0 0,1 1 0,-1-1 0,0 0 58,0-1 0,0 0 0,0 0 1,-1-1-1,0 1 0,0-1 1,0-1-1,0-1-74,1-2 1,0-1-1,2 29 1,-3-7 0,2 0 7,0 1 0,2-8 0,-2 5 1,1-6 50,-2-3 0,3-4 0,-1-3 80,-1-2 0,2-11 1,-1-3-1,-2-5 1,1-1 190,1 0 1,-3-7 0,3 2 41,-3 0 1,-1-1-106,0 1 1,0 1-49,0-1 0,0 0 0,1 1-594,3-1 0,-3-3 226,3-1 1,-3 1 0,-1 3 0,0 2 0,0 1-79,0 1 0,0 2 1,0-3-1,0 1-762,0-1 1,4-5 1110,0-1 0,0-6 0,-4 3 0</inkml:trace>
  <inkml:trace contextRef="#ctx0" brushRef="#br1" timeOffset="2">4032 13945 8206,'-6'-6'-94,"0"-3"0,-4 4 0,1-1 0,1 1 522,0 3 1,-3 1 0,0-1 249,0-1 0,-1 1-261,1-2 1,-1 3 0,2 2-206,3 3 0,-2-1 1,4 4-1,0 2-185,-1 1 0,-2 7 0,0 2 7,-2 3 1,2 2-1,1 1 1,-2 3 86,-1 1 0,-1 2 0,3 3 1,1 0 39,2 0 1,0-3 0,2-2 0,0-2-52,0-6 0,3 1 0,4-8 1,4-3 5,2-2 0,1-6 1,1 0-1,0-1-29,3-2 0,-1 0 0,4 0 0,-1-2-55,-3-1 1,2 0-1,-1-5 1,-1 1-7,-1 1 1,2-5 0,0 2-83,-1-4 1,3 0 0,-2-4 0,0 2-35,2 0 0,-4-5 1,3 1-1,-1-2 1,1 1-53,-2 1 0,-1 0 1,1-3 54,2 3 0,-1-1 1,-5 3 17,-2 0 1,1 1 0,-4-3 0,0 0 61,0 2 0,-1-1 0,-4 4 0,0-1 91,0 1 0,-6 1 1,0 2-1,-1 0 0,-1 4 1,0-6-1,-2 4 1,1 0-51,2-1 1,0 0 0,-2-3 0,3-1-40,1-1 1,1-4 0,4 3 0,0-1-24,0 1 0,0-3 0,0 3 16,0 2 0,0-2 0,1 1 87,3 1 0,-2 1-73,1 2 1,-1 3-268,-2 0 0,0 1-702,0-5 1,0 1 0,0 0-1923,0-1 2889,0-4 0,0 3 0,0-4 0</inkml:trace>
  <inkml:trace contextRef="#ctx0" brushRef="#br1" timeOffset="3">4271 13100 8056,'0'-29'71,"0"2"1,0 7 0,0 2 0,0 0 0,0 2 593,0-1 0,0 8 0,0 10 1,0 10-209,0 6 0,0 11 0,0 7 0,-1 5 0,-3 6 0,-2 3-63,0 5 1,-3 3-1,4 2 1,0 5-1,1-31 1,1 1-221,0 3 1,0 0-1,1 1 1,1 0 0,-1 1-1,1-1 1,0 0-1,0-1 1,2 0 0,0 0 148,0-1 1,1-1-1,5 27 1,5-9-175,4-10 1,-2-12 0,5-7 0,0-6 0,-2-6-45,-1-5 0,-4-5 0,0-2 0,-1-1-531,1-3 1,-1-2 0,-1-6-1,-1 0-495,-1-3 1,-5-3-1,4-5 1,-2 0-48,-3 0 1,1 2 0,0 2 0,0 3-26,0 4 1,-2 0 992,-1 1 0,0-1 0,0 1 0</inkml:trace>
  <inkml:trace contextRef="#ctx0" brushRef="#br1" timeOffset="4">4637 13979 8034,'-8'-6'1121,"2"1"2068,1 0-2755,-4 3 1,9-3 0,0 4 0,6-2 0,4 0-182,2 0 0,-1-2 0,2 0 0,1-1 1,1-2-213,-1 2 0,3-4 1,-2 2-1,-1-2-212,-1-2 1,2 1 0,-1 0-1,-3-1-298,-2 1 0,-3-5 0,2 1 168,-4 1 1,-3-2 0,-1 1 0,-1 1 119,-3 1 0,-2 1 0,-7 2 0,-1 1 349,-1 2 0,-6 3 0,2-2 1,-2 1 409,-2 2 1,1 2-1,2 1 1,2 0 67,2 0 1,-3 1-1,4 3 87,1 3 0,2 5 0,5 3 1,3 5-156,3 6 0,1 2 1,1 3-1,3 0-801,3 1 0,5-4 0,3-2 0,5-2-1313,6-1 0,-1-5 0,7-4 1,2-5-4011,3-5 5546,6-3 0,-3-16 0,6-4 0</inkml:trace>
  <inkml:trace contextRef="#ctx0" brushRef="#br1" timeOffset="5">5551 13180 8034,'-6'-7'765,"0"-2"1,-5 6 0,-1 0-268,1 2 0,3 2 0,2 4 0,1 8 0,1 10-396,-1 10 1,4 7-1,-4 10 1,1 6 0,2-25-1,0 2 1,0 5-1,0 2 43,0 4 0,-1 1 0,1 2 0,-1 2 0,-1 2 0,0 1 0,2-1 0,1 1 0,0-2 0,0 1-215,1-1 1,0-1-1,0-4 1,0-1-1,0-6 1,0-2 0,0 21-523,0-17 0,4-11 1,0-8-1,-2-3-543,0-2 0,2-5 625,-1-3 1,1-7 0,-5-1 0,-2-7-56,0-7 0,-6-5 0,1-8 565,-2-3 0,-7-8 0,0-3 0</inkml:trace>
  <inkml:trace contextRef="#ctx0" brushRef="#br1" timeOffset="6">5196 13854 8099,'-17'-25'183,"0"-1"0,6 8 579,-1 0 0,2 2 0,3 4 108,3 1 0,3-1 0,2 1-252,3 0 0,2-1 0,7 1 0,1-1-404,1 1 0,5 3 0,0-1 0,5-1-428,1 0 1,6-4 0,-2 8 0,3-1-407,2 4 0,3-2 0,0 1 0,0 1-1202,1 2 1,-3 6 0,2 4 1821,-3 5 0,0 4 0,-1 5 0</inkml:trace>
  <inkml:trace contextRef="#ctx0" brushRef="#br1" timeOffset="7">5916 13762 7997,'0'-16'519,"-5"3"0,-1-2-140,-1 2 0,-3 2 0,2 0 0,-2 3 0,0 0 269,3-1 1,-4 0 0,4 2 0,-3 2-150,-2-1 1,1 4 0,-1-4-1,1 0-134,0 4 1,-1 1 0,1 2-313,-1 3 0,5 1 1,0 4-1,1 0 1,1 2-37,0 3 1,0 1 0,2-2-1,-2 2 37,-1 4 1,3-1-1,-2 1 1,1 1 140,1 2 0,-3 2 1,4 1-1,-2 2 17,2-2 1,0-1-1,2-2 1,0-2-60,0-1 0,2-1 1,1 0-207,5-7 1,2-4-1,3-7 1,1-2 48,1-1 1,5-5-1,-1-9 1,3-4-1,1-6 9,0-2 1,-1-1-1,0-5-81,-3 1 0,3 2 0,-5 1 0,1-1-19,-3 4 1,-7 6 0,-3 5 0,-1 0 22,0 3 0,-2 7 222,-6 3 0,3 4 0,-4 4 0,1 3-57,0 3 1,-1 6 0,3 0-1,-3 3 119,-2 5 1,5-1 0,-3 5-1,1-1-238,0-1 0,-1 2 0,3-2 1,-2 0-1,1-2-609,2-3 1,1-1 0,1-5-59,3-1 0,-1-6 0,4-4 0,3-3 212,4-1 0,0-7 1,4-4-1,0-7 98,0-3 0,1-2 0,2 0 0,0 0-50,-2 0 0,-4 1 0,3 0 1,-2 2 74,-2 1 0,-1 5 1,-3-2-1,-3 4 194,-3 0 1,1 5 0,-1-1 0,0 0-1,0 1 17,0-1 1,-1 1 0,-1-5 359,1 1 0,-1 3 1,3 1 380,0-2 1,-4 2 0,4 1 1384,0 1 0,-2 1-1095,4 4 1,-4 5 0,1 4 0,-4 5-428,-4 5 1,1 3 0,-3 2-1,0 1-239,-1 2 1,4 3 0,-4-3 0,2-2-443,3-1 0,0 2 0,2-2-330,0-3 1,2-7 0,3-2 0,5-7-215,4-4 1,5-7-1,-3-6 1,2-5 159,2-5 0,2-5 0,0 1 0,-2 0 98,-1 2 0,-5 1 1,2 2-1,0 2-913,-1 4 0,0 2 1423,-4 1 0,1 6 0,-1 1 0</inkml:trace>
  <inkml:trace contextRef="#ctx0" brushRef="#br1" timeOffset="8">6613 13705 7997,'0'-11'862,"-2"0"1,-1 4-142,-5 3 0,2 3 1,-1 2-1,1 3 0,0 3 1,-3 5-1,0 3 3,1 4 0,-2 1 0,4 1 0,-2-2 0,2 1-790,1 2 0,1-3 0,4-2 1,0 0-1,0-3 0,2-1-656,6-2 0,1-5 0,10-2-229,1-3 0,3-9 0,2-5 0,3-4 0,0-3-1239,0-1 1,-1-6 2189,-4 0 0,5-5 0,1 3 0</inkml:trace>
  <inkml:trace contextRef="#ctx0" brushRef="#br1" timeOffset="9">6967 13123 7997,'-12'-18'814,"1"5"0,-1 7 475,1 1 1,0 7 0,-1 11 0,1 8-790,-1 9 1,1 12 0,-2 6 0,-1 6-1,-1 9 1,8-30 0,0 1-331,0 2 0,1 0 0,2 2 0,1 0 1,-1 1-1,1-2 0,1-3 0,1-2-506,2 25 1,5-11-1,8-9 1,3-8-991,0-10 0,1-7 0,3-12 0,-2-2 356,1-1 1,0-5 0,0-7 0,0-4-1,-1-4-89,-2-4 0,4 1 1059,-6-9 0,5 4 0,-2-9 0</inkml:trace>
  <inkml:trace contextRef="#ctx0" brushRef="#br1" timeOffset="10">7229 13317 7997,'-11'-4'1891,"0"0"-637,4 0-330,2 4 0,1 2 0,1 1 0,0 6-238,2 5 0,1 4 0,1 6-640,3 3 1,-3 3 0,3 10-184,-3 5 0,-1 5 1,0 4-1,0 0-195,0 0 1,0-4 0,0-5 0,0-7-842,0-6 1,5-10 0,3-11 206,2-6 0,-2-14 1,-1-6-1,1-6-791,-2-6 1757,4 3 0,-3-9 0,4 4 0</inkml:trace>
  <inkml:trace contextRef="#ctx0" brushRef="#br1" timeOffset="11">7115 13499 7997,'-23'12'849,"2"-1"525,2 1 0,4 3 1,8 0-1,7-1 222,7-1 0,8-3 0,5-2-1171,5-5 0,1-1 0,4-2 0,2-2-617,1-1 1,1-5-1,-1-6 1,-1-1-1,-3 1-6152,-1 1 6344,-1-3 0,-10-2 0,0-5 0</inkml:trace>
  <inkml:trace contextRef="#ctx0" brushRef="#br1" timeOffset="12">8897 13808 7997,'16'-34'-59,"2"4"0,5 2 0,0 6 1</inkml:trace>
  <inkml:trace contextRef="#ctx0" brushRef="#br1" timeOffset="13">8566 13671 7997,'-5'6'0,"-2"-1"0,0 0 0,0 3 0,2 2 0,3 1 0,2 0 0,3-4 0,6-3 0,4-3 0,4-1 0,0 0 0,2-5 0,5-4 0,2-5 0,0-5 735,0-2 0,2-2 0,-2 0 0,-1-1 0,-4-1 341,-2-2 0,-4 0 1,2 4-1,-3 1-1243,-4-1 0,-6 5 0,-2 4 0,-4 4 72,-6 2 1,-3 6 0,-4-2 0,-5 3 0,-2 2 22,-5 3 1,-1 2 0,-2 6 0,2-1 38,0 0 1,4 5 0,-3-1 0,4-1 202,4-2 1,3 4 0,4-1 0,2 0-4,2 2 0,3-5 0,5 5 0,3-2-76,5 0 0,0 6 0,11-4 1,3 2-87,3 0 1,3-5-1,4 2 1,0-4-303,3 0 0,0-2 0,3-3 0,-3-3-239,-1-2 0,2-4 1,1-2 208,1-3 0,-1-5 0,-6-3 0,-1-5 0,-3-4-57,-1-3 1,-3 1 0,-4 3 0,-4 0 134,-2 0 1,-7 4-1,-2 1 246,-3 2 1,-1 0-1,0 5 1,-1 1-1,-2 1 267,-1 1 1,-4 2 0,1-3 0,0 3 369,-1 1 0,2 0 0,-3 2 1524,1-1-366,1 1-1526,-5 3 0,7 1-177,5 3 1,0-2-1,5 6 1,-1 1-140,0 1 1,3 1-1,-3 1-108,-1-1 1,2 6 0,-1 2 0,-2 1-33,-1-1 1,-1 2 0,0-1 0,0 1-79,0 2 1,0-1 0,0-3-56,0-4 1,0-3-1,0 0 330,0-1 1,5-4 0,2-5-1,0-4 236,1-6 0,0-7 1,3-4-1,0-3 33,1-1 0,-1-3 0,1-1 0,-1 0-143,1-1 1,-1 3-1,0-4 1,0 2-198,-4 6 1,2-2 0,-4 5-209,1 0 1,-2 3-1,4 7 54,1 5 1,0 3-1,0 3 1,-2 5 1,2 2 0,0 5 0,0 2 1,-2 1 68,2 2 0,-2-2 0,0 0 0,2-1-246,1 1 0,0-4 0,-1 1 1,-1-2-140,1-2 0,-3 0 1,1-3 34,-2 0 1,3-5 0,0 0-52,2-1 0,3-9 1,1-4-1,2-8 548,2-7 0,1-3 0,4-5 0,5-5 0,1-2 0</inkml:trace>
  <inkml:trace contextRef="#ctx0" brushRef="#br1" timeOffset="14">9868 13077 7997,'10'-19'-541,"-1"1"1507,-2 2 1,-3 4-246,4 5 1,-6 10-1,2 5 1,-4 11-171,-4 10 1,2 3-1,-5 10 1,1 1-1,0 3-216,-3 3 1,2-2-1,1 4-604,1 0 0,1-10 0,4 1-290,0-5 0,0-8 1,1-3-1,2-6-425,1-5 0,5-8 1,-3-9 492,0-8 1,3-6-1,-4-8 1,0-3 68,1-4 1,-3-2-1,-3-1 1,0 0 421,0 0 0,-1-1 0,-4 2 0,-5 3 0,-4 3 0,-5 4 0,2 4 0,0 5 292,-4 6 0,-2 8 1,-2 8-1,0 6 635,3 5 1,4 3 0,8 0 0,3-2-144,3-1 1,4-9 0,4 0 0,4-3 0,8-5 0,7-2-137,6-4 1,0-2-1,1-7-883,2-2 1,0 1 0,0-4-1,-2 2-260,2 2 0,-4-3 0,-3 3-535,-5 4 0,1 0 0,-6 6 35,-1 2 0,-7 2 0,-3 4 0,-3 4-79,-1 6 1,0-1 1073,0 2 0,6-2 0,0-2 0</inkml:trace>
  <inkml:trace contextRef="#ctx0" brushRef="#br1" timeOffset="15">10165 13237 7997,'0'-12'273,"-6"1"1,0 0 1610,0-1 1,-1 6-823,4 2 0,0 8 0,-3 5 0,1 3-742,2 4 0,2 3 0,1-3 1,0 2-250,0 2 0,-4 2 0,0-1 0,2 0-222,0-2 1,1 3 0,-1 4-132,-2-5 0,-4 2 1,4-4-1,1 2-1359,-2-2 1,3-3 1042,-2-4 1,3-9 0,2-5 0,3-11 88,4-7 0,6 0 0,1-7 0,0 2 356,2-2 1,-5 4 0,4-1-1,-4 4 340,0-1 0,-1 0 1,1-2-1,-1 0 536,1 0 0,-2 4 0,-1 0 0,-1 0 345,5 1 0,-1-2 1,3 5-1,-3 2-594,0 4 0,-1 0 0,1 6 0,-1 0-757,1 2 0,-1 6 0,0 4 0,0 3-2757,-4 4 1,3 4 3039,-2-1 0,2 3 0,2 0 0</inkml:trace>
  <inkml:trace contextRef="#ctx0" brushRef="#br1" timeOffset="16">10541 13203 7997,'-5'-17'747,"3"8"1,-5-2 0,1 2 407,0 2 1,2 2 0,-2 7 0,-1 1-711,1 5 0,3 4 0,0 1 1,1 3-1,2-1 0,0 0-326,0 0 1,2 1-1,0-5 1,3 0-71,2 1 1,-1 3 0,3 0 0,-3-1-74,-1-1 1,3-2 0,-3 1 0,0-1-346,0 1 0,-1-1 1,-4 1-1,1-2-689,3-3 1,-2 3 378,6-2 0,-4-3 0,4-2-133,0-6 1,4-8 0,3-8-1,3-3 416,0-1 0,3-1 1,-3-1-1,1-2 306,0 2 1,-5 2 0,0 3 0,-4 2 545,-2 1 0,-6 2 2793,2 4-2015,-3 4 1,-1 7-1,0 10 1,0 7 118,0 6 0,0 12 0,0 5 0,0 7-1017,0 6 0,0 8 0,0-28 0,0 1 0,0 4 0,0 0-322,0 6 1,0 0 0,0 1 0,0 0 0,0 2 0,-1 1 0,0-1 0,-2 0-68,0 1 0,-1-1 0,-3 0 0,-2 0 0,0 1 0,-1 1 0,0-3 0,-1-1-135,0-3 0,-1-2 0,0-1 0,0-3 0,-1-3 1,-1-2-1,-1-2 0,-2 0-460,0-1 1,-2-1 0,-18 11 0,-5-4 0,0-9-453,1-6 1,-3-7 0,3-10 0,1-7 1099,2-10 0,5-7 0,1-11 0,0-1 0,2-3 0</inkml:trace>
  <inkml:trace contextRef="#ctx0" brushRef="#br1" timeOffset="17">11546 13477 7941,'-11'-2'1527,"0"0"1149,-1-2-3524,6 0 1,6 4 847,8 0 0,7 5 0,2 2 0</inkml:trace>
  <inkml:trace contextRef="#ctx0" brushRef="#br1" timeOffset="18">11661 13659 7941,'-12'0'4638,"1"2"-3132,-1 1 1,6 0-1450,2 5 1,4-6-58,4 2 0,8-3 0,5-1 0</inkml:trace>
  <inkml:trace contextRef="#ctx0" brushRef="#br1" timeOffset="19">12917 12860 7941,'-18'-6'369,"2"0"0,4 6 0,1 2 0,-2 3 1,-1 8 310,-1 8 1,0 4-1,3 11 1,2 7-1,1 9-433,2 8 0,4-1 1,1-26-1,0-1 1,1 33-1,2-2 0,3-2-461,4-2 1,2-12-1,1-7 1,1-7-1,-1-7-202,1-6 0,-2 0 0,-3-5 0,-3-1-376,-3-1 0,-1-5 0,-1-2 222,-3-1 1,2-2 0,-4-7-1,-1-5 189,1-5 1,-2-4 0,-4-7 0,-2-6 380,-2-7 0,0-6 0,2-6 0,-1-3 0,1-3 0,-3 3 0,1 0 0,-2-1 150,-2 2 0,2 3 0,-1 8 1,0 7 689,1 6 0,2 8 0,5 2 0,4 1 649,3 4 1,3-1-972,1-2 0,6 2 77,5-5 1,6 5-193,6-1 0,5-1-298,2 0 1,3 5 85,1 3 1,1 6-187,-1-2 0,0 8 0,0 5 0,-1 5-339,-2 5 1,-4 2-1,-10 3 1,-5 3-174,-7 4 1,-5 5-1,-5 2 1,-7 0-17,-5 2 0,-10-3 0,-4 6 0,-3 1-81,-4 1 0,3-2 0,-3-9 0,2-1-217,2-3 0,6-4 821,5-11 0,5 0 0,7-8 0</inkml:trace>
  <inkml:trace contextRef="#ctx0" brushRef="#br1" timeOffset="20">13168 13305 8021,'-21'12'790,"2"-1"0,3 2-180,4 2 1,5-2-1,4 3 1,1-1 0,2 2 266,0 1 1,2-4-1,3 1 1,5-2-1,5-2-317,3 0 1,2-4-1,5-3 1,2-4-356,-1-4 0,1-4 1,0-6-1,-2-2-757,0-2 0,-4-2 1,-1-6-1,-3 0-139,-4 0 0,-4-2 0,-9 2 0,0 0-457,0 2 1,-7 1 0,-4 2 0,-7 2 449,-4 4 1,-2 7-1,-2 4 1,-4 3 343,1 1 0,6 1 0,8 2 0,3 2 354,0 1 0,6 2 0,6 8 0,6 2 0</inkml:trace>
  <inkml:trace contextRef="#ctx0" brushRef="#br1" timeOffset="21">13557 13282 8021,'-12'8'0,"1"-2"0,1 1 1153,2-1 1,-2-2 2287,2 4-2142,-2-6 1,4 4-845,2-2 0,6-1 0,2 4 0,0 2-363,1 1 1,-2 2 0,4-1 0,1 2-271,-2 2 1,3-2 0,-4 2-1,2-2-313,1-2 0,-3 1 1,-1-1-1,-2 0-74,-2 1 0,0-1 1,0 1-1,0-1-631,0 1 1,-2-2 621,-2-3 0,-1-4 1,-2-11 345,3-7 1,3-9 0,1-4 0,0-1 311,0-3 1,4-1 0,1 0 0,0 3 394,0 3 1,4 3-1,-3 1 1,0 1 476,-2 3 1,2 4 0,2 8-529,2 3 0,-2 3 0,1 1 1,2 0-813,3 0 0,5 3 0,-2 1 1,0 0-1069,4 1 1,0-4 0,2 3 1451,0-3 0,0-1 0,0 0 0</inkml:trace>
  <inkml:trace contextRef="#ctx0" brushRef="#br1" timeOffset="22">14219 12803 8120,'-18'0'952,"2"1"0,4 3-148,1 3 1,3 9 0,1 4 0,-1 5 0,2 7-309,2 5 1,3 4 0,1 5 0,0 3 0,1 0-73,3-1 0,-2-2 0,5-3 1,-1-2-1,-1-2-71,0-2 0,3-8 0,-5-5 0,1-5 0,0-2-530,0-3 1,1-7 0,-1-3-490,3-3 0,0-2 1,0-3-1,2-3-192,1-3 1,-2-3-1,0-1 1,1-3-1322,1 0 1,-4-1 2178,-2-1 0,-3-3 0,-1 5 0</inkml:trace>
  <inkml:trace contextRef="#ctx0" brushRef="#br1" timeOffset="23">14013 13203 8120,'-17'-22'0,"1"3"1368,4 4 1,5 6 0,4 1 0,3-1 283,3-1 1,9 3 0,7-1 0,4-1-1207,3-1 0,5 0 1,6 1-1,1 3 1,-2-1-1110,0 1 1,-2 3 0,1-1 0,-3 4-255,-1 4 917,-8-2 0,-7 13 0,-4-3 0</inkml:trace>
  <inkml:trace contextRef="#ctx0" brushRef="#br1" timeOffset="24">16457 12711 8074,'-5'-22'542,"4"4"1,-5-2 0,3 4 0,-2 4 0,-1 3 698,-3 5 0,-2 3 0,-5 2 0,-3 3-812,-2 3 0,-3 10 0,-3 6 0,-4 7 0,-3 8 0,-4 8-413,17-21 0,0 2 0,1 1 0,0 1 0,-1 1 0,1 0 0,0 0 0,1 1 0,0-1 0,1 0-540,0 2 0,0-1 0,-10 22 0,7-1 0,7-9-2078,5-9 1,6-4-715,0-8 3316,1-4 0,7-11 0,2-9 0</inkml:trace>
  <inkml:trace contextRef="#ctx0" brushRef="#br1" timeOffset="25">15749 12848 8074,'-5'-29'866,"4"3"1,-3 7 0,3 3 1407,1 4 0,5 5 0,3 4 1,2 1-913,1 2 0,7 7 1,4 4-1,4 7-801,3 3 1,2 7-1,3 4 1,2 5-412,2 5 0,-3 2 1,2 2-1,-4-1-629,-3 1 0,-4 4 1,-1-1-804,-4-1 0,-5-2 1,-6-4-1,-1-5-2628,-1-6 1,-6-4 3909,2-8 0,-3-7 0,-1-7 0</inkml:trace>
  <inkml:trace contextRef="#ctx0" brushRef="#br1" timeOffset="26">16857 13534 8074,'-18'0'4545,"3"0"-725,3 0 0,5 1-6330,3 3 2510,3-3 0,1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626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3620 12711 20371,'0'-16'-1147,"-1"3"1,-1-3 0,-2 1 0,3 1 1906,3 3 0,6 5 1,6 6-1,1 0 1,-1 0-645,-1 0 0,3-1 0,3-2 0,4-2 0,4 0 90,3 0 0,3-4 0,3 2 1,0-4-1,4 0 23,0 0 0,-3-1 1,2 1-1,1-1 0,0 1-15,1-1 1,0 5 0,-5 0-1,4 1-74,0 0 1,1-1-1,2 0 1,-2 2 4,-2 0 0,5 2 0,1-3 0,3-1 0,2 2 138,0 0 1,0-4-1,3 3 1,-1-2-505,-5 1 1,-4 0 0,-1-1-1,-4 1 230,-2 2 0,-7 1 0,-2 4 0,-3 0-236,-2 0 0,0 2 1,-3 1-1,-2 4 1,-3 2-670,-3 2 1,3-1 0,-8 11-1,1 3 618,-4 5 0,-6 9 0,-4 3 0</inkml:trace>
  <inkml:trace contextRef="#ctx0" brushRef="#br0" timeOffset="1">14961 12586 24327,'-1'-12'-2066,"-1"1"1,-2 0 0,1-1 0,2 1 1685,1-1 0,0 1 0,0 2 1270,0 5 0,-10 11 0,-3 10 0</inkml:trace>
  <inkml:trace contextRef="#ctx0" brushRef="#br0" timeOffset="2">20021 12540 11094,'0'-11'98,"0"-6"1,0-2 0,0-1-1,0 0 1,0 1-42,0-2 0,1 6 1,3 4 24,3 5 1,4 5 0,0 1-1</inkml:trace>
  <inkml:trace contextRef="#ctx0" brushRef="#br1" timeOffset="3">4705 14767 7900,'-16'12'254,"2"4"0,-4 3 196,2 3 1,2 2-1,6 2 1,3 5-1,1 3 1,0 3-1,3 4-68,4 3 0,3-5 0,5 7 0,1-2 0,-1 2-471,1 4 1,-1-2 0,1 4-1,-1-1 1,-1-3 0,-1-1-304,-1-2 1,-5-9 0,4-6-1,-2-5-543,-3-6 0,3 1-647,-1-5 1582,0-5 0,-4-10 0,0-6 0</inkml:trace>
  <inkml:trace contextRef="#ctx0" brushRef="#br1" timeOffset="4">4591 15190 7900,'-6'-28'157,"-4"0"0,3-4 0,1 3 494,2 1 0,3-2 0,2 3 0,3 0 220,4-1 1,2 6 0,1-1 0,1 6-266,-1 5 0,6 1 0,2 4 0,2 3-414,2 3 0,0 7 0,0 5 0,0 9-194,-1 5 0,0 4 1,-3 5-1,-5 2-130,-5 2 1,-4-1 0,-5 5 0,0 1 0,0 0-621,0-1 0,-5-3 0,-3-5 0,-2 1-65,-1-1 1,-5-10 0,0-6 0,-1-8 0,1-9 816,2-7 0,1-12 0,2-11 0</inkml:trace>
  <inkml:trace contextRef="#ctx0" brushRef="#br1" timeOffset="5">5059 14379 8021,'-11'-6'987,"0"2"-86,-1 2 0,1 9 0,-1 4 1,2 7-1,1 5 107,2 3 0,4 5 0,-1 7 0,3 4 0,1 4-593,0 3 0,1 2 0,3 3 0,5-2 0,4 0-335,2 0 1,0-3 0,-3-2-221,-1-8 1,-3-2 0,-1-11 0,1 0 0,-2-3-1658,-2-4 0,-3-7 181,-1-4 0,0-8 1088,0-4 1,-4-3 0,-1-12 0,0-3 168,0-3 1,-2-1-1,3-3 1,1 1 645,2 3 0,1 4 1,-1 4-1,-2 0 581,-1 3 1,1-2-105,3 0 1,1 1-1,3 4-286,3-1 0,3 1 0,2 0 1,-1-1-362,1 1 0,3 3 1,1 0-1,1 0-203,-1-3 1,0 5-1,-5 2 1,0 3-178,1 1 0,-1 0 0,-1 1 34,-2 3 0,-3 2 0,-5 6 0,0-1-142,0 1 1,-5 0 0,-3 2 0,-2 3 60,-1 1 1,-2-4-1,-1 2 1,-1-1 254,1 1 0,1-1 0,2-4 0,0-1 216,-1-2 0,1 1 1,-1-4 1193,1 1 485,-1-3-1133,6 7 0,7-9 0,10 3-271,2-3 1,7 3 0,-4 0 0,2-2 0,2 0-240,2-2 0,4 0 1,2 0-1,0 0 1,1 0-48,1 0 0,-4 0 1,5 0-1,-1 0-158,-1 0 1,-1-5 0,-5-3-1,0-1-107,0 2 0,0-7-27,-1 2 0,0-3 0,-2 0 0,-2-4 0,-1-3-316,-4-1 1,0-1 0,-3-1 103,-2-2 1,-3 0 0,-5 5 0,0-1 116,0 0 1,0 5 0,-1 2-1,-3 0-63,-4 1 0,-3 0 0,-3 4 0,-1 0 52,1 4 0,0-3 0,0 3 0,-1 1 104,1 2 0,1-1 0,2 1 0,0 3 732,4 4 1,-3-1 0,3 7 0,0 4 0,0 4 549,2 5 1,1 2 0,4 1-737,0 2 0,2 4 0,2-4 0,3 1-796,3 0 1,3 3-1,1-5 1,2-1-2339,2-5 2732,1-4 0,9-4 0,1-1 0</inkml:trace>
  <inkml:trace contextRef="#ctx0" brushRef="#br1" timeOffset="6">5688 14390 7855,'-13'-1'318,"-1"-2"1,-3 0 0,1 0 0,-2 3 0,2 3 0,-1 2 470,3 1 1,3 6 0,2 3-1,3 0 1,1 0 0,2 2-207,2 0 1,2 1 0,4 3-1,5-2 1,4 1 0,1 0-41,2-1 1,-3 3-1,4-2 1,-2 4 0,-2 3-207,-1-2 1,-6-1 0,0 0 0,-1 3-294,0 4 0,-3-4 1,1 0-1,-2-3-148,2-1 1,-1 0-1,3-2 1,0-3-925,1-6 0,-4-5 0,5-4 1,1-1-229,1-3 0,5-9 0,1-9 0,-1-4-166,1-4 1,-3-2 0,2-5 1421,-2 0 0,-2-1 0,1 1 0</inkml:trace>
  <inkml:trace contextRef="#ctx0" brushRef="#br1" timeOffset="7">5505 14664 7860,'-27'0'0,"1"0"1587,0 0 0,8 2 1,6 0 20,3 2 0,8 4 0,2-3 1,9 0-1044,8 0 1,7 0-1,3-3 1,3 2-1062,4-1 1,2-2 0,6-2 0,1-3-700,0-4 0,-1-2 0,2-2 1,1-2-1720,0-2 0,-2-3 2914,-2 4 0,-3 0 0,-4 3 0</inkml:trace>
  <inkml:trace contextRef="#ctx0" brushRef="#br1" timeOffset="8">6339 14642 7925,'-12'0'1121,"1"0"248,-1 0 1,7-4-1370,5 0 0,5-5 0,7 3 0</inkml:trace>
  <inkml:trace contextRef="#ctx0" brushRef="#br1" timeOffset="9">6464 14813 7925,'-5'6'540,"3"3"1,-5-4 2054,2 2 1,1-4-3819,4 5 1223,0-6 0,0-7 0,0-7 0</inkml:trace>
  <inkml:trace contextRef="#ctx0" brushRef="#br1" timeOffset="10">7378 14356 8059,'-17'6'569,"-5"5"0,-1-4-401,0 8 0,0-1 1,5 5-1,0 3 0,3 2 1,3 3 48,0-2 0,2-2 0,2-4 0,5-4 0,3-2 0,3-3-21,5-2 1,6-3 0,1-5 0,0 0 0,1 0 69,-1 0 0,0 0 0,-3-2 1,-1 0-1,0-2-62,1 2 0,-5-5 1,1 0-195,1-4 1,0 0 0,0 0 0,-3-1 0,0-1-323,1-2 0,-5-1 0,3-6 0,-1-1-128,0-5 1,0-1 0,-4-4 298,0-2 0,1-7 1,2 0-1,0-2 98,0-2 0,-2 0 0,-1 2 0,-1-1 157,-3 0 1,3 7-1,-3-4 1,3 5 55,1 3 0,-5 4 0,-2 5 587,1 5 0,-4 11-18,2 13 0,3 8 0,1 16 0,3 7-121,1 5 1,0 11-1,0 5 1,1 3-318,3 1 0,-1 2 0,4 2-241,-2-31 0,-1 1 0,6 27 0,2 2 0,-1-8-113,1-9 1,3-2 0,1-8 0,1-7-616,-1-9 0,3-7 0,-2-4 1,-1-3-415,1-1 0,2-2 1,-4-7-1,-1-3 127,-1 1 0,-2-4 0,1 2 955,-1-2 0,0-6 0,1-2 0</inkml:trace>
  <inkml:trace contextRef="#ctx0" brushRef="#br1" timeOffset="11">7823 13956 7929,'-1'-7'0,"-3"-1"-3,-2 0 0,-2 2 0,1 2 17,-2 3 1,-1 1 0,-2 1 0,2 3 0,1 4 29,2 2 0,-1 1 0,-2 1 1,1-1-1,1 1 0,1-1 194,0 0 0,-2 1 1,6 1-1,-1-1 220,-1 0 1,3 7 0,-3-7 15,0 1 0,4 6 0,-3-8 0,2 2-83,-2 0 0,3-2 1,-3 1-1,1-1-136,-1 1 1,3-1 0,-3 0 0,3 1-74,1-1 1,1 1 0,3-2-240,4-3 1,-2 0 0,2-5 0,1 2-67,1-1 1,1-2-1,1-1 1,-1 0-12,1 0 0,-1 0 1,0 0-1,1 0 77,-1 0 0,-3 1 0,-1 2 1,1 2-75,-2 1 1,3 2-1,-5 3 1,0 1-167,1-1 1,-4 4 0,3 0-1,-3 1 12,-1 0 0,-4-2 0,-1 4 0,0 0 28,0-1 0,-2-3 1,2 2-1,-1-4-446,1 0 1,0-6 306,2-2 0,3-5 0,0-7 1,6-7 91,4-6 1,3-6-1,2-4 1,3-2 303,-1-1 0,5-5 0,-4-2 0</inkml:trace>
  <inkml:trace contextRef="#ctx0" brushRef="#br1" timeOffset="12">8109 13899 7929,'0'-18'97,"1"-2"1,2 5 298,0 1 1,1 1-1,-2 3 1,0 1 282,2 2 1,0 5-1,-4 2 1,0 8-220,0 6 0,0 9 0,0 7 1,0 4-1,0 5-141,0 2 0,1 5 1,1 4-1,2 2-327,-1 0 0,-1-2 0,2-5 1,2-2-342,1-1 1,3-8 0,-2-2 0,2-9-651,1-6 0,1-6 0,-1-8 1,0-3-114,1-3 1,-1-10-1,-1-10 1112,-2-6 0,2-4 0,-3-1 0</inkml:trace>
  <inkml:trace contextRef="#ctx0" brushRef="#br1" timeOffset="13">8075 14093 7929,'-33'-6'1284,"2"2"773,4 3 0,8 1 0,5 1-1012,6 3 1,3-1 0,6 3-605,3-1 1,7 3-1,8-5 1,4 0-1493,4-2 0,7-1 1,8-1-1,2-3 1051,2-4 0,-1-7 0,1-2 0</inkml:trace>
  <inkml:trace contextRef="#ctx0" brushRef="#br1" timeOffset="14">9137 13659 7938,'-17'-5'1398,"6"3"1,-2-5 0,5 1-660,3 0 0,8 3 0,7-2 0,7 1 0,3-1-605,4-1 0,3-2 0,-1-3 1,5-1-1,0 2-359,0 3 0,1-4 0,-6 5 0,1 0-378,1 2 0,-9 3 0,1 1 0,-5 1 159,-3 3 1,1 2 0,-10 6 0,0 0 271,-2 3 1,-2-1 0,-3 4-1,-4 0 400,-2 0 1,-1-4-1,-1 1 1,1-2 189,0-2 1,-2 0-1,-1 1 1,-1-1 34,1 1 0,5-1 1,1 1-1,-1-1-154,-1 0 0,4 2 0,1 1 0,1 3-277,0 0 1,0 2-1,4 5 1,0 3-346,0 4 0,6-2 0,1 2 0,3 2-120,2 0 0,-1 4 0,1-6 0,-1 0-224,0 0 0,-3 1 0,-2-7 0,-1-3-507,-2-6 0,-2-3 1009,-1-2 0,-5-4 1,-2-5-1,-4-3 413,0-3 1,-4-5 0,-1 1 0,1-2 544,-1-1 0,3 1 1,-3 1-1,0 1 806,1-1 1,0-1 0,3-1-469,1-1 0,5 5 1,2-1-999,3-1 1,3 0 0,5 1-1,5 0-545,5-1 1,7-1-1,6-2 1,3 1-653,2 0 1,4-1-1,3 1 1,2-1-261,2 1 1,3 0 0,1 0-1,-3 2 285,-4 2 1,-5 3 0,-9-4 1038,-6 0 0,0-3 0,-5 0 0</inkml:trace>
  <inkml:trace contextRef="#ctx0" brushRef="#br1" timeOffset="15">9868 13488 7938,'-2'-11'0,"-1"0"1217,-5 4 1,2 2 0,-1 6 234,2 3 1,1 9 0,4 11 0,0 9-736,0 7 1,0 11-1,0 5 1,0 5-678,0 2 1,2-28-1,0 0 1,0 3-1,0 1 1,-1 1-1,1 0-114,-2 0 0,1 0 0,1-1 0,0-2 1,-1-4-1,1-1 0,2 28-1144,1-6 0,-3-14 0,3-14-51,0-8 0,-4-12 0,3-6 0,-2-7 500,2-7 1,-3-9 0,4-10 0,-1-8-802,0-8 1570,0-6 0,-4 20 0,0-2 0,0-1 0,0 0 0</inkml:trace>
  <inkml:trace contextRef="#ctx0" brushRef="#br1" timeOffset="16">9833 13522 7938,'-5'-17'1376,"-1"1"-624,0 4 1,1 0-1,5 1 1,1-1 0,3 2 417,3 3 0,5-2 1,2 5-1,2 1-398,2 2 0,1 1 0,4 0 1,0 0-884,-1 0 1,1 5-1,-1 4 1,-3 5-344,-4 5 1,-7 4-1,-4 4 1,-4 3-466,-4 3 0,-8 6 0,-8 3 0,-5 3-805,-6 0 1,-6-3 1723,-1 0 0,-5-5 0,3 2 0</inkml:trace>
  <inkml:trace contextRef="#ctx0" brushRef="#br1" timeOffset="17">10530 13922 7955,'-16'0'1148,"3"0"0,-7 0 0,4 0 4097,2 0-6359,7 0 0,7 0 0,7 0 1,5 0 1113,3 0 0,3-10 0,5-3 0</inkml:trace>
  <inkml:trace contextRef="#ctx0" brushRef="#br1" timeOffset="18">10576 14116 7955,'-17'0'2439,"5"0"0,-4 0 1053,4 0 0,5 1-4185,3 3 1,4-2 0,4 1 0,4-1 692,2-2 0,7-5 0,0-2 0</inkml:trace>
  <inkml:trace contextRef="#ctx0" brushRef="#br1" timeOffset="19">11718 13682 7951,'-12'-16'400,"1"2"1,0-4 0,0 1 3745,4 4-3675,-3 0 0,12 8 0,-1 5 0,5 6 0,1 4-433,-1 2 1,3 4 0,-4 3 0,1 3-269,-1 1 1,3 5 0,-1 1 0,0 1 0,0-1-385,-2-1 1,4 4 0,-2-3 0,2 0-147,-1-2 0,2-3 1,-2-2-1,2-3 71,1-4 1,-3-4-1,-1-2 354,2-1 0,0-11 0,-1 0 335,-4-6 0,-3-4 0,-1-2 0,-5-8 0,-2-6 0</inkml:trace>
  <inkml:trace contextRef="#ctx0" brushRef="#br1" timeOffset="20">11935 13488 7951,'5'-23'323,"-3"2"0,5 2 0,-1 3 1006,0 4 1,2 5 0,2 5-523,-2 4 1,1 10-1,-5 8 1,-1 7-1,1 7-44,0 7 0,0 8 1,-3 3-1,2 0-421,0-2 1,2-5 0,-1-3 0,4-2-390,2-1 0,5-10 0,2-2 0,-1-10-391,1-4 0,2-7 0,-4-2 0,-1-4-245,-1-4 0,-6-2 0,1-5 0,-1-2-1129,0-2 0,2 1 1812,-5-5 0,-1-5 0,-3-5 0</inkml:trace>
  <inkml:trace contextRef="#ctx0" brushRef="#br1" timeOffset="21">12631 13716 7969,'-3'-19'117,"-2"2"1,0 0 0,-1 3-1,3 3 1,-2 2 397,-3 1 1,2 6 0,-2-2 0,-1 4 0,-1 4 353,-1 3 1,-1 9 0,1 1 0,-1 2-356,1 0 0,3 0 0,2 4 0,1 0 0,2-1 0,2-2 33,1-1 1,5-9-1,3 2 1,3-3-446,4-3 0,3-1 1,5-5-1,0 0-537,0 0 0,-1-9 0,1-2 1,0-2-158,0 0 0,-5-2 0,-4-1 0,-5-1-352,-6 1 0,-1-1 0,-2 3 0,-3-1 239,-4 1 1,-6 1-1,-10 2 1,0 1 238,0 2 1,0-1 0,1 5 0,0 2 104,3 1 0,3 4 1,5 2-1,4 2 361,3 2 0,8 1 0,7 6 0,7 2 0</inkml:trace>
  <inkml:trace contextRef="#ctx0" brushRef="#br1" timeOffset="22">13043 13637 7969,'-5'-8'2235,"-3"0"-1752,-2 11 1,2-6-1,1 11 1,-1 2-1,2 3 285,2 2 0,-1 5 0,1-2 0,1 1 0,2 0 0,1 0-324,0-1 0,3 2 1,3-5-1,5-2 1,3-3-347,3-2 1,1-6 0,4 2 0,1-4-299,0-4 0,0-3 0,0-8 0,-2-4-279,-2-3 1,3-1 0,-4 0 0,-2 0-112,-4 1 1,-2-1 0,-6 0-1,-2 1-95,-1 3 1,-3-1 0,-4 6 0,-7 4 186,-4 5 0,-5 4 0,-5 1 1,0 0 4,-1 0 0,4 5 0,-2 2 0,1 5-1421,3 3 1914,4-2 0,1 8 0,6-3 0</inkml:trace>
  <inkml:trace contextRef="#ctx0" brushRef="#br1" timeOffset="23">13739 13374 7969,'-6'-12'961,"-3"5"1,4 0-239,-1 2 1,2 8 0,-3 7 0,2 5 0,2 3 0,-1 4-1,0 3 176,1 5 1,1 3 0,-1 3-1,0 1 1,0 1-481,2-1 0,1-1 1,0 1-1,0 0 0,0-4 1,1-6-87,3-7 0,-2 0 0,6-4-351,1-2 1,-3-7-505,2-3-199,-6-3 1,3-2 258,-5-3 0,0 2-357,0-6 0,0 4 0,0-3-2351,0-2 1692,0 4 0,2-4 0,0 4 1478,2-2 0,5 0 0,-3-5 0</inkml:trace>
  <inkml:trace contextRef="#ctx0" brushRef="#br1" timeOffset="24">14196 13534 7962,'-11'6'166,"-2"0"1,-1-3 0,-1 2-1,1 1 1,1 3 510,2 1 0,-1 2 0,1 1 0,0 0 0,0 3 0,2-2 0,3 0 277,1 1 1,3-2-1,5 0 1,5-4-665,2-5 1,7 1-1,3-1 1,4-3-1,4-3-256,1-6 0,-2-6 0,4-2 0,2-2-451,0-2 0,3-2 1,-8-1-1,-1 0-471,-3 1 0,0 0 0,-10 2 0,-4 2 327,-5 1 1,-11 2 0,-10 5 0,-10 2 175,-10 5 0,-6 1 0,-7 4 0,-3 1 10,0 5 0,1 6 0,8 1 0,5 0 375,7 2 0,6-4 0,2 3 0</inkml:trace>
  <inkml:trace contextRef="#ctx0" brushRef="#br1" timeOffset="25">15087 13511 7938,'-11'-12'265,"0"1"0,1 0 1,-1-1-1,-4 2 270,-2 2 0,1 3 0,3 5 0,-1 0 0,-3 2 0,1 3 29,-1 6 0,2 1 1,4 4-1,1-1 1,2 0-414,4-1 0,3-1 0,4-3 0,3-1 1,7-2-122,3-2 0,3-2 0,4-4 0,0-3-105,0-3 0,3-3 0,1-2 0,-2 1-240,-1-1 0,-2 1 0,-2-1 0,-2 1-855,-1 0 1,-4-1 608,-5 1 1,-12 1 0,-8 2 0,-6 3 160,-6 0 1,1 2-1,-4-3 1,3 1 45,1 2 1,4-2 0,3 0 0,2-1 353,4-3 0,6-1 0,-1-2 0</inkml:trace>
  <inkml:trace contextRef="#ctx0" brushRef="#br1" timeOffset="26">15612 13054 8000,'-1'-11'1460,"-3"0"-344,-3 4 0,-2 12 0,0 11 0,1 9 0,1 6 63,0 6 0,-2 5 1,6 7-1,0 5-897,2 2 0,1 1 0,1-1 1,3-2-1,3-3-392,4-4 0,0-5 0,0-13 0,2-5-625,2-4 0,-2-6 0,2 0-1336,-2-5 0,-2-4 1,1-5 2070,-1 0 0,-4 5 0,-2 2 0</inkml:trace>
  <inkml:trace contextRef="#ctx0" brushRef="#br1" timeOffset="27">15978 13876 8000,'-5'-11'1568,"2"0"1,-3-1 0,1 1 765,2-1 1,2 5-3405,1-1 1070,0 5 0,-5-7 0,-1 4 0</inkml:trace>
  <inkml:trace contextRef="#ctx0" brushRef="#br1" timeOffset="28">11638 13602 8086,'-6'-11'-87,"-1"-4"1,5-1 0,-2 2 0,1 2 0,2-1 0,1-1 441,0-1 0,0 0 0,0 3 0,1 2 1625,3 2-1580,-3 3 1,4 7-1,-6 0-82,-3 2 1,3 5 0,-3-2-160,3 4 1,1 0 0,0 0 0,0 1 0,0-1-18,0 1 0,0-1 1,0 2-1,1 1-13,3 1 0,-1 4 0,3-2 0,-1 0-56,-2 4 1,2 0 0,-2 3 0,1 2 0,0 0-8,0 0 0,4 2 0,-5-2 9,0 0 1,2 0 0,0-2-28,1-2 0,-3-6 0,2 2 1,-1-1 47,0-3 1,1-7 358,-2-3-127,-1-3 0,3-2-112,-5-3 1,0 2-1132,0-6 0,0 4 915,0-3 0,-5-1 0,-2-3 0</inkml:trace>
  <inkml:trace contextRef="#ctx0" brushRef="#br1" timeOffset="29">11204 14470 8213,'-17'-15'373,"5"1"1,-4-11 0,5 4-1,3 6 1,6 4-48,4 3 0,6-1 0,9 5 0,4 2 0,6-1-495,2 0 1,-2 1 0,2-2 0,0 3 0,0 1 184,3 0 0,1 1 1,1 2-1,0 1 1,2-2 256,2 0 0,-1-1 1,3 1-1,1 2 1,0-1-7,2-2 1,2-1-1,6 0 1,5-1-200,4-3 0,-27 3 0,0-1 0,-1-1 1,0-1-1,2-1 0,1 1-88,1-1 0,0 0 0,3-3 0,1 1 0,2-1 0,0 0 0,-1 1 0,0-1-3,0 0 0,-1 0 0,2 1 0,0 1 0,1-2 1,-1-1-1,1 2 0,-1-1 123,1 1 0,-1-1 0,1 0 0,-1 1 0,-1 1 0,1 0 0,0 1 0,1-1-29,0 0 1,0 0 0,-1 1 0,0 0-1,1 1 1,0-1 0,0 2 0,0-1-1,0 0 1,1-1-55,0 0 0,0 0 1,3-1-1,0 0 0,1 1 1,0-1-1,-1 0 0,-1 1-62,1-1 0,-1 0 0,0 2 1,-1 0-1,2 1 0,0-1 1,1 0-1,0 0 30,-1 1 0,1 0 1,1-2-1,-1 1 1,-4 2-1,0 0 1,1 1-1,0 0 22,1 0 1,-1 0 0,2 1-1,0 0 1,0 0 0,-1 0-1,-1 0 1,-1 0-3,-1 0 0,0 0 0,2 0 0,0 0 0,1 0 0,0-1 0,2 0 0,0-2-3,1 0 0,0-1 1,-1 1-1,0-1 1,-1 1-1,-1-1 5,1 0 1,1-1 0,-1-1 0,0 0 0,1 0-1,0-2 1,-1 1 0,-1-2 57,-2 0 1,-2 0 0,-2 0 0,-1-1 0,-1-1 0,-1 1-127,0 0 0,-1 1 0,-2-2 1,-2 0-1,24-5 0,-10 0 0,-11 6 61,-7 4 0,-6 6 0,-9 4 0,-24-1 0</inkml:trace>
  <inkml:trace contextRef="#ctx0" brushRef="#br1" timeOffset="30">16058 13374 8059,'7'0'155,"1"0"1,1 0 0,1 0-1,1-1 122,1-3 1,-1 2-1,1-3 1,-1 2 0,1-1-1,0 1-38,3 2 1,-1-3 0,5-1-1,2 0 1,0-1-99,2-1 0,0 4 0,0-5 1,0-1-136,0-1 1,3-2 0,1 1-1,-2 0-29,-1-1 1,3 0 0,0-2 0,-2-3-31,-1-1 1,-5 3 0,0-4 0,0-1 0,-1-2 1,2-4 0,-5-2 0,-1 0 16,-1 0 0,-1-4 1,-2 3-1,-1-2-168,-2 1 1,-4 3 0,1-3 76,-3-2 1,-1 3 0,-1 0 0,-2 0 41,-1-1 0,-5 4 0,2-5 1,-3 1 150,-2 1 0,1-4 1,-1 2 112,1-2 1,-1 0-1,1 1 1,0 3 297,-1 1 0,1 3 1,-1 5-1,1 2-11,0 1 1,-1 2 0,-1 4 0,-1 1-89,-1 2 0,0-1 0,4 5-301,-1 2 0,1 0 0,-1 2-333,1 0-821,5 0 126,0 0-2228,6 0 2294,6 0 0,-4 0 156,6 0 0,-4 0 0,3 0 728,2 0 0,-3 4 0,2 0 0,0 0 0,3-4 0</inkml:trace>
  <inkml:trace contextRef="#ctx0" brushRef="#br1" timeOffset="31">16492 12197 8061,'-5'-11'256,"2"0"684,-4-1 0,3 2 34,-4 2 0,4 5-615,-3 6 0,3 9 0,-5 8 0,-2 4-200,-3 3 0,-7 8 1,4 0-1,-3 2-139,1 2 1,0-2-1,-2 3 1,2 0-256,4-4 0,2 0 1,3-3-1,2-3-536,4-3 1,3-7 0,2-3 25,3-4 0,8-1 0,7-8 0,2-3-112,2-3 1,1-10 856,3-7 0,2-12 0,5-5 0</inkml:trace>
  <inkml:trace contextRef="#ctx0" brushRef="#br1" timeOffset="32">16572 12186 8119,'-12'-16'323,"-2"-1"1,2-1 956,1 7 1,8-1 0,0 6-418,6 0 1,3-3 0,7 5 0,1 0-87,1-1 1,5 4-1,0-3 1,5 3-526,1 1 1,6 0-1,0 0 0,3 0-421,3 0 1,2 5-1,-2 3 1,2 2 0,2 1-911,0 1 1,-5-1 0,0 0 1078,-6 1 0,2 4 0,-3 2 0</inkml:trace>
  <inkml:trace contextRef="#ctx0" brushRef="#br1" timeOffset="33">11695 15293 7898,'-10'-12'0,"1"2"0,3 1 974,1 1 0,-4 7 0,2 1 1,0 7-1,0 5 0,1 7 373,0 8 1,2 6-1,-3 5 1,2 5-1,3 5-838,1 6 1,-3 4 0,0 4-1,3-29 1,-1-1 0,1 30 0,2-4-302,3-4 0,3-7 1,4-8-1,2-5-915,2-8 0,-1-7 1,4-9-1,-1-2-831,1-5 1,-4-3 0,3-5 0,-2-6 1537,0-7 0,5-14 0,-2-3 0</inkml:trace>
  <inkml:trace contextRef="#ctx0" brushRef="#br1" timeOffset="34">12152 15087 7853,'-12'-5'520,"1"-1"0,1-2 0,1 2 428,1 1 1,6 7 0,-3 8 0,1 7 0,0 4-1,2 6-99,0 1 1,2 6 0,0-1 0,0 5 0,2 4-197,1 5 1,-1-1 0,1 3-1,-1-2 1,-2-1-322,0-1 0,1 4 0,2-4 0,0-5-265,0-7 0,-2-2 1,0-4-1,2-2-191,1 0 1,0-8 0,-4-1-672,0-4 1,3 0-1289,1-1 1,1-5 2082,-1-2 0,2-8 0,6-2 0</inkml:trace>
  <inkml:trace contextRef="#ctx0" brushRef="#br1" timeOffset="35">12791 15372 8020,'-22'-17'350,"4"0"0,3 6 0,2 1 0,1 2 148,1 4 0,-4 4 1,0 4-1,-1 4 1,1 3 333,0 4 0,-5 8 0,2 8 1,0 2-1,3 1-149,2 0 0,3-1 1,2-1-1,5-3 1,1-1-208,2-3 0,7-6 0,3-5 0,5-5-269,3-5 1,2 1-1,5-2-269,2-5 1,1-3 0,-3-6 0,3-2-564,1-2 1,-3-3-1,1-5 1,-3 0-1,-3 1-974,-2-1 0,-2 0 0,-7 0 0,-2 2 633,-5 2 1,-3-2-1,-4 6 1,-4 1 478,-6 1 0,-4 3 0,-4 3 0,2 3 487,1 2 0,0-3 0,-4-1 0</inkml:trace>
  <inkml:trace contextRef="#ctx0" brushRef="#br1" timeOffset="36">13225 15384 7998,'-11'0'1161,"0"0"-455,-1 0 0,1 4 0,1 1 0,1 1 0,2 3 232,2 1 1,1 2 0,4 0 0,0 2-1,0 1-125,0-1 0,5 3 0,2-2 0,0-1 0,2-2-511,4-5 1,-2 2 0,5-5 0,-2-2-381,1 0 1,-2-2 0,3 0 0,-1-2-514,1-1 0,0-5 1,-2-6-357,1-1 1,0-2 0,-3 3 0,-2-2-561,-2-2 1,0 0 0,-4-2 0,-2 2 745,-5 2 1,-5-3-1,-7 3 1,-4 4 513,-2 3 1,-4 4-1,0 5 1,-2 0 246,2 0 0,-4 0 0,0 0 0</inkml:trace>
  <inkml:trace contextRef="#ctx0" brushRef="#br1" timeOffset="37">13991 15293 7927,'-23'-7'196,"1"-2"0,3 6 0,4 0 0,2 3 0,2 4 619,-1 3 0,-2 4 0,2 1 1,2 3-1,1 4-122,2 3 1,-2 1 0,6 0 0,1 0 0,5-1 0,5 0-177,2-3 0,2-1 1,4-6-1,3 1 1,1-4-295,-1-3 1,6-2 0,-2-4 0,1-1-268,0-3 1,-5-2 0,0-6 0,1 0-248,-3-4 0,4 2 0,-7-3-157,-4 0 1,-4-3-1,-6 1 1,0-3-300,0-1 0,-6 2 1,-6 1-1,-7 2-65,-6 1 0,-1 6 1,-3 5-1,1 1 812,3 2 0,1 2 0,1 1 0</inkml:trace>
  <inkml:trace contextRef="#ctx0" brushRef="#br1" timeOffset="38">14573 14904 7937,'-11'0'657,"-1"0"1,1 0 0,-1 0 19,1 0 0,3 1 1,2 3-1,1 4 0,2 3 1,2 5-1,1 4-19,0 5 0,0 4 1,0 7-1,0 2 0,0 4 1,1 4-200,3 3 0,-1-2 1,3 1-1,0-5 0,-1-5-399,1-2 0,2-3 0,-1-3 0,0-4-280,1-6 0,-4-3 0,2-6-1787,-1 0-1379,4-4-83,-8-2 2006,4-5 1463,-10 5 0,4 1 0,-4 6 0</inkml:trace>
  <inkml:trace contextRef="#ctx0" brushRef="#br1" timeOffset="39">15213 15155 7956,'-16'-6'450,"1"2"0,1 3 0,1 1 590,2 0 1,1 1-1,1 3 1,3 4-1,1 2 1,2 1-125,2 1 0,2-2 1,3-1-1,2-2-607,1 2 0,7-2 0,-3-1 0,3-1 0,1-2 0,2-2-429,0-1 1,-1 0-1,1-1 1,0-3-541,-3-4 0,-1 2 0,-2-1 0,0 1-801,1 0 0,-6-2 0,-2-3 657,-3-1 0,-6 5 0,-5-1 0,-7-1 379,-5-1 1,-13-1 0,1-1-1,-1 1 170,-1-1 0,3 5 1,4-1 254,6-1 0,0-1 0,5-1 0</inkml:trace>
  <inkml:trace contextRef="#ctx0" brushRef="#br1" timeOffset="40">15841 14813 7896,'0'-18'428,"0"0"1,-2 4 0,0-1-1,-2 1 1,0 1 1029,-1 2 0,3 1 0,-6 2 1,0 7-1,1 7 0,1 11-184,0 7 1,-2 10-1,1 8 1,0 4-1,0 2-653,2 2 1,0 3 0,3-2-1,-2 1 1,2 1-1036,5-1 1,3-6-1,6-10 1,-1-3-1039,1-2 0,-1-7 0,-1-1 1,-1-7-2214,-1-3 0,-4-5 3665,3-1 0,-9 1 0,0 3 0</inkml:trace>
  <inkml:trace contextRef="#ctx0" brushRef="#br1" timeOffset="41">11672 16503 8113,'-7'-10'-12,"0"1"1,1 3 111,-1 1 1,4 1-1,-4 5 1,1 3 102,0 4 0,2 2 0,-4 1 0,1 2 0,-1 2-52,0 4 1,-1-1 0,-4 1 0,-3 1 0,2 2 0,0 1 153,-1-1 1,1 1 0,-4 0-211,2 0 0,1-4 1,2 0-1,-1 0 0,0-1 65,4-3 1,2-3 0,6-4-134,-2 0 1,1-5 0,7 0 37,4-1 0,6-2 0,1 0 1,0 0 85,2 0 1,-3-2 0,4 0 0,-1-2 13,1 1 0,-3 2 0,4 1 0,0 0 7,-1 0 0,4-4 1,-3 1-97,2 0 1,-2 1 0,0-1-1,2-1 1,0 0-35,2-1 1,-1 4 0,-2-4-34,-1 0 1,-1 0 0,1-4 0,-3 1 32,1-1 1,-6-1 0,2-1 0,-6-1-3,-1 1 0,-3-2 1,-4-1-1,-4-2-166,-6-2 0,-6-1 0,-7-4-615,-3 0 0,-2 1 0,-5 0 0,0 2 741,-1 1 0,1 0 0,0-4 0</inkml:trace>
  <inkml:trace contextRef="#ctx0" brushRef="#br1" timeOffset="42">12232 16560 7975,'0'-7'-112,"0"-1"360,0-1 1,0 3-1,0-2 118,0-1 0,0-1 0,0-1 0,0-1-42,0 1 0,0 3 1,0 1-1,0-2 115,0-1 1,4 2-213,-1 0-196,1 6 1,-5-2 0,-2 8 0,-2 3-42,-1 4 1,-3 1 0,-5 2 0,-1 3 17,1 1 1,-3 1-1,1 5 1,-2 1 90,-2 2 0,2-1 1,0-3 57,2 0 0,-3 0 0,4 0 0,1-2-68,1-2 1,3-2 0,2-6 0,4 1 128,3-1-236,1 1 1,5-6 0,3-2 35,2-3 1,1-1 0,1 0-1,-1 0 16,1 0 1,3-4 0,1-1 0,1 0-8,-1 0 0,1 0 0,-2 2 0,3-2-74,0-1 0,-1 3 0,-3 0-105,2 1 1,3-2-1,-3 1 59,2 0 1,-4 2-1,1 1 1,-2-1 43,-2-3 0,4 2 0,1-1 146,-2 1 1,-2 1 117,0-3 1,-6 2 0,-2-6-112,-3-1 1,-1 2 0,-1-3 0,-3-3-476,-4 0 0,-2-3 1,-1-1 370,-1-1 0,-4-6 0,-2-5 0</inkml:trace>
  <inkml:trace contextRef="#ctx0" brushRef="#br1" timeOffset="43">12711 16446 8147,'0'-8'851,"0"1"1251,0-2-1732,0-1 1,0 2 0,-1 2-360,-3 1 1,-1 2-1,-4 6 1,2 2-85,-2 1 1,-1 2 0,-3 4-1,-1 2 1,-2 3 6,-2 1 1,-1 5-1,-4 3 153,0 0 1,0 1-1,0 1 1,1 0-8,-1 0 0,1 3 0,3-6 0,5-2 95,5-3 1,4-6 0,5 1 0,0-2-20,0-1 0,5-6 0,3-1-32,2 0 1,5-4 0,2 3 0,1-3 0,2-1 124,1 0 0,2 0 1,0 0-171,0 0 0,-1 0 0,-2-1 1,0-1-86,4-2 0,-1-5 0,4 1 1,-3-2 5,-1-1 1,0-1-1,-1 1 1,0 1 17,-3 2 0,-3-2 0,-4 2-23,-1-2 1,1-1 0,-2-1-1,-2 1-57,-5-1 0,-1 0 0,-4-3 1,-2-3-511,-3 0 1,-5-4 0,-3 3-214,-4-2 1,-4-6 0,-3 1 784,-5 0 0,3-3 0,0 0 0</inkml:trace>
  <inkml:trace contextRef="#ctx0" brushRef="#br1" timeOffset="44">13362 16355 8279,'0'-12'119,"0"1"1,0-1 0,0 1 0,0 0 0,0-1 152,0 1 1,5-1 0,3 1 435,2-1 0,-3 5-274,-4-1 0,-1 7 0,-4 1-191,-1 6 1,0 1 0,-5 0-290,0 2 0,-4 1 0,-2 3 0,-1 1-28,1 1 1,-4 4-1,0-2 1,-1 0 66,0 4 1,0 0 0,-3 2 0,-1 0 100,0 0 1,0-2 0,0 0-1,2-2 76,2 1 0,-2 0 1,7-1-1,4-3 73,5-4 0,4 0-174,1-1 1,1-1 0,3-2 72,3-4 0,4 1 1,0-1-1,0-2 71,1-1 0,3-1 1,0 0-77,-1 0 1,3 0 0,-2 0-1,0-1 71,2-3 0,-1 3 0,5-4 0,-2 1-90,1 0 1,-2-1 0,1 3 0,1-2-124,2 1 1,-3-2-1,-2 2 1,1 0-28,0 2 1,-3-3-1,3-1 1,-2 0 107,-2 0 1,-1-3 0,-2 3-1,1-3-36,-1-4 1,-4-1-1,-4-6 1,-1-1-478,-2-2 0,0-6 0,0-2 0,-3-3-854,-4-1 1,-2-1 0,-12 1-1775,-3 0 3065,-4 5 0,-6 1 0,0 5 0</inkml:trace>
  <inkml:trace contextRef="#ctx0" brushRef="#br0" timeOffset="45">5128 11341 21033,'-5'-17'-1042,"4"1"0,-3-3 0,4 5 2069,4 5 0,3 3 1,7 3-1,1-1 0,-1 2-902,-1 1 1,-5 1 0,-1 1 0,1 3-1230,-2 3 1,-1 5 0,-5 3-1,0 5 1012,0 6 0,-5 3 0,-1 5 0</inkml:trace>
  <inkml:trace contextRef="#ctx0" brushRef="#br0" timeOffset="46">9936 11261 20481,'-5'-22'-198,"0"-2"1,-3-10 0,5 1 0,1 4 0,4 6 1051,1 7 1,4 4 0,4 4-1,1 5-641,-1 1 0,-5 9 0,-2 4 0,-3 8-4547,-1 7 4302,-5 3 0,-1 15 1,-5 3-1</inkml:trace>
  <inkml:trace contextRef="#ctx0" brushRef="#br0" timeOffset="47">15384 11250 19664,'-5'-12'-1070,"0"-1"1,-3-1 0,4-1 0,3 1 1599,1 2 1,0 4 0,1 2 0,2-1 515,1 1 1,1 3-77,-1 0 0,-3 3-1431,3 3 0,-4 0 399,-4 5 0,1-5 520,-4 5-328,4-5 1136,-2 2-597,0-5-920,4 0-275,-4 0 402,5-5 1,-2 3-377,-1-2-175,1 3 449,-3 1 1,5-1-906,0-3 47,0 3 362,0-4 1975,0 5-573,-5 0 291,4 0 110,-4 0-795,5 0 337,0-5-420,0 3-92,0-3 1,-1 5 748,-3 0-887,2 0 0,-3-1 0,4-1-1001,-3-2 565,3 0 1,-5 4 448,2 0 0,3-1-1405,-3-3 697,3 3 370,-5-4-371,5 5 1253,-4 0 1795,5 0-1440,-5 0-1990,4 0 957,-4 0 2342,5 0-1240,0-6-745,0 5 1,0-5-367,0 2 1,0 1-293,0-4-366,0 4 415,0-7 1,0 8-1272,0-6 477,0 5 415,0-2 742,0 5 1,-2 4 253,-1 0 1,1 1 113,-1-1 368,1-3 1,2 6-153,0-4 1,-1-1 528,-3 1-699,3-1 0,-5-2 126,2 0-129,3 0-430,-10 0 1,9 0 339,-6 0-380,6 0 432,-3 0 0,3 0-363,-1 0-3,1 0 392,-3 0 102,5 0 1,-4-2-706,1-1-725,-1 1 342,4-3 155,0 5 499,0-5-700,0 4 288,0-4 1,1 5 391,3 0 398,-3-5 86,4 3 1,-5-4-690,0 2 245,0 3-486,0-4 1,1 5 760,3 0-331,-2 0 0,3-1-124,-5-3-536,0 3 134,0-4 1400,0 5 0,-4-2-222,0-2-436,0 3 1,3-5-957,-3 2 97,3 3 1,-6-6-1258,4 4 913,1 1 654,-3-3 442,5 5 1075,0 0-800,0-5-343,0 4-4,0-4-648,0 5 1394,0 5-2088,0-4 134,0 4 1,2-5 0,0 2 986,2 1 1,5 4-1,-3 4 1</inkml:trace>
  <inkml:trace contextRef="#ctx0" brushRef="#br1" timeOffset="48">13991 16355 6610,'7'0'-663,"1"0"729,-6 0 0,5-4 229,-4 0 0,-1-5 214,2 2 1,1 0 0,-2 0-154,0-2 0,0 0 0,-1 0-229,2 1 0,0 5-21,-4-5 0,0 4-60,0-3 0,3 3 236,1-4 164,0 6-272,-4-4 0,-1 8-92,-3 2 1,-1 2 0,-4 5-73,1 1 0,1-1 0,-5 1 0,2 0 19,3 3 1,-4-2-1,4 2 1,-3-2-1,-2 0 60,1 2 1,-4-2 0,-1 3 2,2 1 0,2-3 0,-1 3 0,-1 0 1,-1-3 0,0-1 0,5-2 0,1 0 0,2 1 226,2-1 0,-2 1-203,3-1 0,0-3-60,4-1 1,5-4 0,1 2-9,1 0 0,3-4 1,-2 3-1,2-3 8,1-1 1,1 4 0,-1 0 73,0-1 0,1-1 0,0 1-72,4 0 1,0 1 0,3-4-1,-4 0 1,-2 1-59,-1 3 0,-1-2 0,0 1 1,2-1-21,2-2 1,-2 0 0,2-2-5,-2-1 1,2 0-1,0-5 1,-1 1 0,-2-1-58,-5 1 0,4 0 1,-5-2-1,0 2 56,-2-2 0,-3-3 1,-1-2-1,0-2-168,0-2 1,-5-1 0,-4-5-247,-5-3 0,2-2 1,-4-5-1,4-2 1,0 0-253,1-2 0,0 1 0,0 6 1,2 5-207,2 2 1,-1 11 896,-3 5 0,-6 16 0,0 5 0</inkml:trace>
  <inkml:trace contextRef="#ctx0" brushRef="#br0" timeOffset="49">5094 11307 21176,'-17'-10'840,"5"7"1,-1-11-1361,5 10 1,7 0-1,0 6 125,3 1 1,2 0 232,-4 5 0,0-5 261,0 5-207,0 0 89,0 3-1091,0 0 914,0 1 0,0-4 723,0-1-271,0-4 1,0 3 749,0-2-845,0-3-185,0 4 0,0-4-103,0 3-10,0-2 79,0 3-2106,0-5 2372,5 0 1,1 0 0,6 0 0</inkml:trace>
  <inkml:trace contextRef="#ctx0" brushRef="#br0" timeOffset="50">9970 11170 25437,'-11'-11'-1259,"-4"-1"1,1-10 0,4 3 0,3 5 1092,2 5 1,5 4-614,0 5 1,0 2 214,4 1 0,-3 0 427,-1 4 1,2 1-42,1 4 203,-1-6 0,3 0-1008,-5-2 1991,0-3 123,0 4-1457,0-5 1915,-5 0-161,3 0-550,-3 0 1,4 0 1015,-3 0-292,3 0-528,-4 0 145,5 0-33,-5 0-1036,4 0-80,-5 0-151,6 0 69,0-5-549,0 4 0,-1-4-1006,-3 5 1499,3 0 49,-4 0-700,5 0 182,0-5-486,0 4 0,-1-4-2503,-3 5 2540,3-6 992,-9 0 0,3-5 0,-4-1 0</inkml:trace>
  <inkml:trace contextRef="#ctx0" brushRef="#br0" timeOffset="51">14619 16149 21232,'0'-11'-861,"0"-1"1,-2 1 0,0-1-1,-2 1 1,2 0 1679,0-1 1,2 5 0,0-1-358,0-1 0,-1 4 0,-3 1 1,-3 5 352,-4 7 0,3 1 0,-3 10 0,-1 1-669,-1 2 0,-3 2 0,-1 1 0,-1 3 0,-2 1-32,-2 3 0,-2 2 0,-1 2 1,-2-1 414,2-2 0,1-1 0,1 1 1,1-1-61,3-2 1,3-4-1,6-1 1,2-5 135,4-4 0,3-7 1,2-3-1,4-1-439,7-2 1,4-2-1,7-1 1,2 0-167,6 0 0,-1-1 0,8-3 0,-2-4 0,-2-2 0,2 2 0,1 1 0,1-2 0,-2-1 0,-4 0 0,-1 1 0,-1 1 0,-1-1 0,-2 3 0,-8-1 0,-4 1 0,-2 0 0,-7 2-430,-2-4 1,-13 1 0,-6-5 0,-7 0-968,-4-4 0,0-1 0,-4-7 0,-2-3 976,-1-4 1,-1-12 0,0-4 0</inkml:trace>
  <inkml:trace contextRef="#ctx0" brushRef="#br0" timeOffset="52">10884 11432 14990,'12'3'-359,"0"4"0,3 10 1,4 7-1,3 7 1,2 3 163,3 4 1,-2 2 0,6 7 0,-1 2 0,1 1 144,-1 2 0,-1-1 0,2 0 0,-6-7 0,-3-3-83,-3-4 1,-5 2 0,1-1 0,-4-1-1,-3-3-139,-4-3 0,1 2 0,-1-3 1,-2 2-43,-1-2 1,3-7 294,0-8 0,5-2 0,-3-2 0</inkml:trace>
  <inkml:trace contextRef="#ctx0" brushRef="#br0" timeOffset="53">10838 11444 15941,'-5'-23'-665,"4"0"0,-4 1 1,1 3 818,0 4 0,2 8 0,6 3 1,2 5-1,0 7 0,-2 8 0,-3 8-444,-1 7 1,0 3 0,0 4-1,0 4 1,0 2 65,0 2 0,-3 4 0,-2-1 0,-1-2 0,1-3-160,3-2 1,-3-4-1,1 0 1,1-6-871,2-10 1181,1-7 1,5-14 0,2-2-1</inkml:trace>
  <inkml:trace contextRef="#ctx0" brushRef="#br0" timeOffset="54">10930 11421 10848,'-18'-23'-180,"7"1"0,7 3 0,3 4 612,1 2 0,8 3 0,6 1 1,5 2-277,5-2 0,7 3 0,-1-2 0,3 0 0,3 2-360,2 2 1,-1 3 0,5 1 0,2 0 0,3 3-1077,3 4 1263,-6 1 0,0 13 1,-3-3-1</inkml:trace>
  <inkml:trace contextRef="#ctx0" brushRef="#br1" timeOffset="55">994 3723 8328,'6'-5'87,"3"-1"0,-3-6 0,4 2 0,8 3 0,7 3 0,11 3-8,8 1 0,14 1 0,-25 0 0,2 0 0,3 2 0,1-1 0,3 1 0,0-1 0,2 1 0,0 0-104,-2-2 1,1 0-1,1 0 1,-1-1-1,1 0 1,0 0-1,1 0 1,0 0-1,1 0 1,-1 0-1,1 0 1,0 0-1,0 0 1,0 0-94,2 1 0,0-2 1,0 0-1,0-1 1,3-1-1,1 0 1,-1 0-1,1 0 1,0-1-1,1 1 123,-2-1 1,1 1-1,-2 0 1,1 1-1,0 2 1,1 0 0,0 0-1,1 0 15,3 0 0,-1 0 0,-4 0 0,-1 0 0,3 0 0,1 0 0,-2 0 0,0 0 0,0 0 0,1 0-23,2 0 1,1 0 0,1 2-1,1 0 1,0 0 0,0 0 0,-2-1-1,1 0-99,-1 0 1,0 0-1,2-1 1,0 0 0,0 0-1,1 0 1,-3 0 0,1 0 71,-3 0 1,1 0-1,-3 0 1,0 0 0,-6 0-1,-1 0 1,1 0-1,0 0 51,-1 0 1,1 0 0,1-3 0,1 0 0,-1 0 0,0-1 0,-1-1 0,-1 0 0,-1-1 0,0 0 82,-2 1 1,1-1 0,0-2 0,0 1 0,-1-1 0,0 0-1,1 1 1,-1 0-77,-1 1 1,-1 0 0,-2 0 0,-1 0 0,1 1 0,-1-1-30,0 0 0,0 0 1,-2 1-1,1 0 1,-4 1-1,0 1 0,29-2 1,-4 1 38,-3 0 1,-4 0-1,-5 3 1,-3-2 26,-4 0 0,-3-1 0,1 3 1,-1-2-1,1-2 60,-3-1 1,-5-2-1,2-3 1,2-2-196,1-2 1,-3-3-1,1-6 1,1-3 182,1-3 1,2-6 0,1-5 0,-1-4-124,-2-2 1,-2-5 0,0-3 0,-16 26 0,0-1 29,-1-2 1,-1-1-1,0 0 1,-3-1-1,0-1 1,-2 0 0,1-2-1,-1 0 15,-1-2 0,0-2 0,-2-1 0,-2-1 0,1-2 0,-1 0 0,-1 1 0,0-1-50,-2 1 1,-2 1 0,0 1-1,-2 1 1,-3-1 0,-1 1 0,-2-1-1,-1 1-32,-1-1 1,-1 0 0,1 6 0,0 0 0,-1 0 0,-1 0 0,2 1 0,1 1 49,2 0 1,-1 1-1,0 0 1,0 1-1,-5-30 1,2 4 76,4 6 1,0 3-1,4 5 1,-1 2 57,-3 4 1,3 8 0,-1 4 0,1 6-9,0 5 0,-3-1 1,-5 4-1,-3 3-220,0 2 0,-2 4 1,-4 3-1,-1 0 1,-3 0-73,-3 0 0,-3 1 1,-3 1 128,-2 2 1,1 0 0,-5-4 0,0 1 122,2 3 1,-5-3-1,2 3 1,-4-2-77,-2-2 0,-4 0 1,2 0-1,-1 0-46,-3 0 0,-7 0 0,29 0 0,-1 1 0,-2 0 0,-1 0-15,0 1 0,0 0 0,-4 4 1,0 1-1,-3-1 0,-1-1 1,-1 2-1,-1 0-150,-3 1 1,1 1 0,-2-1 0,0 0 0,0 2 0,-1 0 202,1 0 0,-1 0 0,1-3 0,0 1 0,-1 1 0,0 1 0,0-1 0,0 1 0,-1-1 0,2 1 47,0 0 0,0-1 0,2-2 0,-1 0 0,-1 1 0,1-1-9,-2 0 0,1-1 1,4 0-1,1-1 1,-3 1-1,0 0 1,2-1-1,-1 1-127,2 0 1,0-1 0,-4 1 0,1 0 0,-2 0-1,0-1 1,-1 1 0,-1 1 56,0 1 1,0-1 0,1 0 0,-1 0 0,-1 2 0,0 1 0,-2 0 0,-2 1-89,-2-1 0,-1 1 0,4 0 1,-1 0-1,1-1 0,0 0 0,0-1 1,1 0 70,-1-1 0,1 0 0,1 0 1,1-1-1,1-1 0,2 0 0,1-1 1,2 0 93,2-1 0,1 0 0,3-1 0,0 0 0,0-2 1,0 1-1,1 0 0,0 1 0,0-1 0,0 1 69,1-1 0,0 1 0,1 1 0,1 1 0,4-2 0,0 1 0,-1 1 1,1 0-99,0 1 0,0 0 1,-2 2-1,0 0 0,1 1 1,1 1-1,0 1 0,0 1-78,1 1 1,-1 1 0,1-2 0,-1 0 0,0 2-1,-1 0 1,2-1 0,-1 1-131,2-1 0,-1 0 0,3 0 1,-1 0-1,-22 7 0,4-2 120,2-2 0,6-1 0,3-5 0,4-1 187,3-1 0,2 1 0,4 5 0,-2 2 44,2 2 1,6-3 0,3 4 0,5 0 149,3-1 1,0 8-1,4-2 1,1 4-292,2 3 1,1 2 0,0 3-1,1 1 186,3 1 1,1 5-1,4-1-176,-1 2 0,0 3 0,5 3-5,-1 3 0,0-1 1,-8 1-1,0 3 13,1 4 1,-4 2 0,2-30 0,-1 1 0,2 27 39,0-1 1,5-2-1,-3 0 1,2-1-43,-1-3 0,1-6 0,3-6 0,0-2 7,-4-2 0,2 1 0,-4-3 0,0-2 76,0 0 1,3-3 0,-3 0 0,0 1-46,0-2 0,5-1 0,0-7 0,6 0 64,1-2 1,4-7-1,5 0 1,6-7 91,5-4 1,9-2 0,8-3 0,6-5-81,-28 3 0,1-2 0,2-1 0,2-1 0,1-2 0,1-1 0,3-1 0,1 0-145,5-1 1,-1 1-1,0 1 1,0 0 0,4 0-1,1 0 1,-1 1 0,0 1-198,-1 1 1,1 1 0,3-2-1,0 0 1,0 2 0,0-1-1,-1 0 1,1 0-75,-3 0 0,0 1 0,-2 0 0,-1 1 0,1 2 0,1 1 0,0 0 0,1 0-174,2 1 0,0 0 0,-4-1 0,1 1 0,-1 2 0,1 0 436,-3 1 0,-1 0 0,0 2 0,0 0 0,-1 1 0,1 0 0,0 0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68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4500 12414 8204,'-4'-11'-52,"-1"0"1,-1-1 0,-2 1 744,2-1 0,1 7-500,5 5 1,3 2-1,2 4 1,2 0-1,2-1 1,1 0 0,1 3 0,2-3 0,1 0-63,1 0 1,2 3 0,-2-4 0,4-2 0,2-1 5,2-1 0,1 0 0,3 0 0,5 0-81,5 0 0,2-1 0,4-1 0,0-3 11,4-2 1,0 0 0,6-4 0,1 3-100,-2 0 1,-3 5 0,-6 0-1,-2 1 29,-2 2 1,-1 2 0,-3 1-1,-2 4 1,-2 0-67,0 1 1,-5 0 0,4 3-1,-2 0-167,-3 1 1,-1-4 0,-1-2-1,0-1-130,0-3 1,-2 4-1,-2-1 366,-4 1 0,-2 2 0,-1 3 0</inkml:trace>
  <inkml:trace contextRef="#ctx0" brushRef="#br0" timeOffset="1">9434 12426 8359,'-8'-4'360,"2"-1"0,1-1 0,3-2 0,5 0 51,4 1 0,5 3 1,3-2-1,4 1 1,4 1-1,4 0-116,3 0 1,4 0-1,4 4 1,4 0-166,3 0 0,5 0 0,4 0 0,2 0 1,2 0-201,3 0 1,-7 4 0,2 1-1,-4 0-367,-3 0 1,-1 4 0,-1-2 0,0 0-501,-3 1 1,-5-4 936,3 3 0,0 1 0,4 3 0</inkml:trace>
  <inkml:trace contextRef="#ctx0" brushRef="#br0" timeOffset="2">15155 12403 8130,'-6'-11'2078,"2"-1"-1881,3 1 1,6 4-1,4 4 1,4 1-1,3 2-320,2 0 0,5 0 0,6 0 0,3 0 0,5 0 0,2 0 123,4 0 0,7 0 0,2 0 0</inkml:trace>
  <inkml:trace contextRef="#ctx0" brushRef="#br0" timeOffset="3">20215 12414 8405,'0'-7'231,"0"-1"0,1-1 125,3-1 0,2 3 0,7 0 0,1 2 0,2 3 0,4 0-402,4 2 0,0 4 0,6 1 0,2 2 46,1 1 0,6 3 0,2 0 0</inkml:trace>
  <inkml:trace contextRef="#ctx0" brushRef="#br0" timeOffset="4">20500 12711 8427,'-6'-11'75,"1"0"0,5-1-1259,0 1 1184,-5 4 0,4 7 0,-4 7 0</inkml:trace>
  <inkml:trace contextRef="#ctx0" brushRef="#br0" timeOffset="5">20535 12677 8427,'-8'-1'-561,"2"-3"396,1-4 0,1 2-733,4-1 898,0 4 0,5-2 0,1 5 0</inkml:trace>
  <inkml:trace contextRef="#ctx0" brushRef="#br0" timeOffset="6">20523 12654 8427,'-1'-11'-819,"-2"-1"447,0 1 1,0 5 371,7 2 0,-3 3 0,4 1 0</inkml:trace>
  <inkml:trace contextRef="#ctx0" brushRef="#br0" timeOffset="7">20569 12677 8544,'0'-7'-1014,"0"-1"-75,0-1 1089,0 4 0,0-5 0,0 3 0</inkml:trace>
  <inkml:trace contextRef="#ctx0" brushRef="#br0" timeOffset="8">20569 12654 6475,'0'0'0</inkml:trace>
  <inkml:trace contextRef="#ctx0" brushRef="#br0" timeOffset="9">20512 12700 8471,'0'-11'0,"0"-1"0,1 2 0,3 2 0,2-2 0,6 4 0</inkml:trace>
  <inkml:trace contextRef="#ctx0" brushRef="#br0" timeOffset="10">20500 12643 8537,'8'-8'-57,"0"1"1,1-2 0,1 0 0,1 0 254,1 1 1,-5 6-1,0-3 1,-1 1-182,0 0 0,-3 2 0,1 5 131,-3 5 1,-2 2-1,-3 3 1,-4 2-1,-2 4 18,-1 3 0,-1 4 1,1 1-1,-1 0-109,1 1 1,3-3 0,1 4 0,-1 0 18,2 1 0,-3-1 0,4 2 0,0-1-170,0-2 1,1 3-1,4-2 1,0 1 0,0-4-62,0-2 0,5-2 0,1-2 0,2-2-193,-1-1 1,-3-2-1,4-4-435,1 1 0,-3-5 213,2 1 1,-5-6 569,5 2 0,-5-3 0,7-6 0,-4-1 0</inkml:trace>
  <inkml:trace contextRef="#ctx0" brushRef="#br0" timeOffset="11">20592 12620 8537,'-12'-11'-105,"1"-1"0,0 1 0,-1 1 183,1 2 0,-1 3 1,0 6-1,-4 3 1,-3 5-80,-2 5 0,-3 4 0,-2 3 0,0 0 1,0-2 2,2 1 1,1 1-1,0 1-4,1-3 1,3 1 0,1-3 0,0-1-115,0 1 1,6-2-1,-1-4-407,4 1 1,6-1 136,0 1 0,3-6 1,3-2 385,5-3 0,2-11 0,2-3 0</inkml:trace>
  <inkml:trace contextRef="#ctx0" brushRef="#br0" timeOffset="12">20478 12689 8537,'6'-12'67,"-2"1"0,-2 1 458,2 2 0,-3-2 0,4 2-54,1-2 1,-4 4-442,6 2 0,-5 3 0,4 2 0,-1 3-50,1 3 1,0 7 0,5 3-1,-1 1-328,0 2 0,1 1 1,1 2-1,0 0 1,3 1 347,-2 3 0,3-3 0,1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4:15:30.6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13142 7069 7441,'0'-11'121,"0"0"1117,0 0 1,0 0-310,0 0 1,0 6-1,0 7-222,0 7 0,-1 5 0,-1 8 0,-3 4 0,0 5 0,-1 3-155,0 2 1,0 4 0,-3 6 0,3 2-393,1-2 1,-2 2 0,4 1-1,0 1-297,2 2 1,1-4-1,0 0 1,1-6-1,3-4-442,3-5 0,-1-9 1,0-2-164,-1-7 0,2-2-895,-3-2 930,0-5 1,-6-3-1,0-6 1,-3-5-23,-1-1 1,4-4 0,-3-1 0,1-5 94,0-6 0,0 2 0,1-2 0,0 2 634,0 1 0,2 5 0,-4-4 0,-1 4 0</inkml:trace>
  <inkml:trace contextRef="#ctx0" brushRef="#br0" timeOffset="1">13153 7145 8010,'0'-32'790,"0"7"-58,0 4 1,0 10 0,-1 1-121,-2 4 1,-4 7 0,-2 6 0,0 3-1,2 1-115,-2 0 0,0 0 0,-1 1 0,2 1-520,0 2 1,1 1 0,-4-3-1,0 2-286,0-2 0,-3 3 0,-1-1 0,0 1-487,0 0 0,3 2 1,-3-3-1,2-2-1040,-2-1 1,3-1 1835,-3 0 0,-2 0 0,0 0 0</inkml:trace>
  <inkml:trace contextRef="#ctx0" brushRef="#br0" timeOffset="2">13033 7091 8010,'11'-17'677,"-4"2"0,2 8 26,3 3 1,-1 3 0,5 1 0,-2 1-1,2 3 1,0 4 760,0 6 0,3 2 1,-2 3-1,1-1-1063,0 2 0,1 0 0,3 2 0,-1 0-1828,1 0 1,4-4 0,0-1 1426,2-1 0,1 3 0,4-2 0</inkml:trace>
  <inkml:trace contextRef="#ctx0" brushRef="#br0" timeOffset="3">9742 8086 7917,'-11'-4'-97,"-1"0"1,1 1 92,-1 3 1,-3 1 0,-1 3 0,-2 5 0,-2 4-6,-2 7 1,-5 1-1,-1 2 1,0 1-1,-1 1 1,0 3-1,-4 3-13,-4 4 1,2 0 0,-3 4-1,3-1 1,4 1-14,0 2 0,6-4 1,-2 0-1,4-6-104,4-4 1,-1 1-1,5-3 1,1-3-123,1-6 0,6-4 0,-1-5 261,-1-3 0,-1-8 0,-2-2 0</inkml:trace>
  <inkml:trace contextRef="#ctx0" brushRef="#br0" timeOffset="4">9102 8394 7917,'7'-28'-266,"-2"4"0,-4-2 872,3 2 1,-3 6-125,3 3 0,-4 8 0,-3 8-388,0 10 0,-5 1 1,3 9-1,-1 1-175,-3 4 0,0 4 0,0-2 1,1 1-61,-1 3 1,1 1 0,-1 1 0,2 1 174,2-1 0,1-4 1,4 1-1,0-1 226,0-1 0,2-1 0,2-6-37,3-3 0,7 1 0,3-4 1,0-3-1,4-1 216,0-4 1,3-3-1,3-5-540,3 0 0,5-7 0,3-5 1,5-10-1100,5-7 0,5-5 1200,-22 15 0,-1-1 0,2-2 0,0-1 0,2-3 0,0 0 0</inkml:trace>
  <inkml:trace contextRef="#ctx0" brushRef="#br0" timeOffset="5">15944 7595 7876,'-18'-1'0,"1"-2"0,2-1 1082,0 2 1,0-1-179,3-1 1,7 8 0,5 0-1,6 6 1,5 4-429,0 1 0,2 2 0,2-2 0,4 3 0,3 1 0,0 0-444,1 1 1,1-2 0,2 1 0,2 1-323,1 2 0,0-3 1,3 0-1,-2 0-293,2-1 1,-3 3 0,2-3 0,-1 1 0,-2-1 0,-4 0-210,-4-1 0,-2-3 0,1 2 0,-4-5 294,-2-3 1,-2 1 0,1-6 0,-1 0-879,1-2 1376,-6-1 0,4 0 0,-3 0 0</inkml:trace>
  <inkml:trace contextRef="#ctx0" brushRef="#br0" timeOffset="6">16629 7595 8521,'-12'0'732,"1"0"1,0 1 0,-1 3-120,1 4 1,1 3 0,1 4-1,1 4 1,-1 4 0,-1 4 420,-1 3 1,4 3 0,3 1-911,3 1 1,1-1 0,1 0 0,3 1 0,4-3-239,2-1 1,1-2 0,1-3 0,-1-1-102,1-4 1,3-1 0,0-7 0,-1 3-91,-1-2 0,-6-3 0,0-2 1,-2-1-93,-3 0 1,-5-1 0,-6 0 0,-5 2-101,-5 1 0,-9 2 1,-7 1-1,-8 2-743,-9 4 0,-1-1 1240,-8 1 0,29-10 0,1 1 0,-1 1 0,0 0 0</inkml:trace>
  <inkml:trace contextRef="#ctx0" brushRef="#br1" timeOffset="7">20866 6990 8486,'-6'-6'-582,"-7"4"0,7-4 680,4 1 0,12-1 0,15 4 0,9-3 0,10-2 0,11-1 0,-24 3 0,2-1 15,5 1 0,1-1 0,5 1 0,2 0 0,4 1 1,3 0-114,0 2 1,3 0 0,-13 1 0,2-2 0,0 1 0,1 0 0,1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37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373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62134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36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94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9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7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14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99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23694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Lecture11: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routers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FB0D4F-005B-0D4A-AD89-2A3A0AD437E6}"/>
                  </a:ext>
                </a:extLst>
              </p14:cNvPr>
              <p14:cNvContentPartPr/>
              <p14:nvPr/>
            </p14:nvContentPartPr>
            <p14:xfrm>
              <a:off x="3901680" y="2533680"/>
              <a:ext cx="2298960" cy="5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FB0D4F-005B-0D4A-AD89-2A3A0AD437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5480" y="2517480"/>
                <a:ext cx="2331360" cy="5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AAEFFB-79FE-B349-ADDB-E69D36DB8E61}"/>
                  </a:ext>
                </a:extLst>
              </p14:cNvPr>
              <p14:cNvContentPartPr/>
              <p14:nvPr/>
            </p14:nvContentPartPr>
            <p14:xfrm>
              <a:off x="839160" y="2892600"/>
              <a:ext cx="5229720" cy="243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AAEFFB-79FE-B349-ADDB-E69D36DB8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960" y="2871000"/>
                <a:ext cx="5262120" cy="24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D1447F-2B4A-9D4C-8A66-ECD012547136}"/>
                  </a:ext>
                </a:extLst>
              </p14:cNvPr>
              <p14:cNvContentPartPr/>
              <p14:nvPr/>
            </p14:nvContentPartPr>
            <p14:xfrm>
              <a:off x="185040" y="407160"/>
              <a:ext cx="7035120" cy="566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D1447F-2B4A-9D4C-8A66-ECD012547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840" y="390960"/>
                <a:ext cx="7072920" cy="56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B3533D-0C52-AB49-A2F7-8413820CC46A}"/>
                  </a:ext>
                </a:extLst>
              </p14:cNvPr>
              <p14:cNvContentPartPr/>
              <p14:nvPr/>
            </p14:nvContentPartPr>
            <p14:xfrm>
              <a:off x="1607760" y="4446720"/>
              <a:ext cx="5838480" cy="33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B3533D-0C52-AB49-A2F7-8413820CC4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560" y="4430520"/>
                <a:ext cx="587088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233C3E-BA1F-4043-88F9-BCD4A29737AD}"/>
                  </a:ext>
                </a:extLst>
              </p14:cNvPr>
              <p14:cNvContentPartPr/>
              <p14:nvPr/>
            </p14:nvContentPartPr>
            <p14:xfrm>
              <a:off x="3247920" y="2479320"/>
              <a:ext cx="4572360" cy="71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233C3E-BA1F-4043-88F9-BCD4A2973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720" y="2457720"/>
                <a:ext cx="4610160" cy="7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92EAF7-2BCA-2A42-A6FD-7E9515664A18}"/>
                  </a:ext>
                </a:extLst>
              </p14:cNvPr>
              <p14:cNvContentPartPr/>
              <p14:nvPr/>
            </p14:nvContentPartPr>
            <p14:xfrm>
              <a:off x="633240" y="2393280"/>
              <a:ext cx="7952040" cy="428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92EAF7-2BCA-2A42-A6FD-7E9515664A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040" y="2377080"/>
                <a:ext cx="7984440" cy="43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5EC052-A9A7-964C-A368-BD673207FBED}"/>
                  </a:ext>
                </a:extLst>
              </p14:cNvPr>
              <p14:cNvContentPartPr/>
              <p14:nvPr/>
            </p14:nvContentPartPr>
            <p14:xfrm>
              <a:off x="538560" y="1862640"/>
              <a:ext cx="144360" cy="159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5EC052-A9A7-964C-A368-BD673207F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" y="1846440"/>
                <a:ext cx="176760" cy="16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3AFE50-BD01-E841-BD25-DF09E5003224}"/>
                  </a:ext>
                </a:extLst>
              </p14:cNvPr>
              <p14:cNvContentPartPr/>
              <p14:nvPr/>
            </p14:nvContentPartPr>
            <p14:xfrm>
              <a:off x="875880" y="2010600"/>
              <a:ext cx="2791800" cy="169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3AFE50-BD01-E841-BD25-DF09E5003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680" y="1994400"/>
                <a:ext cx="2824200" cy="17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396E97-2EED-8E46-B1C4-6BDC86D98A3D}"/>
                  </a:ext>
                </a:extLst>
              </p14:cNvPr>
              <p14:cNvContentPartPr/>
              <p14:nvPr/>
            </p14:nvContentPartPr>
            <p14:xfrm>
              <a:off x="829440" y="2750760"/>
              <a:ext cx="332280" cy="163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396E97-2EED-8E46-B1C4-6BDC86D98A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240" y="2734560"/>
                <a:ext cx="364680" cy="166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6F4587-F4C7-7544-BDDB-E5944D4B0A27}"/>
                  </a:ext>
                </a:extLst>
              </p14:cNvPr>
              <p14:cNvContentPartPr/>
              <p14:nvPr/>
            </p14:nvContentPartPr>
            <p14:xfrm>
              <a:off x="1266480" y="4383000"/>
              <a:ext cx="6944400" cy="48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6F4587-F4C7-7544-BDDB-E5944D4B0A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0280" y="4366800"/>
                <a:ext cx="6976800" cy="5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040074-4E0B-9343-8BF6-0869E5EFF475}"/>
                  </a:ext>
                </a:extLst>
              </p14:cNvPr>
              <p14:cNvContentPartPr/>
              <p14:nvPr/>
            </p14:nvContentPartPr>
            <p14:xfrm>
              <a:off x="4201920" y="2878200"/>
              <a:ext cx="4054320" cy="261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040074-4E0B-9343-8BF6-0869E5EFF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720" y="2862000"/>
                <a:ext cx="4086720" cy="26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B4C913-A0AD-F74A-916E-B2C7B202EECB}"/>
                  </a:ext>
                </a:extLst>
              </p14:cNvPr>
              <p14:cNvContentPartPr/>
              <p14:nvPr/>
            </p14:nvContentPartPr>
            <p14:xfrm>
              <a:off x="8252280" y="2590200"/>
              <a:ext cx="635400" cy="444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B4C913-A0AD-F74A-916E-B2C7B202E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6080" y="2574000"/>
                <a:ext cx="66780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B74A86-C828-C245-B5A5-A90C5A084E8A}"/>
                  </a:ext>
                </a:extLst>
              </p14:cNvPr>
              <p14:cNvContentPartPr/>
              <p14:nvPr/>
            </p14:nvContentPartPr>
            <p14:xfrm>
              <a:off x="1171800" y="2425680"/>
              <a:ext cx="2483640" cy="14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B74A86-C828-C245-B5A5-A90C5A084E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0" y="2409480"/>
                <a:ext cx="2516040" cy="1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E61356-DC16-754E-9FC8-BDCC7093B614}"/>
                  </a:ext>
                </a:extLst>
              </p14:cNvPr>
              <p14:cNvContentPartPr/>
              <p14:nvPr/>
            </p14:nvContentPartPr>
            <p14:xfrm>
              <a:off x="5510160" y="2088720"/>
              <a:ext cx="1183680" cy="7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E61356-DC16-754E-9FC8-BDCC7093B6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960" y="2072520"/>
                <a:ext cx="121608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89FBFC-5DDA-D742-8BF5-962182731736}"/>
                  </a:ext>
                </a:extLst>
              </p14:cNvPr>
              <p14:cNvContentPartPr/>
              <p14:nvPr/>
            </p14:nvContentPartPr>
            <p14:xfrm>
              <a:off x="1180440" y="764640"/>
              <a:ext cx="6779880" cy="486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89FBFC-5DDA-D742-8BF5-96218273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480" y="748440"/>
                <a:ext cx="6817680" cy="48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ECB77F-DE31-5A40-8582-B647963AC9F5}"/>
                  </a:ext>
                </a:extLst>
              </p14:cNvPr>
              <p14:cNvContentPartPr/>
              <p14:nvPr/>
            </p14:nvContentPartPr>
            <p14:xfrm>
              <a:off x="209520" y="2080440"/>
              <a:ext cx="7288560" cy="421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ECB77F-DE31-5A40-8582-B647963AC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320" y="2064240"/>
                <a:ext cx="7320960" cy="42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3BB969-16E3-0F40-A0AA-AE2E3A6068ED}"/>
                  </a:ext>
                </a:extLst>
              </p14:cNvPr>
              <p14:cNvContentPartPr/>
              <p14:nvPr/>
            </p14:nvContentPartPr>
            <p14:xfrm>
              <a:off x="2898720" y="5196960"/>
              <a:ext cx="2372760" cy="55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3BB969-16E3-0F40-A0AA-AE2E3A6068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2520" y="5180760"/>
                <a:ext cx="2405160" cy="5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4A76F2-DE4B-224C-B10F-1E91DD2D2D8E}"/>
                  </a:ext>
                </a:extLst>
              </p14:cNvPr>
              <p14:cNvContentPartPr/>
              <p14:nvPr/>
            </p14:nvContentPartPr>
            <p14:xfrm>
              <a:off x="2569680" y="808560"/>
              <a:ext cx="6294600" cy="271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4A76F2-DE4B-224C-B10F-1E91DD2D2D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3480" y="792360"/>
                <a:ext cx="6327000" cy="27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D9BFAA-50A1-2E46-8F86-0D7C83DD10B6}"/>
                  </a:ext>
                </a:extLst>
              </p14:cNvPr>
              <p14:cNvContentPartPr/>
              <p14:nvPr/>
            </p14:nvContentPartPr>
            <p14:xfrm>
              <a:off x="2261160" y="1307160"/>
              <a:ext cx="6521400" cy="536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D9BFAA-50A1-2E46-8F86-0D7C83DD1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9200" y="1290960"/>
                <a:ext cx="6559200" cy="53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A413CA-91E8-AA4B-B412-C0B4271C5E3B}"/>
                  </a:ext>
                </a:extLst>
              </p14:cNvPr>
              <p14:cNvContentPartPr/>
              <p14:nvPr/>
            </p14:nvContentPartPr>
            <p14:xfrm>
              <a:off x="2201400" y="3804120"/>
              <a:ext cx="3990600" cy="126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A413CA-91E8-AA4B-B412-C0B4271C5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200" y="3787920"/>
                <a:ext cx="4023000" cy="12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F73A4B-ABA5-8A4E-9561-29F61D099F9C}"/>
                  </a:ext>
                </a:extLst>
              </p14:cNvPr>
              <p14:cNvContentPartPr/>
              <p14:nvPr/>
            </p14:nvContentPartPr>
            <p14:xfrm>
              <a:off x="978840" y="2097000"/>
              <a:ext cx="6677280" cy="37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F73A4B-ABA5-8A4E-9561-29F61D099F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640" y="2080800"/>
                <a:ext cx="6709680" cy="38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186646-1220-3F47-AFFA-C46617587F3F}"/>
                  </a:ext>
                </a:extLst>
              </p14:cNvPr>
              <p14:cNvContentPartPr/>
              <p14:nvPr/>
            </p14:nvContentPartPr>
            <p14:xfrm>
              <a:off x="966240" y="608400"/>
              <a:ext cx="7199640" cy="24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186646-1220-3F47-AFFA-C46617587F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040" y="592200"/>
                <a:ext cx="7232040" cy="24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949455-89D1-D74C-83F2-46185B8D0141}"/>
                  </a:ext>
                </a:extLst>
              </p14:cNvPr>
              <p14:cNvContentPartPr/>
              <p14:nvPr/>
            </p14:nvContentPartPr>
            <p14:xfrm>
              <a:off x="1718640" y="5423040"/>
              <a:ext cx="3371760" cy="4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949455-89D1-D74C-83F2-46185B8D0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40" y="5406840"/>
                <a:ext cx="340416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0422F7-2952-3448-8000-29E5053D3406}"/>
                  </a:ext>
                </a:extLst>
              </p14:cNvPr>
              <p14:cNvContentPartPr/>
              <p14:nvPr/>
            </p14:nvContentPartPr>
            <p14:xfrm>
              <a:off x="5094000" y="3719160"/>
              <a:ext cx="25200" cy="4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0422F7-2952-3448-8000-29E5053D34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2040" y="3697200"/>
                <a:ext cx="6840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81F0B6-0ED3-D144-9738-F0BAFA1BE233}"/>
                  </a:ext>
                </a:extLst>
              </p14:cNvPr>
              <p14:cNvContentPartPr/>
              <p14:nvPr/>
            </p14:nvContentPartPr>
            <p14:xfrm>
              <a:off x="359640" y="1838160"/>
              <a:ext cx="7127640" cy="191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81F0B6-0ED3-D144-9738-F0BAFA1BE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680" y="1821960"/>
                <a:ext cx="7165440" cy="19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4757B1-FF49-8D49-88C5-0444F492324F}"/>
                  </a:ext>
                </a:extLst>
              </p14:cNvPr>
              <p14:cNvContentPartPr/>
              <p14:nvPr/>
            </p14:nvContentPartPr>
            <p14:xfrm>
              <a:off x="5349960" y="3808080"/>
              <a:ext cx="3105720" cy="9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4757B1-FF49-8D49-88C5-0444F49232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3760" y="3791880"/>
                <a:ext cx="3138120" cy="1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1490453737</TotalTime>
  <Pages>7</Pages>
  <Words>2404</Words>
  <Application>Microsoft Office PowerPoint</Application>
  <PresentationFormat>On-screen Show (4:3)</PresentationFormat>
  <Paragraphs>519</Paragraphs>
  <Slides>47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CSCI4430</vt:lpstr>
      <vt:lpstr>CSCI4430 Computer Networks  Lecture11: Network Layer – IP routers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1299</cp:revision>
  <cp:lastPrinted>1999-09-08T17:25:07Z</cp:lastPrinted>
  <dcterms:created xsi:type="dcterms:W3CDTF">2014-01-14T18:15:50Z</dcterms:created>
  <dcterms:modified xsi:type="dcterms:W3CDTF">2022-03-21T05:04:59Z</dcterms:modified>
  <cp:category/>
</cp:coreProperties>
</file>