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Oswald" panose="00000500000000000000" pitchFamily="2" charset="0"/>
      <p:regular r:id="rId28"/>
    </p:embeddedFont>
    <p:embeddedFont>
      <p:font typeface="Roboto" panose="020B0604020202020204" pitchFamily="2" charset="0"/>
      <p:regular r:id="rId29"/>
      <p:bold r:id="rId30"/>
      <p:italic r:id="rId31"/>
      <p:boldItalic r:id="rId32"/>
    </p:embeddedFont>
    <p:embeddedFont>
      <p:font typeface="Roboto Mono" panose="00000009000000000000" pitchFamily="49" charset="0"/>
      <p:regular r:id="rId33"/>
      <p:bold r:id="rId34"/>
      <p:italic r:id="rId35"/>
      <p:boldItalic r:id="rId36"/>
    </p:embeddedFont>
    <p:embeddedFont>
      <p:font typeface="Squada One" panose="020B0604020202020204" charset="0"/>
      <p:regular r:id="rId37"/>
    </p:embeddedFont>
    <p:embeddedFont>
      <p:font typeface="Titillium Web" panose="020B0604020202020204"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D7A278-3886-4139-8AB4-C1EFA84A981B}">
  <a:tblStyle styleId="{70D7A278-3886-4139-8AB4-C1EFA84A981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5" d="100"/>
          <a:sy n="135" d="100"/>
        </p:scale>
        <p:origin x="246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850">
                <a:solidFill>
                  <a:srgbClr val="5F7D96"/>
                </a:solidFill>
              </a:rPr>
              <a:t>https://pastebin.com/0Fza8BXh</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a48774def6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a48774def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1e20b44dcfb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1e20b44dcfb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298450" algn="l" rtl="0">
              <a:lnSpc>
                <a:spcPct val="115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Shared database</a:t>
            </a:r>
            <a:endParaRPr>
              <a:solidFill>
                <a:schemeClr val="dk1"/>
              </a:solidFill>
              <a:latin typeface="Times New Roman"/>
              <a:ea typeface="Times New Roman"/>
              <a:cs typeface="Times New Roman"/>
              <a:sym typeface="Times New Roman"/>
            </a:endParaRPr>
          </a:p>
          <a:p>
            <a:pPr marL="1371600" lvl="2" indent="-298450" algn="l" rtl="0">
              <a:lnSpc>
                <a:spcPct val="115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Yes, need database to store data</a:t>
            </a:r>
            <a:endParaRPr>
              <a:solidFill>
                <a:schemeClr val="dk1"/>
              </a:solidFill>
              <a:latin typeface="Times New Roman"/>
              <a:ea typeface="Times New Roman"/>
              <a:cs typeface="Times New Roman"/>
              <a:sym typeface="Times New Roman"/>
            </a:endParaRPr>
          </a:p>
          <a:p>
            <a:pPr marL="914400" lvl="1" indent="-298450" algn="l" rtl="0">
              <a:lnSpc>
                <a:spcPct val="115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Multiple writers</a:t>
            </a:r>
            <a:endParaRPr>
              <a:solidFill>
                <a:schemeClr val="dk1"/>
              </a:solidFill>
              <a:latin typeface="Times New Roman"/>
              <a:ea typeface="Times New Roman"/>
              <a:cs typeface="Times New Roman"/>
              <a:sym typeface="Times New Roman"/>
            </a:endParaRPr>
          </a:p>
          <a:p>
            <a:pPr marL="1371600" lvl="2" indent="-298450" algn="l" rtl="0">
              <a:lnSpc>
                <a:spcPct val="115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Yes, multiple entities generating and modifying data</a:t>
            </a:r>
            <a:endParaRPr>
              <a:solidFill>
                <a:schemeClr val="dk1"/>
              </a:solidFill>
              <a:latin typeface="Times New Roman"/>
              <a:ea typeface="Times New Roman"/>
              <a:cs typeface="Times New Roman"/>
              <a:sym typeface="Times New Roman"/>
            </a:endParaRPr>
          </a:p>
          <a:p>
            <a:pPr marL="914400" lvl="1" indent="-298450" algn="l" rtl="0">
              <a:lnSpc>
                <a:spcPct val="115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Absence of trust</a:t>
            </a:r>
            <a:endParaRPr>
              <a:solidFill>
                <a:schemeClr val="dk1"/>
              </a:solidFill>
              <a:latin typeface="Times New Roman"/>
              <a:ea typeface="Times New Roman"/>
              <a:cs typeface="Times New Roman"/>
              <a:sym typeface="Times New Roman"/>
            </a:endParaRPr>
          </a:p>
          <a:p>
            <a:pPr marL="1371600" lvl="2" indent="-298450" algn="l" rtl="0">
              <a:lnSpc>
                <a:spcPct val="115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Yes, certifications cannot be trusted unless they are verifiable</a:t>
            </a:r>
            <a:endParaRPr>
              <a:solidFill>
                <a:schemeClr val="dk1"/>
              </a:solidFill>
              <a:latin typeface="Times New Roman"/>
              <a:ea typeface="Times New Roman"/>
              <a:cs typeface="Times New Roman"/>
              <a:sym typeface="Times New Roman"/>
            </a:endParaRPr>
          </a:p>
          <a:p>
            <a:pPr marL="914400" lvl="1" indent="-298450" algn="l" rtl="0">
              <a:lnSpc>
                <a:spcPct val="115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Disintermediation</a:t>
            </a:r>
            <a:endParaRPr>
              <a:solidFill>
                <a:schemeClr val="dk1"/>
              </a:solidFill>
              <a:latin typeface="Times New Roman"/>
              <a:ea typeface="Times New Roman"/>
              <a:cs typeface="Times New Roman"/>
              <a:sym typeface="Times New Roman"/>
            </a:endParaRPr>
          </a:p>
          <a:p>
            <a:pPr marL="1371600" lvl="2" indent="-298450" algn="l" rtl="0">
              <a:lnSpc>
                <a:spcPct val="115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Yes, should not trust any central third party</a:t>
            </a:r>
            <a:endParaRPr>
              <a:solidFill>
                <a:schemeClr val="dk1"/>
              </a:solidFill>
              <a:latin typeface="Times New Roman"/>
              <a:ea typeface="Times New Roman"/>
              <a:cs typeface="Times New Roman"/>
              <a:sym typeface="Times New Roman"/>
            </a:endParaRPr>
          </a:p>
          <a:p>
            <a:pPr marL="914400" lvl="1" indent="-298450" algn="l" rtl="0">
              <a:lnSpc>
                <a:spcPct val="115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Transaction interaction</a:t>
            </a:r>
            <a:endParaRPr>
              <a:solidFill>
                <a:schemeClr val="dk1"/>
              </a:solidFill>
              <a:latin typeface="Times New Roman"/>
              <a:ea typeface="Times New Roman"/>
              <a:cs typeface="Times New Roman"/>
              <a:sym typeface="Times New Roman"/>
            </a:endParaRPr>
          </a:p>
          <a:p>
            <a:pPr marL="1371600" lvl="2" indent="-298450" algn="l" rtl="0">
              <a:lnSpc>
                <a:spcPct val="115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Yes, the minting and data generation and modification may result in different output if handled independently (</a:t>
            </a:r>
            <a:r>
              <a:rPr lang="en">
                <a:solidFill>
                  <a:schemeClr val="dk1"/>
                </a:solidFill>
                <a:highlight>
                  <a:srgbClr val="FFFF00"/>
                </a:highlight>
                <a:latin typeface="Times New Roman"/>
                <a:ea typeface="Times New Roman"/>
                <a:cs typeface="Times New Roman"/>
                <a:sym typeface="Times New Roman"/>
              </a:rPr>
              <a:t>TODO</a:t>
            </a:r>
            <a:r>
              <a:rPr lang="en">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g23e6b05077f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6" name="Google Shape;856;g23e6b05077f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23e50acdff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23e50acdf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23e50acdff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23e50acdff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23e7dfb2f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23e7dfb2f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https://isom3000h-project-6ijv-274ayojj3-isom3000.vercel.app/certificate/1</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g23e6b05077f_0_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 name="Google Shape;920;g23e6b05077f_0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1e20b44dcfb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1e20b44dcfb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50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Decentralized verification: The Web3 Accreditation System uses a decentralized network of nodes to verify credentials, eliminating the need for centralized authorities.</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Increased accessibility: The Web3 Accreditation System is more accessible and affordable, making it easier for individuals and organizations to obtain and verify their credentials.</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Increased portability: The Web3 Accreditation System is not limited to specific industries or regions, making it easier for individuals to use their credentials in different contexts.</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Improved security: The Web3 Accreditation System uses blockchain technology to ensure the immutability and tamper-proof of the records, making it more difficult for credentials to be fraudulently or falsely represented.</a:t>
            </a:r>
            <a:endParaRPr sz="1200">
              <a:solidFill>
                <a:srgbClr val="374151"/>
              </a:solidFill>
              <a:highlight>
                <a:srgbClr val="F7F7F8"/>
              </a:highlight>
              <a:latin typeface="Roboto"/>
              <a:ea typeface="Roboto"/>
              <a:cs typeface="Roboto"/>
              <a:sym typeface="Roboto"/>
            </a:endParaRPr>
          </a:p>
          <a:p>
            <a:pPr marL="0" lvl="0" indent="0" algn="l" rtl="0">
              <a:spcBef>
                <a:spcPts val="150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1e20b44dcfb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1e20b44dcfb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1e20b44dcfb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1e20b44dcfb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be formatted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1e20b44dcf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1e20b44dcf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5"/>
        <p:cNvGrpSpPr/>
        <p:nvPr/>
      </p:nvGrpSpPr>
      <p:grpSpPr>
        <a:xfrm>
          <a:off x="0" y="0"/>
          <a:ext cx="0" cy="0"/>
          <a:chOff x="0" y="0"/>
          <a:chExt cx="0" cy="0"/>
        </a:xfrm>
      </p:grpSpPr>
      <p:sp>
        <p:nvSpPr>
          <p:cNvPr id="1046" name="Google Shape;1046;g1e20b44dcfb_0_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7" name="Google Shape;1047;g1e20b44dcfb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be formatted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g23e6b05077f_0_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6" name="Google Shape;1086;g23e6b05077f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be formatted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g23e6b05077f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8" name="Google Shape;1098;g23e6b05077f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be formatted</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g23e6b05077f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8" name="Google Shape;1118;g23e6b05077f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be formatted</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23e6b05077f_0_4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23e6b05077f_0_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be formatted</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g1e20b44dcfb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2" name="Google Shape;1172;g1e20b44dcfb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9a4ac67cd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9a4ac67cd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a48774def6_0_1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a48774def6_0_1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a48774def6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a48774def6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However, according to a report by Grand View Research, the global certification market size was valued at USD 167.78 billion in 2020 and is expected to reach USD 308.98 billion by 2028, growing at a compound annual growth rate (CAGR) of 7.8% from 2021 to 2028. The report attributes the growth to the increasing demand for skilled professionals and the need for compliance with industry standards and regulations across various sectors such as healthcare, IT, education, and manufacturing.</a:t>
            </a:r>
            <a:endParaRPr sz="12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endParaRPr sz="1200">
              <a:solidFill>
                <a:srgbClr val="374151"/>
              </a:solidFill>
              <a:highlight>
                <a:srgbClr val="F7F7F8"/>
              </a:highlight>
              <a:latin typeface="Roboto"/>
              <a:ea typeface="Roboto"/>
              <a:cs typeface="Roboto"/>
              <a:sym typeface="Roboto"/>
            </a:endParaRPr>
          </a:p>
          <a:p>
            <a:pPr marL="0" lvl="0" indent="0" algn="ctr" rtl="0">
              <a:spcBef>
                <a:spcPts val="0"/>
              </a:spcBef>
              <a:spcAft>
                <a:spcPts val="0"/>
              </a:spcAft>
              <a:buClr>
                <a:schemeClr val="dk1"/>
              </a:buClr>
              <a:buSzPts val="1100"/>
              <a:buFont typeface="Arial"/>
              <a:buNone/>
            </a:pPr>
            <a:r>
              <a:rPr lang="en" sz="1600">
                <a:solidFill>
                  <a:srgbClr val="8E8BD8"/>
                </a:solidFill>
                <a:latin typeface="Titillium Web"/>
                <a:ea typeface="Titillium Web"/>
                <a:cs typeface="Titillium Web"/>
                <a:sym typeface="Titillium Web"/>
              </a:rPr>
              <a:t>According to a survey conducted by HR Certification Institute in 2020, about 80% of the organizations in the United States rely on centralized certification systems to assess the skills and qualifications of their employees or job candidates. Additionally, the same survey found that 84% of HR professionals believe that certification is an important criterion for evaluating candidates during the hiring process.</a:t>
            </a:r>
            <a:endParaRPr sz="1600">
              <a:solidFill>
                <a:srgbClr val="8E8BD8"/>
              </a:solidFill>
              <a:latin typeface="Titillium Web"/>
              <a:ea typeface="Titillium Web"/>
              <a:cs typeface="Titillium Web"/>
              <a:sym typeface="Titillium Web"/>
            </a:endParaRPr>
          </a:p>
          <a:p>
            <a:pPr marL="0" lvl="0" indent="0" algn="l" rtl="0">
              <a:spcBef>
                <a:spcPts val="1600"/>
              </a:spcBef>
              <a:spcAft>
                <a:spcPts val="0"/>
              </a:spcAft>
              <a:buNone/>
            </a:pP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23e6b0507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23e6b0507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23e6b05077f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23e6b05077f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1e20b44dcf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1e20b44dcf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1e20b44dcf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1e20b44dcf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03F6E"/>
            </a:gs>
            <a:gs pos="100000">
              <a:srgbClr val="0B0D17"/>
            </a:gs>
          </a:gsLst>
          <a:lin ang="2700006"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06275" y="1614800"/>
            <a:ext cx="4314000" cy="11541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5200"/>
              <a:buNone/>
              <a:defRPr sz="5200">
                <a:solidFill>
                  <a:srgbClr val="FFFFFF"/>
                </a:solidFill>
                <a:latin typeface="Squada One"/>
                <a:ea typeface="Squada One"/>
                <a:cs typeface="Squada One"/>
                <a:sym typeface="Squad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259613" y="3173025"/>
            <a:ext cx="4069500" cy="256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775EF5"/>
              </a:buClr>
              <a:buSzPts val="2800"/>
              <a:buNone/>
              <a:defRPr sz="1600">
                <a:solidFill>
                  <a:srgbClr val="FFFFFF"/>
                </a:solidFill>
                <a:latin typeface="Titillium Web"/>
                <a:ea typeface="Titillium Web"/>
                <a:cs typeface="Titillium Web"/>
                <a:sym typeface="Titillium Web"/>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2" name="Google Shape;12;p2"/>
          <p:cNvGrpSpPr/>
          <p:nvPr/>
        </p:nvGrpSpPr>
        <p:grpSpPr>
          <a:xfrm>
            <a:off x="101981" y="1837129"/>
            <a:ext cx="3748915" cy="3156397"/>
            <a:chOff x="101981" y="1837129"/>
            <a:chExt cx="3748915" cy="3156397"/>
          </a:xfrm>
        </p:grpSpPr>
        <p:sp>
          <p:nvSpPr>
            <p:cNvPr id="13" name="Google Shape;13;p2"/>
            <p:cNvSpPr/>
            <p:nvPr/>
          </p:nvSpPr>
          <p:spPr>
            <a:xfrm flipH="1">
              <a:off x="1384516"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1211339"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895419"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706592"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flipH="1">
              <a:off x="333349"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895418" y="354260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502852"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flipH="1">
              <a:off x="101981"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433541"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flipH="1">
              <a:off x="117416"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flipH="1">
              <a:off x="1525616" y="409600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flipH="1">
              <a:off x="2131168"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flipH="1">
              <a:off x="895419" y="409599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flipH="1">
              <a:off x="1026803" y="33583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flipH="1">
              <a:off x="154022"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flipH="1">
              <a:off x="117419"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flipH="1">
              <a:off x="2341919"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flipH="1">
              <a:off x="1719244"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flipH="1">
              <a:off x="3366916"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flipH="1">
              <a:off x="2131166" y="4215788"/>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flipH="1">
              <a:off x="518291"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flipH="1">
              <a:off x="32391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flipH="1">
              <a:off x="2149472"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flipH="1">
              <a:off x="2098472" y="39276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flipH="1">
              <a:off x="5703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flipH="1">
              <a:off x="690247"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flipH="1">
              <a:off x="300647"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flipH="1">
              <a:off x="3818197"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41;p2"/>
          <p:cNvGrpSpPr/>
          <p:nvPr/>
        </p:nvGrpSpPr>
        <p:grpSpPr>
          <a:xfrm rot="10800000" flipH="1">
            <a:off x="101981" y="93204"/>
            <a:ext cx="3748915" cy="3156397"/>
            <a:chOff x="101981" y="1837129"/>
            <a:chExt cx="3748915" cy="3156397"/>
          </a:xfrm>
        </p:grpSpPr>
        <p:sp>
          <p:nvSpPr>
            <p:cNvPr id="42" name="Google Shape;42;p2"/>
            <p:cNvSpPr/>
            <p:nvPr/>
          </p:nvSpPr>
          <p:spPr>
            <a:xfrm flipH="1">
              <a:off x="1384516"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flipH="1">
              <a:off x="1211339"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flipH="1">
              <a:off x="895419"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flipH="1">
              <a:off x="706592"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flipH="1">
              <a:off x="333349"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flipH="1">
              <a:off x="895418" y="354260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flipH="1">
              <a:off x="502852"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flipH="1">
              <a:off x="101981"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flipH="1">
              <a:off x="433541"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flipH="1">
              <a:off x="117416"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flipH="1">
              <a:off x="1525616" y="409600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flipH="1">
              <a:off x="2131168"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flipH="1">
              <a:off x="895419" y="409599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flipH="1">
              <a:off x="1026803" y="33583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flipH="1">
              <a:off x="154022"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flipH="1">
              <a:off x="117419"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flipH="1">
              <a:off x="2341919"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flipH="1">
              <a:off x="1719244"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flipH="1">
              <a:off x="3366916"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flipH="1">
              <a:off x="2131166" y="4215788"/>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flipH="1">
              <a:off x="518291"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flipH="1">
              <a:off x="32391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flipH="1">
              <a:off x="2149472"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flipH="1">
              <a:off x="2098472" y="39276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flipH="1">
              <a:off x="5703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flipH="1">
              <a:off x="690247"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flipH="1">
              <a:off x="300647"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flipH="1">
              <a:off x="3818197"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340">
          <p15:clr>
            <a:srgbClr val="FA7B17"/>
          </p15:clr>
        </p15:guide>
        <p15:guide id="2" orient="horz" pos="2900">
          <p15:clr>
            <a:srgbClr val="FA7B17"/>
          </p15:clr>
        </p15:guide>
        <p15:guide id="3" pos="454">
          <p15:clr>
            <a:srgbClr val="FA7B17"/>
          </p15:clr>
        </p15:guide>
        <p15:guide id="4" pos="5306">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bg>
      <p:bgPr>
        <a:gradFill>
          <a:gsLst>
            <a:gs pos="0">
              <a:srgbClr val="403F6E"/>
            </a:gs>
            <a:gs pos="100000">
              <a:srgbClr val="0B0D17"/>
            </a:gs>
          </a:gsLst>
          <a:lin ang="18900044" scaled="0"/>
        </a:gradFill>
        <a:effectLst/>
      </p:bgPr>
    </p:bg>
    <p:spTree>
      <p:nvGrpSpPr>
        <p:cNvPr id="1" name="Shape 324"/>
        <p:cNvGrpSpPr/>
        <p:nvPr/>
      </p:nvGrpSpPr>
      <p:grpSpPr>
        <a:xfrm>
          <a:off x="0" y="0"/>
          <a:ext cx="0" cy="0"/>
          <a:chOff x="0" y="0"/>
          <a:chExt cx="0" cy="0"/>
        </a:xfrm>
      </p:grpSpPr>
      <p:sp>
        <p:nvSpPr>
          <p:cNvPr id="325" name="Google Shape;325;p1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26" name="Google Shape;326;p15"/>
          <p:cNvSpPr txBox="1">
            <a:spLocks noGrp="1"/>
          </p:cNvSpPr>
          <p:nvPr>
            <p:ph type="subTitle" idx="1"/>
          </p:nvPr>
        </p:nvSpPr>
        <p:spPr>
          <a:xfrm>
            <a:off x="720000" y="3188875"/>
            <a:ext cx="24045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27" name="Google Shape;327;p15"/>
          <p:cNvSpPr txBox="1">
            <a:spLocks noGrp="1"/>
          </p:cNvSpPr>
          <p:nvPr>
            <p:ph type="subTitle" idx="2"/>
          </p:nvPr>
        </p:nvSpPr>
        <p:spPr>
          <a:xfrm>
            <a:off x="720000" y="3600600"/>
            <a:ext cx="2404500" cy="69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28" name="Google Shape;328;p15"/>
          <p:cNvSpPr txBox="1">
            <a:spLocks noGrp="1"/>
          </p:cNvSpPr>
          <p:nvPr>
            <p:ph type="subTitle" idx="3"/>
          </p:nvPr>
        </p:nvSpPr>
        <p:spPr>
          <a:xfrm>
            <a:off x="3369750" y="3188875"/>
            <a:ext cx="24045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29" name="Google Shape;329;p15"/>
          <p:cNvSpPr txBox="1">
            <a:spLocks noGrp="1"/>
          </p:cNvSpPr>
          <p:nvPr>
            <p:ph type="subTitle" idx="4"/>
          </p:nvPr>
        </p:nvSpPr>
        <p:spPr>
          <a:xfrm>
            <a:off x="3369750" y="3600600"/>
            <a:ext cx="2404500" cy="69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30" name="Google Shape;330;p15"/>
          <p:cNvSpPr/>
          <p:nvPr/>
        </p:nvSpPr>
        <p:spPr>
          <a:xfrm>
            <a:off x="8075" y="1276725"/>
            <a:ext cx="8420425" cy="191600"/>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331" name="Google Shape;331;p15"/>
          <p:cNvSpPr txBox="1">
            <a:spLocks noGrp="1"/>
          </p:cNvSpPr>
          <p:nvPr>
            <p:ph type="subTitle" idx="5"/>
          </p:nvPr>
        </p:nvSpPr>
        <p:spPr>
          <a:xfrm>
            <a:off x="6019500" y="3188875"/>
            <a:ext cx="24045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32" name="Google Shape;332;p15"/>
          <p:cNvSpPr txBox="1">
            <a:spLocks noGrp="1"/>
          </p:cNvSpPr>
          <p:nvPr>
            <p:ph type="subTitle" idx="6"/>
          </p:nvPr>
        </p:nvSpPr>
        <p:spPr>
          <a:xfrm>
            <a:off x="6019500" y="3600600"/>
            <a:ext cx="2404500" cy="69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33" name="Google Shape;333;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4"/>
        <p:cNvGrpSpPr/>
        <p:nvPr/>
      </p:nvGrpSpPr>
      <p:grpSpPr>
        <a:xfrm>
          <a:off x="0" y="0"/>
          <a:ext cx="0" cy="0"/>
          <a:chOff x="0" y="0"/>
          <a:chExt cx="0" cy="0"/>
        </a:xfrm>
      </p:grpSpPr>
      <p:sp>
        <p:nvSpPr>
          <p:cNvPr id="335" name="Google Shape;335;p1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36" name="Google Shape;336;p16"/>
          <p:cNvSpPr/>
          <p:nvPr/>
        </p:nvSpPr>
        <p:spPr>
          <a:xfrm>
            <a:off x="8075" y="1276725"/>
            <a:ext cx="8420425" cy="191600"/>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337" name="Google Shape;337;p16"/>
          <p:cNvSpPr txBox="1">
            <a:spLocks noGrp="1"/>
          </p:cNvSpPr>
          <p:nvPr>
            <p:ph type="subTitle" idx="1"/>
          </p:nvPr>
        </p:nvSpPr>
        <p:spPr>
          <a:xfrm>
            <a:off x="6187075" y="1766350"/>
            <a:ext cx="2236800" cy="419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38" name="Google Shape;338;p16"/>
          <p:cNvSpPr txBox="1">
            <a:spLocks noGrp="1"/>
          </p:cNvSpPr>
          <p:nvPr>
            <p:ph type="subTitle" idx="2"/>
          </p:nvPr>
        </p:nvSpPr>
        <p:spPr>
          <a:xfrm>
            <a:off x="6187075" y="2254275"/>
            <a:ext cx="2236800" cy="69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a:endParaRPr/>
          </a:p>
        </p:txBody>
      </p:sp>
      <p:sp>
        <p:nvSpPr>
          <p:cNvPr id="339" name="Google Shape;339;p16"/>
          <p:cNvSpPr txBox="1">
            <a:spLocks noGrp="1"/>
          </p:cNvSpPr>
          <p:nvPr>
            <p:ph type="subTitle" idx="3"/>
          </p:nvPr>
        </p:nvSpPr>
        <p:spPr>
          <a:xfrm>
            <a:off x="6187075" y="3417300"/>
            <a:ext cx="2236800" cy="419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40" name="Google Shape;340;p16"/>
          <p:cNvSpPr txBox="1">
            <a:spLocks noGrp="1"/>
          </p:cNvSpPr>
          <p:nvPr>
            <p:ph type="subTitle" idx="4"/>
          </p:nvPr>
        </p:nvSpPr>
        <p:spPr>
          <a:xfrm>
            <a:off x="6187075" y="3905225"/>
            <a:ext cx="2236800" cy="69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a:endParaRPr/>
          </a:p>
        </p:txBody>
      </p:sp>
      <p:sp>
        <p:nvSpPr>
          <p:cNvPr id="341" name="Google Shape;341;p16"/>
          <p:cNvSpPr txBox="1">
            <a:spLocks noGrp="1"/>
          </p:cNvSpPr>
          <p:nvPr>
            <p:ph type="subTitle" idx="5"/>
          </p:nvPr>
        </p:nvSpPr>
        <p:spPr>
          <a:xfrm>
            <a:off x="2203850" y="1766350"/>
            <a:ext cx="2236800" cy="419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42" name="Google Shape;342;p16"/>
          <p:cNvSpPr txBox="1">
            <a:spLocks noGrp="1"/>
          </p:cNvSpPr>
          <p:nvPr>
            <p:ph type="subTitle" idx="6"/>
          </p:nvPr>
        </p:nvSpPr>
        <p:spPr>
          <a:xfrm>
            <a:off x="2203850" y="2254275"/>
            <a:ext cx="2236800" cy="69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a:endParaRPr/>
          </a:p>
        </p:txBody>
      </p:sp>
      <p:sp>
        <p:nvSpPr>
          <p:cNvPr id="343" name="Google Shape;343;p16"/>
          <p:cNvSpPr txBox="1">
            <a:spLocks noGrp="1"/>
          </p:cNvSpPr>
          <p:nvPr>
            <p:ph type="subTitle" idx="7"/>
          </p:nvPr>
        </p:nvSpPr>
        <p:spPr>
          <a:xfrm>
            <a:off x="2203850" y="3417300"/>
            <a:ext cx="2236800" cy="419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44" name="Google Shape;344;p16"/>
          <p:cNvSpPr txBox="1">
            <a:spLocks noGrp="1"/>
          </p:cNvSpPr>
          <p:nvPr>
            <p:ph type="subTitle" idx="8"/>
          </p:nvPr>
        </p:nvSpPr>
        <p:spPr>
          <a:xfrm>
            <a:off x="2203850" y="3905225"/>
            <a:ext cx="2236800" cy="69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a:endParaRPr/>
          </a:p>
        </p:txBody>
      </p:sp>
      <p:sp>
        <p:nvSpPr>
          <p:cNvPr id="345" name="Google Shape;345;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1">
  <p:cSld name="CUSTOM_3">
    <p:spTree>
      <p:nvGrpSpPr>
        <p:cNvPr id="1" name="Shape 346"/>
        <p:cNvGrpSpPr/>
        <p:nvPr/>
      </p:nvGrpSpPr>
      <p:grpSpPr>
        <a:xfrm>
          <a:off x="0" y="0"/>
          <a:ext cx="0" cy="0"/>
          <a:chOff x="0" y="0"/>
          <a:chExt cx="0" cy="0"/>
        </a:xfrm>
      </p:grpSpPr>
      <p:sp>
        <p:nvSpPr>
          <p:cNvPr id="347" name="Google Shape;347;p17"/>
          <p:cNvSpPr txBox="1">
            <a:spLocks noGrp="1"/>
          </p:cNvSpPr>
          <p:nvPr>
            <p:ph type="subTitle" idx="1"/>
          </p:nvPr>
        </p:nvSpPr>
        <p:spPr>
          <a:xfrm>
            <a:off x="720000" y="3182775"/>
            <a:ext cx="1824600" cy="419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160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48" name="Google Shape;348;p17"/>
          <p:cNvSpPr txBox="1">
            <a:spLocks noGrp="1"/>
          </p:cNvSpPr>
          <p:nvPr>
            <p:ph type="subTitle" idx="2"/>
          </p:nvPr>
        </p:nvSpPr>
        <p:spPr>
          <a:xfrm>
            <a:off x="720000" y="3670700"/>
            <a:ext cx="1824600" cy="93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8E8BD8"/>
              </a:buClr>
              <a:buSzPts val="1600"/>
              <a:buNone/>
              <a:defRPr>
                <a:solidFill>
                  <a:srgbClr val="8E8BD8"/>
                </a:solidFill>
              </a:defRPr>
            </a:lvl1pPr>
            <a:lvl2pPr lvl="1" algn="ctr" rtl="0">
              <a:spcBef>
                <a:spcPts val="1600"/>
              </a:spcBef>
              <a:spcAft>
                <a:spcPts val="0"/>
              </a:spcAft>
              <a:buClr>
                <a:srgbClr val="8E8BD8"/>
              </a:buClr>
              <a:buSzPts val="1600"/>
              <a:buNone/>
              <a:defRPr>
                <a:solidFill>
                  <a:srgbClr val="8E8BD8"/>
                </a:solidFill>
              </a:defRPr>
            </a:lvl2pPr>
            <a:lvl3pPr lvl="2" algn="ctr" rtl="0">
              <a:spcBef>
                <a:spcPts val="1600"/>
              </a:spcBef>
              <a:spcAft>
                <a:spcPts val="0"/>
              </a:spcAft>
              <a:buClr>
                <a:srgbClr val="8E8BD8"/>
              </a:buClr>
              <a:buSzPts val="1600"/>
              <a:buNone/>
              <a:defRPr>
                <a:solidFill>
                  <a:srgbClr val="8E8BD8"/>
                </a:solidFill>
              </a:defRPr>
            </a:lvl3pPr>
            <a:lvl4pPr lvl="3" algn="ctr" rtl="0">
              <a:spcBef>
                <a:spcPts val="1600"/>
              </a:spcBef>
              <a:spcAft>
                <a:spcPts val="0"/>
              </a:spcAft>
              <a:buClr>
                <a:srgbClr val="8E8BD8"/>
              </a:buClr>
              <a:buSzPts val="1600"/>
              <a:buNone/>
              <a:defRPr>
                <a:solidFill>
                  <a:srgbClr val="8E8BD8"/>
                </a:solidFill>
              </a:defRPr>
            </a:lvl4pPr>
            <a:lvl5pPr lvl="4" algn="ctr" rtl="0">
              <a:spcBef>
                <a:spcPts val="1600"/>
              </a:spcBef>
              <a:spcAft>
                <a:spcPts val="0"/>
              </a:spcAft>
              <a:buClr>
                <a:srgbClr val="8E8BD8"/>
              </a:buClr>
              <a:buSzPts val="1600"/>
              <a:buNone/>
              <a:defRPr>
                <a:solidFill>
                  <a:srgbClr val="8E8BD8"/>
                </a:solidFill>
              </a:defRPr>
            </a:lvl5pPr>
            <a:lvl6pPr lvl="5" algn="ctr" rtl="0">
              <a:spcBef>
                <a:spcPts val="1600"/>
              </a:spcBef>
              <a:spcAft>
                <a:spcPts val="0"/>
              </a:spcAft>
              <a:buClr>
                <a:srgbClr val="8E8BD8"/>
              </a:buClr>
              <a:buSzPts val="1600"/>
              <a:buNone/>
              <a:defRPr>
                <a:solidFill>
                  <a:srgbClr val="8E8BD8"/>
                </a:solidFill>
              </a:defRPr>
            </a:lvl6pPr>
            <a:lvl7pPr lvl="6" algn="ctr" rtl="0">
              <a:spcBef>
                <a:spcPts val="1600"/>
              </a:spcBef>
              <a:spcAft>
                <a:spcPts val="0"/>
              </a:spcAft>
              <a:buClr>
                <a:srgbClr val="8E8BD8"/>
              </a:buClr>
              <a:buSzPts val="1600"/>
              <a:buNone/>
              <a:defRPr>
                <a:solidFill>
                  <a:srgbClr val="8E8BD8"/>
                </a:solidFill>
              </a:defRPr>
            </a:lvl7pPr>
            <a:lvl8pPr lvl="7" algn="ctr" rtl="0">
              <a:spcBef>
                <a:spcPts val="1600"/>
              </a:spcBef>
              <a:spcAft>
                <a:spcPts val="0"/>
              </a:spcAft>
              <a:buClr>
                <a:srgbClr val="8E8BD8"/>
              </a:buClr>
              <a:buSzPts val="1600"/>
              <a:buNone/>
              <a:defRPr>
                <a:solidFill>
                  <a:srgbClr val="8E8BD8"/>
                </a:solidFill>
              </a:defRPr>
            </a:lvl8pPr>
            <a:lvl9pPr lvl="8" algn="ctr" rtl="0">
              <a:spcBef>
                <a:spcPts val="1600"/>
              </a:spcBef>
              <a:spcAft>
                <a:spcPts val="1600"/>
              </a:spcAft>
              <a:buClr>
                <a:srgbClr val="8E8BD8"/>
              </a:buClr>
              <a:buSzPts val="1600"/>
              <a:buNone/>
              <a:defRPr>
                <a:solidFill>
                  <a:srgbClr val="8E8BD8"/>
                </a:solidFill>
              </a:defRPr>
            </a:lvl9pPr>
          </a:lstStyle>
          <a:p>
            <a:endParaRPr/>
          </a:p>
        </p:txBody>
      </p:sp>
      <p:sp>
        <p:nvSpPr>
          <p:cNvPr id="349" name="Google Shape;349;p1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50" name="Google Shape;350;p17"/>
          <p:cNvSpPr/>
          <p:nvPr/>
        </p:nvSpPr>
        <p:spPr>
          <a:xfrm>
            <a:off x="8075" y="1276725"/>
            <a:ext cx="8420425" cy="191600"/>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351" name="Google Shape;351;p17"/>
          <p:cNvSpPr txBox="1">
            <a:spLocks noGrp="1"/>
          </p:cNvSpPr>
          <p:nvPr>
            <p:ph type="subTitle" idx="3"/>
          </p:nvPr>
        </p:nvSpPr>
        <p:spPr>
          <a:xfrm>
            <a:off x="2679830" y="3182775"/>
            <a:ext cx="1824600" cy="419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160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52" name="Google Shape;352;p17"/>
          <p:cNvSpPr txBox="1">
            <a:spLocks noGrp="1"/>
          </p:cNvSpPr>
          <p:nvPr>
            <p:ph type="subTitle" idx="4"/>
          </p:nvPr>
        </p:nvSpPr>
        <p:spPr>
          <a:xfrm>
            <a:off x="2679832" y="3670700"/>
            <a:ext cx="1824600" cy="93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8E8BD8"/>
              </a:buClr>
              <a:buSzPts val="1600"/>
              <a:buNone/>
              <a:defRPr>
                <a:solidFill>
                  <a:srgbClr val="8E8BD8"/>
                </a:solidFill>
              </a:defRPr>
            </a:lvl1pPr>
            <a:lvl2pPr lvl="1" algn="ctr" rtl="0">
              <a:spcBef>
                <a:spcPts val="1600"/>
              </a:spcBef>
              <a:spcAft>
                <a:spcPts val="0"/>
              </a:spcAft>
              <a:buClr>
                <a:srgbClr val="8E8BD8"/>
              </a:buClr>
              <a:buSzPts val="1600"/>
              <a:buNone/>
              <a:defRPr>
                <a:solidFill>
                  <a:srgbClr val="8E8BD8"/>
                </a:solidFill>
              </a:defRPr>
            </a:lvl2pPr>
            <a:lvl3pPr lvl="2" algn="ctr" rtl="0">
              <a:spcBef>
                <a:spcPts val="1600"/>
              </a:spcBef>
              <a:spcAft>
                <a:spcPts val="0"/>
              </a:spcAft>
              <a:buClr>
                <a:srgbClr val="8E8BD8"/>
              </a:buClr>
              <a:buSzPts val="1600"/>
              <a:buNone/>
              <a:defRPr>
                <a:solidFill>
                  <a:srgbClr val="8E8BD8"/>
                </a:solidFill>
              </a:defRPr>
            </a:lvl3pPr>
            <a:lvl4pPr lvl="3" algn="ctr" rtl="0">
              <a:spcBef>
                <a:spcPts val="1600"/>
              </a:spcBef>
              <a:spcAft>
                <a:spcPts val="0"/>
              </a:spcAft>
              <a:buClr>
                <a:srgbClr val="8E8BD8"/>
              </a:buClr>
              <a:buSzPts val="1600"/>
              <a:buNone/>
              <a:defRPr>
                <a:solidFill>
                  <a:srgbClr val="8E8BD8"/>
                </a:solidFill>
              </a:defRPr>
            </a:lvl4pPr>
            <a:lvl5pPr lvl="4" algn="ctr" rtl="0">
              <a:spcBef>
                <a:spcPts val="1600"/>
              </a:spcBef>
              <a:spcAft>
                <a:spcPts val="0"/>
              </a:spcAft>
              <a:buClr>
                <a:srgbClr val="8E8BD8"/>
              </a:buClr>
              <a:buSzPts val="1600"/>
              <a:buNone/>
              <a:defRPr>
                <a:solidFill>
                  <a:srgbClr val="8E8BD8"/>
                </a:solidFill>
              </a:defRPr>
            </a:lvl5pPr>
            <a:lvl6pPr lvl="5" algn="ctr" rtl="0">
              <a:spcBef>
                <a:spcPts val="1600"/>
              </a:spcBef>
              <a:spcAft>
                <a:spcPts val="0"/>
              </a:spcAft>
              <a:buClr>
                <a:srgbClr val="8E8BD8"/>
              </a:buClr>
              <a:buSzPts val="1600"/>
              <a:buNone/>
              <a:defRPr>
                <a:solidFill>
                  <a:srgbClr val="8E8BD8"/>
                </a:solidFill>
              </a:defRPr>
            </a:lvl6pPr>
            <a:lvl7pPr lvl="6" algn="ctr" rtl="0">
              <a:spcBef>
                <a:spcPts val="1600"/>
              </a:spcBef>
              <a:spcAft>
                <a:spcPts val="0"/>
              </a:spcAft>
              <a:buClr>
                <a:srgbClr val="8E8BD8"/>
              </a:buClr>
              <a:buSzPts val="1600"/>
              <a:buNone/>
              <a:defRPr>
                <a:solidFill>
                  <a:srgbClr val="8E8BD8"/>
                </a:solidFill>
              </a:defRPr>
            </a:lvl7pPr>
            <a:lvl8pPr lvl="7" algn="ctr" rtl="0">
              <a:spcBef>
                <a:spcPts val="1600"/>
              </a:spcBef>
              <a:spcAft>
                <a:spcPts val="0"/>
              </a:spcAft>
              <a:buClr>
                <a:srgbClr val="8E8BD8"/>
              </a:buClr>
              <a:buSzPts val="1600"/>
              <a:buNone/>
              <a:defRPr>
                <a:solidFill>
                  <a:srgbClr val="8E8BD8"/>
                </a:solidFill>
              </a:defRPr>
            </a:lvl8pPr>
            <a:lvl9pPr lvl="8" algn="ctr" rtl="0">
              <a:spcBef>
                <a:spcPts val="1600"/>
              </a:spcBef>
              <a:spcAft>
                <a:spcPts val="1600"/>
              </a:spcAft>
              <a:buClr>
                <a:srgbClr val="8E8BD8"/>
              </a:buClr>
              <a:buSzPts val="1600"/>
              <a:buNone/>
              <a:defRPr>
                <a:solidFill>
                  <a:srgbClr val="8E8BD8"/>
                </a:solidFill>
              </a:defRPr>
            </a:lvl9pPr>
          </a:lstStyle>
          <a:p>
            <a:endParaRPr/>
          </a:p>
        </p:txBody>
      </p:sp>
      <p:sp>
        <p:nvSpPr>
          <p:cNvPr id="353" name="Google Shape;353;p17"/>
          <p:cNvSpPr txBox="1">
            <a:spLocks noGrp="1"/>
          </p:cNvSpPr>
          <p:nvPr>
            <p:ph type="subTitle" idx="5"/>
          </p:nvPr>
        </p:nvSpPr>
        <p:spPr>
          <a:xfrm>
            <a:off x="4639659" y="3182775"/>
            <a:ext cx="1824600" cy="419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160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54" name="Google Shape;354;p17"/>
          <p:cNvSpPr txBox="1">
            <a:spLocks noGrp="1"/>
          </p:cNvSpPr>
          <p:nvPr>
            <p:ph type="subTitle" idx="6"/>
          </p:nvPr>
        </p:nvSpPr>
        <p:spPr>
          <a:xfrm>
            <a:off x="4639665" y="3670700"/>
            <a:ext cx="1824600" cy="93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8E8BD8"/>
              </a:buClr>
              <a:buSzPts val="1600"/>
              <a:buNone/>
              <a:defRPr>
                <a:solidFill>
                  <a:srgbClr val="8E8BD8"/>
                </a:solidFill>
              </a:defRPr>
            </a:lvl1pPr>
            <a:lvl2pPr lvl="1" algn="ctr" rtl="0">
              <a:spcBef>
                <a:spcPts val="1600"/>
              </a:spcBef>
              <a:spcAft>
                <a:spcPts val="0"/>
              </a:spcAft>
              <a:buClr>
                <a:srgbClr val="8E8BD8"/>
              </a:buClr>
              <a:buSzPts val="1600"/>
              <a:buNone/>
              <a:defRPr>
                <a:solidFill>
                  <a:srgbClr val="8E8BD8"/>
                </a:solidFill>
              </a:defRPr>
            </a:lvl2pPr>
            <a:lvl3pPr lvl="2" algn="ctr" rtl="0">
              <a:spcBef>
                <a:spcPts val="1600"/>
              </a:spcBef>
              <a:spcAft>
                <a:spcPts val="0"/>
              </a:spcAft>
              <a:buClr>
                <a:srgbClr val="8E8BD8"/>
              </a:buClr>
              <a:buSzPts val="1600"/>
              <a:buNone/>
              <a:defRPr>
                <a:solidFill>
                  <a:srgbClr val="8E8BD8"/>
                </a:solidFill>
              </a:defRPr>
            </a:lvl3pPr>
            <a:lvl4pPr lvl="3" algn="ctr" rtl="0">
              <a:spcBef>
                <a:spcPts val="1600"/>
              </a:spcBef>
              <a:spcAft>
                <a:spcPts val="0"/>
              </a:spcAft>
              <a:buClr>
                <a:srgbClr val="8E8BD8"/>
              </a:buClr>
              <a:buSzPts val="1600"/>
              <a:buNone/>
              <a:defRPr>
                <a:solidFill>
                  <a:srgbClr val="8E8BD8"/>
                </a:solidFill>
              </a:defRPr>
            </a:lvl4pPr>
            <a:lvl5pPr lvl="4" algn="ctr" rtl="0">
              <a:spcBef>
                <a:spcPts val="1600"/>
              </a:spcBef>
              <a:spcAft>
                <a:spcPts val="0"/>
              </a:spcAft>
              <a:buClr>
                <a:srgbClr val="8E8BD8"/>
              </a:buClr>
              <a:buSzPts val="1600"/>
              <a:buNone/>
              <a:defRPr>
                <a:solidFill>
                  <a:srgbClr val="8E8BD8"/>
                </a:solidFill>
              </a:defRPr>
            </a:lvl5pPr>
            <a:lvl6pPr lvl="5" algn="ctr" rtl="0">
              <a:spcBef>
                <a:spcPts val="1600"/>
              </a:spcBef>
              <a:spcAft>
                <a:spcPts val="0"/>
              </a:spcAft>
              <a:buClr>
                <a:srgbClr val="8E8BD8"/>
              </a:buClr>
              <a:buSzPts val="1600"/>
              <a:buNone/>
              <a:defRPr>
                <a:solidFill>
                  <a:srgbClr val="8E8BD8"/>
                </a:solidFill>
              </a:defRPr>
            </a:lvl6pPr>
            <a:lvl7pPr lvl="6" algn="ctr" rtl="0">
              <a:spcBef>
                <a:spcPts val="1600"/>
              </a:spcBef>
              <a:spcAft>
                <a:spcPts val="0"/>
              </a:spcAft>
              <a:buClr>
                <a:srgbClr val="8E8BD8"/>
              </a:buClr>
              <a:buSzPts val="1600"/>
              <a:buNone/>
              <a:defRPr>
                <a:solidFill>
                  <a:srgbClr val="8E8BD8"/>
                </a:solidFill>
              </a:defRPr>
            </a:lvl7pPr>
            <a:lvl8pPr lvl="7" algn="ctr" rtl="0">
              <a:spcBef>
                <a:spcPts val="1600"/>
              </a:spcBef>
              <a:spcAft>
                <a:spcPts val="0"/>
              </a:spcAft>
              <a:buClr>
                <a:srgbClr val="8E8BD8"/>
              </a:buClr>
              <a:buSzPts val="1600"/>
              <a:buNone/>
              <a:defRPr>
                <a:solidFill>
                  <a:srgbClr val="8E8BD8"/>
                </a:solidFill>
              </a:defRPr>
            </a:lvl8pPr>
            <a:lvl9pPr lvl="8" algn="ctr" rtl="0">
              <a:spcBef>
                <a:spcPts val="1600"/>
              </a:spcBef>
              <a:spcAft>
                <a:spcPts val="1600"/>
              </a:spcAft>
              <a:buClr>
                <a:srgbClr val="8E8BD8"/>
              </a:buClr>
              <a:buSzPts val="1600"/>
              <a:buNone/>
              <a:defRPr>
                <a:solidFill>
                  <a:srgbClr val="8E8BD8"/>
                </a:solidFill>
              </a:defRPr>
            </a:lvl9pPr>
          </a:lstStyle>
          <a:p>
            <a:endParaRPr/>
          </a:p>
        </p:txBody>
      </p:sp>
      <p:sp>
        <p:nvSpPr>
          <p:cNvPr id="355" name="Google Shape;355;p17"/>
          <p:cNvSpPr txBox="1">
            <a:spLocks noGrp="1"/>
          </p:cNvSpPr>
          <p:nvPr>
            <p:ph type="subTitle" idx="7"/>
          </p:nvPr>
        </p:nvSpPr>
        <p:spPr>
          <a:xfrm>
            <a:off x="6599489" y="3182775"/>
            <a:ext cx="1824600" cy="419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160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56" name="Google Shape;356;p17"/>
          <p:cNvSpPr txBox="1">
            <a:spLocks noGrp="1"/>
          </p:cNvSpPr>
          <p:nvPr>
            <p:ph type="subTitle" idx="8"/>
          </p:nvPr>
        </p:nvSpPr>
        <p:spPr>
          <a:xfrm>
            <a:off x="6599497" y="3670700"/>
            <a:ext cx="1824600" cy="93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8E8BD8"/>
              </a:buClr>
              <a:buSzPts val="1600"/>
              <a:buNone/>
              <a:defRPr>
                <a:solidFill>
                  <a:srgbClr val="8E8BD8"/>
                </a:solidFill>
              </a:defRPr>
            </a:lvl1pPr>
            <a:lvl2pPr lvl="1" algn="ctr" rtl="0">
              <a:spcBef>
                <a:spcPts val="1600"/>
              </a:spcBef>
              <a:spcAft>
                <a:spcPts val="0"/>
              </a:spcAft>
              <a:buClr>
                <a:srgbClr val="8E8BD8"/>
              </a:buClr>
              <a:buSzPts val="1600"/>
              <a:buNone/>
              <a:defRPr>
                <a:solidFill>
                  <a:srgbClr val="8E8BD8"/>
                </a:solidFill>
              </a:defRPr>
            </a:lvl2pPr>
            <a:lvl3pPr lvl="2" algn="ctr" rtl="0">
              <a:spcBef>
                <a:spcPts val="1600"/>
              </a:spcBef>
              <a:spcAft>
                <a:spcPts val="0"/>
              </a:spcAft>
              <a:buClr>
                <a:srgbClr val="8E8BD8"/>
              </a:buClr>
              <a:buSzPts val="1600"/>
              <a:buNone/>
              <a:defRPr>
                <a:solidFill>
                  <a:srgbClr val="8E8BD8"/>
                </a:solidFill>
              </a:defRPr>
            </a:lvl3pPr>
            <a:lvl4pPr lvl="3" algn="ctr" rtl="0">
              <a:spcBef>
                <a:spcPts val="1600"/>
              </a:spcBef>
              <a:spcAft>
                <a:spcPts val="0"/>
              </a:spcAft>
              <a:buClr>
                <a:srgbClr val="8E8BD8"/>
              </a:buClr>
              <a:buSzPts val="1600"/>
              <a:buNone/>
              <a:defRPr>
                <a:solidFill>
                  <a:srgbClr val="8E8BD8"/>
                </a:solidFill>
              </a:defRPr>
            </a:lvl4pPr>
            <a:lvl5pPr lvl="4" algn="ctr" rtl="0">
              <a:spcBef>
                <a:spcPts val="1600"/>
              </a:spcBef>
              <a:spcAft>
                <a:spcPts val="0"/>
              </a:spcAft>
              <a:buClr>
                <a:srgbClr val="8E8BD8"/>
              </a:buClr>
              <a:buSzPts val="1600"/>
              <a:buNone/>
              <a:defRPr>
                <a:solidFill>
                  <a:srgbClr val="8E8BD8"/>
                </a:solidFill>
              </a:defRPr>
            </a:lvl5pPr>
            <a:lvl6pPr lvl="5" algn="ctr" rtl="0">
              <a:spcBef>
                <a:spcPts val="1600"/>
              </a:spcBef>
              <a:spcAft>
                <a:spcPts val="0"/>
              </a:spcAft>
              <a:buClr>
                <a:srgbClr val="8E8BD8"/>
              </a:buClr>
              <a:buSzPts val="1600"/>
              <a:buNone/>
              <a:defRPr>
                <a:solidFill>
                  <a:srgbClr val="8E8BD8"/>
                </a:solidFill>
              </a:defRPr>
            </a:lvl6pPr>
            <a:lvl7pPr lvl="6" algn="ctr" rtl="0">
              <a:spcBef>
                <a:spcPts val="1600"/>
              </a:spcBef>
              <a:spcAft>
                <a:spcPts val="0"/>
              </a:spcAft>
              <a:buClr>
                <a:srgbClr val="8E8BD8"/>
              </a:buClr>
              <a:buSzPts val="1600"/>
              <a:buNone/>
              <a:defRPr>
                <a:solidFill>
                  <a:srgbClr val="8E8BD8"/>
                </a:solidFill>
              </a:defRPr>
            </a:lvl7pPr>
            <a:lvl8pPr lvl="7" algn="ctr" rtl="0">
              <a:spcBef>
                <a:spcPts val="1600"/>
              </a:spcBef>
              <a:spcAft>
                <a:spcPts val="0"/>
              </a:spcAft>
              <a:buClr>
                <a:srgbClr val="8E8BD8"/>
              </a:buClr>
              <a:buSzPts val="1600"/>
              <a:buNone/>
              <a:defRPr>
                <a:solidFill>
                  <a:srgbClr val="8E8BD8"/>
                </a:solidFill>
              </a:defRPr>
            </a:lvl8pPr>
            <a:lvl9pPr lvl="8" algn="ctr" rtl="0">
              <a:spcBef>
                <a:spcPts val="1600"/>
              </a:spcBef>
              <a:spcAft>
                <a:spcPts val="1600"/>
              </a:spcAft>
              <a:buClr>
                <a:srgbClr val="8E8BD8"/>
              </a:buClr>
              <a:buSzPts val="1600"/>
              <a:buNone/>
              <a:defRPr>
                <a:solidFill>
                  <a:srgbClr val="8E8BD8"/>
                </a:solidFill>
              </a:defRPr>
            </a:lvl9pPr>
          </a:lstStyle>
          <a:p>
            <a:endParaRPr/>
          </a:p>
        </p:txBody>
      </p:sp>
      <p:sp>
        <p:nvSpPr>
          <p:cNvPr id="357" name="Google Shape;357;p17"/>
          <p:cNvSpPr txBox="1">
            <a:spLocks noGrp="1"/>
          </p:cNvSpPr>
          <p:nvPr>
            <p:ph type="subTitle" idx="9"/>
          </p:nvPr>
        </p:nvSpPr>
        <p:spPr>
          <a:xfrm>
            <a:off x="720000" y="2009888"/>
            <a:ext cx="1824600" cy="41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3500"/>
              <a:buFont typeface="Squada One"/>
              <a:buNone/>
              <a:defRPr sz="3500">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58" name="Google Shape;358;p17"/>
          <p:cNvSpPr txBox="1">
            <a:spLocks noGrp="1"/>
          </p:cNvSpPr>
          <p:nvPr>
            <p:ph type="subTitle" idx="13"/>
          </p:nvPr>
        </p:nvSpPr>
        <p:spPr>
          <a:xfrm>
            <a:off x="2679830" y="2009888"/>
            <a:ext cx="1824600" cy="41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3500"/>
              <a:buFont typeface="Squada One"/>
              <a:buNone/>
              <a:defRPr sz="3500">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59" name="Google Shape;359;p17"/>
          <p:cNvSpPr txBox="1">
            <a:spLocks noGrp="1"/>
          </p:cNvSpPr>
          <p:nvPr>
            <p:ph type="subTitle" idx="14"/>
          </p:nvPr>
        </p:nvSpPr>
        <p:spPr>
          <a:xfrm>
            <a:off x="4639659" y="2009888"/>
            <a:ext cx="1824600" cy="41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3500"/>
              <a:buFont typeface="Squada One"/>
              <a:buNone/>
              <a:defRPr sz="3500">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60" name="Google Shape;360;p17"/>
          <p:cNvSpPr txBox="1">
            <a:spLocks noGrp="1"/>
          </p:cNvSpPr>
          <p:nvPr>
            <p:ph type="subTitle" idx="15"/>
          </p:nvPr>
        </p:nvSpPr>
        <p:spPr>
          <a:xfrm>
            <a:off x="6599489" y="2009888"/>
            <a:ext cx="1824600" cy="41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3500"/>
              <a:buFont typeface="Squada One"/>
              <a:buNone/>
              <a:defRPr sz="3500">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61" name="Google Shape;361;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CUSTOM_4">
    <p:spTree>
      <p:nvGrpSpPr>
        <p:cNvPr id="1" name="Shape 383"/>
        <p:cNvGrpSpPr/>
        <p:nvPr/>
      </p:nvGrpSpPr>
      <p:grpSpPr>
        <a:xfrm>
          <a:off x="0" y="0"/>
          <a:ext cx="0" cy="0"/>
          <a:chOff x="0" y="0"/>
          <a:chExt cx="0" cy="0"/>
        </a:xfrm>
      </p:grpSpPr>
      <p:sp>
        <p:nvSpPr>
          <p:cNvPr id="384" name="Google Shape;384;p20"/>
          <p:cNvSpPr txBox="1">
            <a:spLocks noGrp="1"/>
          </p:cNvSpPr>
          <p:nvPr>
            <p:ph type="title" hasCustomPrompt="1"/>
          </p:nvPr>
        </p:nvSpPr>
        <p:spPr>
          <a:xfrm>
            <a:off x="720004" y="1900150"/>
            <a:ext cx="2236800" cy="118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8000">
                <a:solidFill>
                  <a:srgbClr val="FFFFFF"/>
                </a:solidFill>
              </a:defRPr>
            </a:lvl1pPr>
            <a:lvl2pPr lvl="1" algn="ctr" rtl="0">
              <a:spcBef>
                <a:spcPts val="0"/>
              </a:spcBef>
              <a:spcAft>
                <a:spcPts val="0"/>
              </a:spcAft>
              <a:buClr>
                <a:srgbClr val="775EF5"/>
              </a:buClr>
              <a:buSzPts val="8000"/>
              <a:buNone/>
              <a:defRPr sz="8000">
                <a:solidFill>
                  <a:srgbClr val="775EF5"/>
                </a:solidFill>
              </a:defRPr>
            </a:lvl2pPr>
            <a:lvl3pPr lvl="2" algn="ctr" rtl="0">
              <a:spcBef>
                <a:spcPts val="0"/>
              </a:spcBef>
              <a:spcAft>
                <a:spcPts val="0"/>
              </a:spcAft>
              <a:buClr>
                <a:srgbClr val="775EF5"/>
              </a:buClr>
              <a:buSzPts val="8000"/>
              <a:buNone/>
              <a:defRPr sz="8000">
                <a:solidFill>
                  <a:srgbClr val="775EF5"/>
                </a:solidFill>
              </a:defRPr>
            </a:lvl3pPr>
            <a:lvl4pPr lvl="3" algn="ctr" rtl="0">
              <a:spcBef>
                <a:spcPts val="0"/>
              </a:spcBef>
              <a:spcAft>
                <a:spcPts val="0"/>
              </a:spcAft>
              <a:buClr>
                <a:srgbClr val="775EF5"/>
              </a:buClr>
              <a:buSzPts val="8000"/>
              <a:buNone/>
              <a:defRPr sz="8000">
                <a:solidFill>
                  <a:srgbClr val="775EF5"/>
                </a:solidFill>
              </a:defRPr>
            </a:lvl4pPr>
            <a:lvl5pPr lvl="4" algn="ctr" rtl="0">
              <a:spcBef>
                <a:spcPts val="0"/>
              </a:spcBef>
              <a:spcAft>
                <a:spcPts val="0"/>
              </a:spcAft>
              <a:buClr>
                <a:srgbClr val="775EF5"/>
              </a:buClr>
              <a:buSzPts val="8000"/>
              <a:buNone/>
              <a:defRPr sz="8000">
                <a:solidFill>
                  <a:srgbClr val="775EF5"/>
                </a:solidFill>
              </a:defRPr>
            </a:lvl5pPr>
            <a:lvl6pPr lvl="5" algn="ctr" rtl="0">
              <a:spcBef>
                <a:spcPts val="0"/>
              </a:spcBef>
              <a:spcAft>
                <a:spcPts val="0"/>
              </a:spcAft>
              <a:buClr>
                <a:srgbClr val="775EF5"/>
              </a:buClr>
              <a:buSzPts val="8000"/>
              <a:buNone/>
              <a:defRPr sz="8000">
                <a:solidFill>
                  <a:srgbClr val="775EF5"/>
                </a:solidFill>
              </a:defRPr>
            </a:lvl6pPr>
            <a:lvl7pPr lvl="6" algn="ctr" rtl="0">
              <a:spcBef>
                <a:spcPts val="0"/>
              </a:spcBef>
              <a:spcAft>
                <a:spcPts val="0"/>
              </a:spcAft>
              <a:buClr>
                <a:srgbClr val="775EF5"/>
              </a:buClr>
              <a:buSzPts val="8000"/>
              <a:buNone/>
              <a:defRPr sz="8000">
                <a:solidFill>
                  <a:srgbClr val="775EF5"/>
                </a:solidFill>
              </a:defRPr>
            </a:lvl7pPr>
            <a:lvl8pPr lvl="7" algn="ctr" rtl="0">
              <a:spcBef>
                <a:spcPts val="0"/>
              </a:spcBef>
              <a:spcAft>
                <a:spcPts val="0"/>
              </a:spcAft>
              <a:buClr>
                <a:srgbClr val="775EF5"/>
              </a:buClr>
              <a:buSzPts val="8000"/>
              <a:buNone/>
              <a:defRPr sz="8000">
                <a:solidFill>
                  <a:srgbClr val="775EF5"/>
                </a:solidFill>
              </a:defRPr>
            </a:lvl8pPr>
            <a:lvl9pPr lvl="8" algn="ctr" rtl="0">
              <a:spcBef>
                <a:spcPts val="0"/>
              </a:spcBef>
              <a:spcAft>
                <a:spcPts val="0"/>
              </a:spcAft>
              <a:buClr>
                <a:srgbClr val="775EF5"/>
              </a:buClr>
              <a:buSzPts val="8000"/>
              <a:buNone/>
              <a:defRPr sz="8000">
                <a:solidFill>
                  <a:srgbClr val="775EF5"/>
                </a:solidFill>
              </a:defRPr>
            </a:lvl9pPr>
          </a:lstStyle>
          <a:p>
            <a:r>
              <a:t>xx%</a:t>
            </a:r>
          </a:p>
        </p:txBody>
      </p:sp>
      <p:sp>
        <p:nvSpPr>
          <p:cNvPr id="385" name="Google Shape;385;p20"/>
          <p:cNvSpPr txBox="1">
            <a:spLocks noGrp="1"/>
          </p:cNvSpPr>
          <p:nvPr>
            <p:ph type="subTitle" idx="1"/>
          </p:nvPr>
        </p:nvSpPr>
        <p:spPr>
          <a:xfrm>
            <a:off x="720004" y="3417475"/>
            <a:ext cx="2236800" cy="419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160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86" name="Google Shape;386;p20"/>
          <p:cNvSpPr txBox="1">
            <a:spLocks noGrp="1"/>
          </p:cNvSpPr>
          <p:nvPr>
            <p:ph type="subTitle" idx="2"/>
          </p:nvPr>
        </p:nvSpPr>
        <p:spPr>
          <a:xfrm>
            <a:off x="720000" y="3905400"/>
            <a:ext cx="2236800" cy="69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8E8BD8"/>
              </a:buClr>
              <a:buSzPts val="1600"/>
              <a:buNone/>
              <a:defRPr>
                <a:solidFill>
                  <a:srgbClr val="8E8BD8"/>
                </a:solidFill>
              </a:defRPr>
            </a:lvl1pPr>
            <a:lvl2pPr lvl="1" algn="ctr" rtl="0">
              <a:spcBef>
                <a:spcPts val="1600"/>
              </a:spcBef>
              <a:spcAft>
                <a:spcPts val="0"/>
              </a:spcAft>
              <a:buClr>
                <a:srgbClr val="8E8BD8"/>
              </a:buClr>
              <a:buSzPts val="1600"/>
              <a:buNone/>
              <a:defRPr>
                <a:solidFill>
                  <a:srgbClr val="8E8BD8"/>
                </a:solidFill>
              </a:defRPr>
            </a:lvl2pPr>
            <a:lvl3pPr lvl="2" algn="ctr" rtl="0">
              <a:spcBef>
                <a:spcPts val="1600"/>
              </a:spcBef>
              <a:spcAft>
                <a:spcPts val="0"/>
              </a:spcAft>
              <a:buClr>
                <a:srgbClr val="8E8BD8"/>
              </a:buClr>
              <a:buSzPts val="1600"/>
              <a:buNone/>
              <a:defRPr>
                <a:solidFill>
                  <a:srgbClr val="8E8BD8"/>
                </a:solidFill>
              </a:defRPr>
            </a:lvl3pPr>
            <a:lvl4pPr lvl="3" algn="ctr" rtl="0">
              <a:spcBef>
                <a:spcPts val="1600"/>
              </a:spcBef>
              <a:spcAft>
                <a:spcPts val="0"/>
              </a:spcAft>
              <a:buClr>
                <a:srgbClr val="8E8BD8"/>
              </a:buClr>
              <a:buSzPts val="1600"/>
              <a:buNone/>
              <a:defRPr>
                <a:solidFill>
                  <a:srgbClr val="8E8BD8"/>
                </a:solidFill>
              </a:defRPr>
            </a:lvl4pPr>
            <a:lvl5pPr lvl="4" algn="ctr" rtl="0">
              <a:spcBef>
                <a:spcPts val="1600"/>
              </a:spcBef>
              <a:spcAft>
                <a:spcPts val="0"/>
              </a:spcAft>
              <a:buClr>
                <a:srgbClr val="8E8BD8"/>
              </a:buClr>
              <a:buSzPts val="1600"/>
              <a:buNone/>
              <a:defRPr>
                <a:solidFill>
                  <a:srgbClr val="8E8BD8"/>
                </a:solidFill>
              </a:defRPr>
            </a:lvl5pPr>
            <a:lvl6pPr lvl="5" algn="ctr" rtl="0">
              <a:spcBef>
                <a:spcPts val="1600"/>
              </a:spcBef>
              <a:spcAft>
                <a:spcPts val="0"/>
              </a:spcAft>
              <a:buClr>
                <a:srgbClr val="8E8BD8"/>
              </a:buClr>
              <a:buSzPts val="1600"/>
              <a:buNone/>
              <a:defRPr>
                <a:solidFill>
                  <a:srgbClr val="8E8BD8"/>
                </a:solidFill>
              </a:defRPr>
            </a:lvl6pPr>
            <a:lvl7pPr lvl="6" algn="ctr" rtl="0">
              <a:spcBef>
                <a:spcPts val="1600"/>
              </a:spcBef>
              <a:spcAft>
                <a:spcPts val="0"/>
              </a:spcAft>
              <a:buClr>
                <a:srgbClr val="8E8BD8"/>
              </a:buClr>
              <a:buSzPts val="1600"/>
              <a:buNone/>
              <a:defRPr>
                <a:solidFill>
                  <a:srgbClr val="8E8BD8"/>
                </a:solidFill>
              </a:defRPr>
            </a:lvl7pPr>
            <a:lvl8pPr lvl="7" algn="ctr" rtl="0">
              <a:spcBef>
                <a:spcPts val="1600"/>
              </a:spcBef>
              <a:spcAft>
                <a:spcPts val="0"/>
              </a:spcAft>
              <a:buClr>
                <a:srgbClr val="8E8BD8"/>
              </a:buClr>
              <a:buSzPts val="1600"/>
              <a:buNone/>
              <a:defRPr>
                <a:solidFill>
                  <a:srgbClr val="8E8BD8"/>
                </a:solidFill>
              </a:defRPr>
            </a:lvl8pPr>
            <a:lvl9pPr lvl="8" algn="ctr" rtl="0">
              <a:spcBef>
                <a:spcPts val="1600"/>
              </a:spcBef>
              <a:spcAft>
                <a:spcPts val="1600"/>
              </a:spcAft>
              <a:buClr>
                <a:srgbClr val="8E8BD8"/>
              </a:buClr>
              <a:buSzPts val="1600"/>
              <a:buNone/>
              <a:defRPr>
                <a:solidFill>
                  <a:srgbClr val="8E8BD8"/>
                </a:solidFill>
              </a:defRPr>
            </a:lvl9pPr>
          </a:lstStyle>
          <a:p>
            <a:endParaRPr/>
          </a:p>
        </p:txBody>
      </p:sp>
      <p:sp>
        <p:nvSpPr>
          <p:cNvPr id="387" name="Google Shape;387;p20"/>
          <p:cNvSpPr txBox="1">
            <a:spLocks noGrp="1"/>
          </p:cNvSpPr>
          <p:nvPr>
            <p:ph type="title" idx="3"/>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88" name="Google Shape;388;p20"/>
          <p:cNvSpPr/>
          <p:nvPr/>
        </p:nvSpPr>
        <p:spPr>
          <a:xfrm>
            <a:off x="8075" y="1276725"/>
            <a:ext cx="8420425" cy="191600"/>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389" name="Google Shape;389;p20"/>
          <p:cNvSpPr txBox="1">
            <a:spLocks noGrp="1"/>
          </p:cNvSpPr>
          <p:nvPr>
            <p:ph type="title" idx="4" hasCustomPrompt="1"/>
          </p:nvPr>
        </p:nvSpPr>
        <p:spPr>
          <a:xfrm>
            <a:off x="3453604" y="1900150"/>
            <a:ext cx="2236800" cy="118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8000">
                <a:solidFill>
                  <a:srgbClr val="FFFFFF"/>
                </a:solidFill>
              </a:defRPr>
            </a:lvl1pPr>
            <a:lvl2pPr lvl="1" algn="ctr" rtl="0">
              <a:spcBef>
                <a:spcPts val="0"/>
              </a:spcBef>
              <a:spcAft>
                <a:spcPts val="0"/>
              </a:spcAft>
              <a:buClr>
                <a:srgbClr val="775EF5"/>
              </a:buClr>
              <a:buSzPts val="8000"/>
              <a:buNone/>
              <a:defRPr sz="8000">
                <a:solidFill>
                  <a:srgbClr val="775EF5"/>
                </a:solidFill>
              </a:defRPr>
            </a:lvl2pPr>
            <a:lvl3pPr lvl="2" algn="ctr" rtl="0">
              <a:spcBef>
                <a:spcPts val="0"/>
              </a:spcBef>
              <a:spcAft>
                <a:spcPts val="0"/>
              </a:spcAft>
              <a:buClr>
                <a:srgbClr val="775EF5"/>
              </a:buClr>
              <a:buSzPts val="8000"/>
              <a:buNone/>
              <a:defRPr sz="8000">
                <a:solidFill>
                  <a:srgbClr val="775EF5"/>
                </a:solidFill>
              </a:defRPr>
            </a:lvl3pPr>
            <a:lvl4pPr lvl="3" algn="ctr" rtl="0">
              <a:spcBef>
                <a:spcPts val="0"/>
              </a:spcBef>
              <a:spcAft>
                <a:spcPts val="0"/>
              </a:spcAft>
              <a:buClr>
                <a:srgbClr val="775EF5"/>
              </a:buClr>
              <a:buSzPts val="8000"/>
              <a:buNone/>
              <a:defRPr sz="8000">
                <a:solidFill>
                  <a:srgbClr val="775EF5"/>
                </a:solidFill>
              </a:defRPr>
            </a:lvl4pPr>
            <a:lvl5pPr lvl="4" algn="ctr" rtl="0">
              <a:spcBef>
                <a:spcPts val="0"/>
              </a:spcBef>
              <a:spcAft>
                <a:spcPts val="0"/>
              </a:spcAft>
              <a:buClr>
                <a:srgbClr val="775EF5"/>
              </a:buClr>
              <a:buSzPts val="8000"/>
              <a:buNone/>
              <a:defRPr sz="8000">
                <a:solidFill>
                  <a:srgbClr val="775EF5"/>
                </a:solidFill>
              </a:defRPr>
            </a:lvl5pPr>
            <a:lvl6pPr lvl="5" algn="ctr" rtl="0">
              <a:spcBef>
                <a:spcPts val="0"/>
              </a:spcBef>
              <a:spcAft>
                <a:spcPts val="0"/>
              </a:spcAft>
              <a:buClr>
                <a:srgbClr val="775EF5"/>
              </a:buClr>
              <a:buSzPts val="8000"/>
              <a:buNone/>
              <a:defRPr sz="8000">
                <a:solidFill>
                  <a:srgbClr val="775EF5"/>
                </a:solidFill>
              </a:defRPr>
            </a:lvl6pPr>
            <a:lvl7pPr lvl="6" algn="ctr" rtl="0">
              <a:spcBef>
                <a:spcPts val="0"/>
              </a:spcBef>
              <a:spcAft>
                <a:spcPts val="0"/>
              </a:spcAft>
              <a:buClr>
                <a:srgbClr val="775EF5"/>
              </a:buClr>
              <a:buSzPts val="8000"/>
              <a:buNone/>
              <a:defRPr sz="8000">
                <a:solidFill>
                  <a:srgbClr val="775EF5"/>
                </a:solidFill>
              </a:defRPr>
            </a:lvl7pPr>
            <a:lvl8pPr lvl="7" algn="ctr" rtl="0">
              <a:spcBef>
                <a:spcPts val="0"/>
              </a:spcBef>
              <a:spcAft>
                <a:spcPts val="0"/>
              </a:spcAft>
              <a:buClr>
                <a:srgbClr val="775EF5"/>
              </a:buClr>
              <a:buSzPts val="8000"/>
              <a:buNone/>
              <a:defRPr sz="8000">
                <a:solidFill>
                  <a:srgbClr val="775EF5"/>
                </a:solidFill>
              </a:defRPr>
            </a:lvl8pPr>
            <a:lvl9pPr lvl="8" algn="ctr" rtl="0">
              <a:spcBef>
                <a:spcPts val="0"/>
              </a:spcBef>
              <a:spcAft>
                <a:spcPts val="0"/>
              </a:spcAft>
              <a:buClr>
                <a:srgbClr val="775EF5"/>
              </a:buClr>
              <a:buSzPts val="8000"/>
              <a:buNone/>
              <a:defRPr sz="8000">
                <a:solidFill>
                  <a:srgbClr val="775EF5"/>
                </a:solidFill>
              </a:defRPr>
            </a:lvl9pPr>
          </a:lstStyle>
          <a:p>
            <a:r>
              <a:t>xx%</a:t>
            </a:r>
          </a:p>
        </p:txBody>
      </p:sp>
      <p:sp>
        <p:nvSpPr>
          <p:cNvPr id="390" name="Google Shape;390;p20"/>
          <p:cNvSpPr txBox="1">
            <a:spLocks noGrp="1"/>
          </p:cNvSpPr>
          <p:nvPr>
            <p:ph type="subTitle" idx="5"/>
          </p:nvPr>
        </p:nvSpPr>
        <p:spPr>
          <a:xfrm>
            <a:off x="3453604" y="3417475"/>
            <a:ext cx="2236800" cy="419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160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91" name="Google Shape;391;p20"/>
          <p:cNvSpPr txBox="1">
            <a:spLocks noGrp="1"/>
          </p:cNvSpPr>
          <p:nvPr>
            <p:ph type="subTitle" idx="6"/>
          </p:nvPr>
        </p:nvSpPr>
        <p:spPr>
          <a:xfrm>
            <a:off x="3453600" y="3905400"/>
            <a:ext cx="2236800" cy="69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8E8BD8"/>
              </a:buClr>
              <a:buSzPts val="1600"/>
              <a:buNone/>
              <a:defRPr>
                <a:solidFill>
                  <a:srgbClr val="8E8BD8"/>
                </a:solidFill>
              </a:defRPr>
            </a:lvl1pPr>
            <a:lvl2pPr lvl="1" algn="ctr" rtl="0">
              <a:spcBef>
                <a:spcPts val="1600"/>
              </a:spcBef>
              <a:spcAft>
                <a:spcPts val="0"/>
              </a:spcAft>
              <a:buClr>
                <a:srgbClr val="8E8BD8"/>
              </a:buClr>
              <a:buSzPts val="1600"/>
              <a:buNone/>
              <a:defRPr>
                <a:solidFill>
                  <a:srgbClr val="8E8BD8"/>
                </a:solidFill>
              </a:defRPr>
            </a:lvl2pPr>
            <a:lvl3pPr lvl="2" algn="ctr" rtl="0">
              <a:spcBef>
                <a:spcPts val="1600"/>
              </a:spcBef>
              <a:spcAft>
                <a:spcPts val="0"/>
              </a:spcAft>
              <a:buClr>
                <a:srgbClr val="8E8BD8"/>
              </a:buClr>
              <a:buSzPts val="1600"/>
              <a:buNone/>
              <a:defRPr>
                <a:solidFill>
                  <a:srgbClr val="8E8BD8"/>
                </a:solidFill>
              </a:defRPr>
            </a:lvl3pPr>
            <a:lvl4pPr lvl="3" algn="ctr" rtl="0">
              <a:spcBef>
                <a:spcPts val="1600"/>
              </a:spcBef>
              <a:spcAft>
                <a:spcPts val="0"/>
              </a:spcAft>
              <a:buClr>
                <a:srgbClr val="8E8BD8"/>
              </a:buClr>
              <a:buSzPts val="1600"/>
              <a:buNone/>
              <a:defRPr>
                <a:solidFill>
                  <a:srgbClr val="8E8BD8"/>
                </a:solidFill>
              </a:defRPr>
            </a:lvl4pPr>
            <a:lvl5pPr lvl="4" algn="ctr" rtl="0">
              <a:spcBef>
                <a:spcPts val="1600"/>
              </a:spcBef>
              <a:spcAft>
                <a:spcPts val="0"/>
              </a:spcAft>
              <a:buClr>
                <a:srgbClr val="8E8BD8"/>
              </a:buClr>
              <a:buSzPts val="1600"/>
              <a:buNone/>
              <a:defRPr>
                <a:solidFill>
                  <a:srgbClr val="8E8BD8"/>
                </a:solidFill>
              </a:defRPr>
            </a:lvl5pPr>
            <a:lvl6pPr lvl="5" algn="ctr" rtl="0">
              <a:spcBef>
                <a:spcPts val="1600"/>
              </a:spcBef>
              <a:spcAft>
                <a:spcPts val="0"/>
              </a:spcAft>
              <a:buClr>
                <a:srgbClr val="8E8BD8"/>
              </a:buClr>
              <a:buSzPts val="1600"/>
              <a:buNone/>
              <a:defRPr>
                <a:solidFill>
                  <a:srgbClr val="8E8BD8"/>
                </a:solidFill>
              </a:defRPr>
            </a:lvl6pPr>
            <a:lvl7pPr lvl="6" algn="ctr" rtl="0">
              <a:spcBef>
                <a:spcPts val="1600"/>
              </a:spcBef>
              <a:spcAft>
                <a:spcPts val="0"/>
              </a:spcAft>
              <a:buClr>
                <a:srgbClr val="8E8BD8"/>
              </a:buClr>
              <a:buSzPts val="1600"/>
              <a:buNone/>
              <a:defRPr>
                <a:solidFill>
                  <a:srgbClr val="8E8BD8"/>
                </a:solidFill>
              </a:defRPr>
            </a:lvl7pPr>
            <a:lvl8pPr lvl="7" algn="ctr" rtl="0">
              <a:spcBef>
                <a:spcPts val="1600"/>
              </a:spcBef>
              <a:spcAft>
                <a:spcPts val="0"/>
              </a:spcAft>
              <a:buClr>
                <a:srgbClr val="8E8BD8"/>
              </a:buClr>
              <a:buSzPts val="1600"/>
              <a:buNone/>
              <a:defRPr>
                <a:solidFill>
                  <a:srgbClr val="8E8BD8"/>
                </a:solidFill>
              </a:defRPr>
            </a:lvl8pPr>
            <a:lvl9pPr lvl="8" algn="ctr" rtl="0">
              <a:spcBef>
                <a:spcPts val="1600"/>
              </a:spcBef>
              <a:spcAft>
                <a:spcPts val="1600"/>
              </a:spcAft>
              <a:buClr>
                <a:srgbClr val="8E8BD8"/>
              </a:buClr>
              <a:buSzPts val="1600"/>
              <a:buNone/>
              <a:defRPr>
                <a:solidFill>
                  <a:srgbClr val="8E8BD8"/>
                </a:solidFill>
              </a:defRPr>
            </a:lvl9pPr>
          </a:lstStyle>
          <a:p>
            <a:endParaRPr/>
          </a:p>
        </p:txBody>
      </p:sp>
      <p:sp>
        <p:nvSpPr>
          <p:cNvPr id="392" name="Google Shape;392;p20"/>
          <p:cNvSpPr txBox="1">
            <a:spLocks noGrp="1"/>
          </p:cNvSpPr>
          <p:nvPr>
            <p:ph type="title" idx="7" hasCustomPrompt="1"/>
          </p:nvPr>
        </p:nvSpPr>
        <p:spPr>
          <a:xfrm>
            <a:off x="6187204" y="1900150"/>
            <a:ext cx="2236800" cy="118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8000">
                <a:solidFill>
                  <a:srgbClr val="FFFFFF"/>
                </a:solidFill>
              </a:defRPr>
            </a:lvl1pPr>
            <a:lvl2pPr lvl="1" algn="ctr" rtl="0">
              <a:spcBef>
                <a:spcPts val="0"/>
              </a:spcBef>
              <a:spcAft>
                <a:spcPts val="0"/>
              </a:spcAft>
              <a:buClr>
                <a:srgbClr val="775EF5"/>
              </a:buClr>
              <a:buSzPts val="8000"/>
              <a:buNone/>
              <a:defRPr sz="8000">
                <a:solidFill>
                  <a:srgbClr val="775EF5"/>
                </a:solidFill>
              </a:defRPr>
            </a:lvl2pPr>
            <a:lvl3pPr lvl="2" algn="ctr" rtl="0">
              <a:spcBef>
                <a:spcPts val="0"/>
              </a:spcBef>
              <a:spcAft>
                <a:spcPts val="0"/>
              </a:spcAft>
              <a:buClr>
                <a:srgbClr val="775EF5"/>
              </a:buClr>
              <a:buSzPts val="8000"/>
              <a:buNone/>
              <a:defRPr sz="8000">
                <a:solidFill>
                  <a:srgbClr val="775EF5"/>
                </a:solidFill>
              </a:defRPr>
            </a:lvl3pPr>
            <a:lvl4pPr lvl="3" algn="ctr" rtl="0">
              <a:spcBef>
                <a:spcPts val="0"/>
              </a:spcBef>
              <a:spcAft>
                <a:spcPts val="0"/>
              </a:spcAft>
              <a:buClr>
                <a:srgbClr val="775EF5"/>
              </a:buClr>
              <a:buSzPts val="8000"/>
              <a:buNone/>
              <a:defRPr sz="8000">
                <a:solidFill>
                  <a:srgbClr val="775EF5"/>
                </a:solidFill>
              </a:defRPr>
            </a:lvl4pPr>
            <a:lvl5pPr lvl="4" algn="ctr" rtl="0">
              <a:spcBef>
                <a:spcPts val="0"/>
              </a:spcBef>
              <a:spcAft>
                <a:spcPts val="0"/>
              </a:spcAft>
              <a:buClr>
                <a:srgbClr val="775EF5"/>
              </a:buClr>
              <a:buSzPts val="8000"/>
              <a:buNone/>
              <a:defRPr sz="8000">
                <a:solidFill>
                  <a:srgbClr val="775EF5"/>
                </a:solidFill>
              </a:defRPr>
            </a:lvl5pPr>
            <a:lvl6pPr lvl="5" algn="ctr" rtl="0">
              <a:spcBef>
                <a:spcPts val="0"/>
              </a:spcBef>
              <a:spcAft>
                <a:spcPts val="0"/>
              </a:spcAft>
              <a:buClr>
                <a:srgbClr val="775EF5"/>
              </a:buClr>
              <a:buSzPts val="8000"/>
              <a:buNone/>
              <a:defRPr sz="8000">
                <a:solidFill>
                  <a:srgbClr val="775EF5"/>
                </a:solidFill>
              </a:defRPr>
            </a:lvl6pPr>
            <a:lvl7pPr lvl="6" algn="ctr" rtl="0">
              <a:spcBef>
                <a:spcPts val="0"/>
              </a:spcBef>
              <a:spcAft>
                <a:spcPts val="0"/>
              </a:spcAft>
              <a:buClr>
                <a:srgbClr val="775EF5"/>
              </a:buClr>
              <a:buSzPts val="8000"/>
              <a:buNone/>
              <a:defRPr sz="8000">
                <a:solidFill>
                  <a:srgbClr val="775EF5"/>
                </a:solidFill>
              </a:defRPr>
            </a:lvl7pPr>
            <a:lvl8pPr lvl="7" algn="ctr" rtl="0">
              <a:spcBef>
                <a:spcPts val="0"/>
              </a:spcBef>
              <a:spcAft>
                <a:spcPts val="0"/>
              </a:spcAft>
              <a:buClr>
                <a:srgbClr val="775EF5"/>
              </a:buClr>
              <a:buSzPts val="8000"/>
              <a:buNone/>
              <a:defRPr sz="8000">
                <a:solidFill>
                  <a:srgbClr val="775EF5"/>
                </a:solidFill>
              </a:defRPr>
            </a:lvl8pPr>
            <a:lvl9pPr lvl="8" algn="ctr" rtl="0">
              <a:spcBef>
                <a:spcPts val="0"/>
              </a:spcBef>
              <a:spcAft>
                <a:spcPts val="0"/>
              </a:spcAft>
              <a:buClr>
                <a:srgbClr val="775EF5"/>
              </a:buClr>
              <a:buSzPts val="8000"/>
              <a:buNone/>
              <a:defRPr sz="8000">
                <a:solidFill>
                  <a:srgbClr val="775EF5"/>
                </a:solidFill>
              </a:defRPr>
            </a:lvl9pPr>
          </a:lstStyle>
          <a:p>
            <a:r>
              <a:t>xx%</a:t>
            </a:r>
          </a:p>
        </p:txBody>
      </p:sp>
      <p:sp>
        <p:nvSpPr>
          <p:cNvPr id="393" name="Google Shape;393;p20"/>
          <p:cNvSpPr txBox="1">
            <a:spLocks noGrp="1"/>
          </p:cNvSpPr>
          <p:nvPr>
            <p:ph type="subTitle" idx="8"/>
          </p:nvPr>
        </p:nvSpPr>
        <p:spPr>
          <a:xfrm>
            <a:off x="6187204" y="3417475"/>
            <a:ext cx="2236800" cy="419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160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94" name="Google Shape;394;p20"/>
          <p:cNvSpPr txBox="1">
            <a:spLocks noGrp="1"/>
          </p:cNvSpPr>
          <p:nvPr>
            <p:ph type="subTitle" idx="9"/>
          </p:nvPr>
        </p:nvSpPr>
        <p:spPr>
          <a:xfrm>
            <a:off x="6187200" y="3905400"/>
            <a:ext cx="2236800" cy="69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8E8BD8"/>
              </a:buClr>
              <a:buSzPts val="1600"/>
              <a:buNone/>
              <a:defRPr>
                <a:solidFill>
                  <a:srgbClr val="8E8BD8"/>
                </a:solidFill>
              </a:defRPr>
            </a:lvl1pPr>
            <a:lvl2pPr lvl="1" algn="ctr" rtl="0">
              <a:spcBef>
                <a:spcPts val="1600"/>
              </a:spcBef>
              <a:spcAft>
                <a:spcPts val="0"/>
              </a:spcAft>
              <a:buClr>
                <a:srgbClr val="8E8BD8"/>
              </a:buClr>
              <a:buSzPts val="1600"/>
              <a:buNone/>
              <a:defRPr>
                <a:solidFill>
                  <a:srgbClr val="8E8BD8"/>
                </a:solidFill>
              </a:defRPr>
            </a:lvl2pPr>
            <a:lvl3pPr lvl="2" algn="ctr" rtl="0">
              <a:spcBef>
                <a:spcPts val="1600"/>
              </a:spcBef>
              <a:spcAft>
                <a:spcPts val="0"/>
              </a:spcAft>
              <a:buClr>
                <a:srgbClr val="8E8BD8"/>
              </a:buClr>
              <a:buSzPts val="1600"/>
              <a:buNone/>
              <a:defRPr>
                <a:solidFill>
                  <a:srgbClr val="8E8BD8"/>
                </a:solidFill>
              </a:defRPr>
            </a:lvl3pPr>
            <a:lvl4pPr lvl="3" algn="ctr" rtl="0">
              <a:spcBef>
                <a:spcPts val="1600"/>
              </a:spcBef>
              <a:spcAft>
                <a:spcPts val="0"/>
              </a:spcAft>
              <a:buClr>
                <a:srgbClr val="8E8BD8"/>
              </a:buClr>
              <a:buSzPts val="1600"/>
              <a:buNone/>
              <a:defRPr>
                <a:solidFill>
                  <a:srgbClr val="8E8BD8"/>
                </a:solidFill>
              </a:defRPr>
            </a:lvl4pPr>
            <a:lvl5pPr lvl="4" algn="ctr" rtl="0">
              <a:spcBef>
                <a:spcPts val="1600"/>
              </a:spcBef>
              <a:spcAft>
                <a:spcPts val="0"/>
              </a:spcAft>
              <a:buClr>
                <a:srgbClr val="8E8BD8"/>
              </a:buClr>
              <a:buSzPts val="1600"/>
              <a:buNone/>
              <a:defRPr>
                <a:solidFill>
                  <a:srgbClr val="8E8BD8"/>
                </a:solidFill>
              </a:defRPr>
            </a:lvl5pPr>
            <a:lvl6pPr lvl="5" algn="ctr" rtl="0">
              <a:spcBef>
                <a:spcPts val="1600"/>
              </a:spcBef>
              <a:spcAft>
                <a:spcPts val="0"/>
              </a:spcAft>
              <a:buClr>
                <a:srgbClr val="8E8BD8"/>
              </a:buClr>
              <a:buSzPts val="1600"/>
              <a:buNone/>
              <a:defRPr>
                <a:solidFill>
                  <a:srgbClr val="8E8BD8"/>
                </a:solidFill>
              </a:defRPr>
            </a:lvl6pPr>
            <a:lvl7pPr lvl="6" algn="ctr" rtl="0">
              <a:spcBef>
                <a:spcPts val="1600"/>
              </a:spcBef>
              <a:spcAft>
                <a:spcPts val="0"/>
              </a:spcAft>
              <a:buClr>
                <a:srgbClr val="8E8BD8"/>
              </a:buClr>
              <a:buSzPts val="1600"/>
              <a:buNone/>
              <a:defRPr>
                <a:solidFill>
                  <a:srgbClr val="8E8BD8"/>
                </a:solidFill>
              </a:defRPr>
            </a:lvl7pPr>
            <a:lvl8pPr lvl="7" algn="ctr" rtl="0">
              <a:spcBef>
                <a:spcPts val="1600"/>
              </a:spcBef>
              <a:spcAft>
                <a:spcPts val="0"/>
              </a:spcAft>
              <a:buClr>
                <a:srgbClr val="8E8BD8"/>
              </a:buClr>
              <a:buSzPts val="1600"/>
              <a:buNone/>
              <a:defRPr>
                <a:solidFill>
                  <a:srgbClr val="8E8BD8"/>
                </a:solidFill>
              </a:defRPr>
            </a:lvl8pPr>
            <a:lvl9pPr lvl="8" algn="ctr" rtl="0">
              <a:spcBef>
                <a:spcPts val="1600"/>
              </a:spcBef>
              <a:spcAft>
                <a:spcPts val="1600"/>
              </a:spcAft>
              <a:buClr>
                <a:srgbClr val="8E8BD8"/>
              </a:buClr>
              <a:buSzPts val="1600"/>
              <a:buNone/>
              <a:defRPr>
                <a:solidFill>
                  <a:srgbClr val="8E8BD8"/>
                </a:solidFill>
              </a:defRPr>
            </a:lvl9pPr>
          </a:lstStyle>
          <a:p>
            <a:endParaRPr/>
          </a:p>
        </p:txBody>
      </p:sp>
      <p:sp>
        <p:nvSpPr>
          <p:cNvPr id="395" name="Google Shape;395;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1">
  <p:cSld name="CUSTOM_4_2">
    <p:spTree>
      <p:nvGrpSpPr>
        <p:cNvPr id="1" name="Shape 464"/>
        <p:cNvGrpSpPr/>
        <p:nvPr/>
      </p:nvGrpSpPr>
      <p:grpSpPr>
        <a:xfrm>
          <a:off x="0" y="0"/>
          <a:ext cx="0" cy="0"/>
          <a:chOff x="0" y="0"/>
          <a:chExt cx="0" cy="0"/>
        </a:xfrm>
      </p:grpSpPr>
      <p:sp>
        <p:nvSpPr>
          <p:cNvPr id="465" name="Google Shape;465;p23"/>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66" name="Google Shape;466;p23"/>
          <p:cNvSpPr/>
          <p:nvPr/>
        </p:nvSpPr>
        <p:spPr>
          <a:xfrm>
            <a:off x="8075" y="1276725"/>
            <a:ext cx="8420425" cy="191600"/>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467" name="Google Shape;467;p23"/>
          <p:cNvSpPr txBox="1">
            <a:spLocks noGrp="1"/>
          </p:cNvSpPr>
          <p:nvPr>
            <p:ph type="title" idx="2" hasCustomPrompt="1"/>
          </p:nvPr>
        </p:nvSpPr>
        <p:spPr>
          <a:xfrm>
            <a:off x="720004" y="1900150"/>
            <a:ext cx="2236800" cy="118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8000">
                <a:solidFill>
                  <a:srgbClr val="FFFFFF"/>
                </a:solidFill>
              </a:defRPr>
            </a:lvl1pPr>
            <a:lvl2pPr lvl="1" algn="ctr" rtl="0">
              <a:spcBef>
                <a:spcPts val="0"/>
              </a:spcBef>
              <a:spcAft>
                <a:spcPts val="0"/>
              </a:spcAft>
              <a:buClr>
                <a:srgbClr val="775EF5"/>
              </a:buClr>
              <a:buSzPts val="8000"/>
              <a:buNone/>
              <a:defRPr sz="8000">
                <a:solidFill>
                  <a:srgbClr val="775EF5"/>
                </a:solidFill>
              </a:defRPr>
            </a:lvl2pPr>
            <a:lvl3pPr lvl="2" algn="ctr" rtl="0">
              <a:spcBef>
                <a:spcPts val="0"/>
              </a:spcBef>
              <a:spcAft>
                <a:spcPts val="0"/>
              </a:spcAft>
              <a:buClr>
                <a:srgbClr val="775EF5"/>
              </a:buClr>
              <a:buSzPts val="8000"/>
              <a:buNone/>
              <a:defRPr sz="8000">
                <a:solidFill>
                  <a:srgbClr val="775EF5"/>
                </a:solidFill>
              </a:defRPr>
            </a:lvl3pPr>
            <a:lvl4pPr lvl="3" algn="ctr" rtl="0">
              <a:spcBef>
                <a:spcPts val="0"/>
              </a:spcBef>
              <a:spcAft>
                <a:spcPts val="0"/>
              </a:spcAft>
              <a:buClr>
                <a:srgbClr val="775EF5"/>
              </a:buClr>
              <a:buSzPts val="8000"/>
              <a:buNone/>
              <a:defRPr sz="8000">
                <a:solidFill>
                  <a:srgbClr val="775EF5"/>
                </a:solidFill>
              </a:defRPr>
            </a:lvl4pPr>
            <a:lvl5pPr lvl="4" algn="ctr" rtl="0">
              <a:spcBef>
                <a:spcPts val="0"/>
              </a:spcBef>
              <a:spcAft>
                <a:spcPts val="0"/>
              </a:spcAft>
              <a:buClr>
                <a:srgbClr val="775EF5"/>
              </a:buClr>
              <a:buSzPts val="8000"/>
              <a:buNone/>
              <a:defRPr sz="8000">
                <a:solidFill>
                  <a:srgbClr val="775EF5"/>
                </a:solidFill>
              </a:defRPr>
            </a:lvl5pPr>
            <a:lvl6pPr lvl="5" algn="ctr" rtl="0">
              <a:spcBef>
                <a:spcPts val="0"/>
              </a:spcBef>
              <a:spcAft>
                <a:spcPts val="0"/>
              </a:spcAft>
              <a:buClr>
                <a:srgbClr val="775EF5"/>
              </a:buClr>
              <a:buSzPts val="8000"/>
              <a:buNone/>
              <a:defRPr sz="8000">
                <a:solidFill>
                  <a:srgbClr val="775EF5"/>
                </a:solidFill>
              </a:defRPr>
            </a:lvl6pPr>
            <a:lvl7pPr lvl="6" algn="ctr" rtl="0">
              <a:spcBef>
                <a:spcPts val="0"/>
              </a:spcBef>
              <a:spcAft>
                <a:spcPts val="0"/>
              </a:spcAft>
              <a:buClr>
                <a:srgbClr val="775EF5"/>
              </a:buClr>
              <a:buSzPts val="8000"/>
              <a:buNone/>
              <a:defRPr sz="8000">
                <a:solidFill>
                  <a:srgbClr val="775EF5"/>
                </a:solidFill>
              </a:defRPr>
            </a:lvl7pPr>
            <a:lvl8pPr lvl="7" algn="ctr" rtl="0">
              <a:spcBef>
                <a:spcPts val="0"/>
              </a:spcBef>
              <a:spcAft>
                <a:spcPts val="0"/>
              </a:spcAft>
              <a:buClr>
                <a:srgbClr val="775EF5"/>
              </a:buClr>
              <a:buSzPts val="8000"/>
              <a:buNone/>
              <a:defRPr sz="8000">
                <a:solidFill>
                  <a:srgbClr val="775EF5"/>
                </a:solidFill>
              </a:defRPr>
            </a:lvl8pPr>
            <a:lvl9pPr lvl="8" algn="ctr" rtl="0">
              <a:spcBef>
                <a:spcPts val="0"/>
              </a:spcBef>
              <a:spcAft>
                <a:spcPts val="0"/>
              </a:spcAft>
              <a:buClr>
                <a:srgbClr val="775EF5"/>
              </a:buClr>
              <a:buSzPts val="8000"/>
              <a:buNone/>
              <a:defRPr sz="8000">
                <a:solidFill>
                  <a:srgbClr val="775EF5"/>
                </a:solidFill>
              </a:defRPr>
            </a:lvl9pPr>
          </a:lstStyle>
          <a:p>
            <a:r>
              <a:t>xx%</a:t>
            </a:r>
          </a:p>
        </p:txBody>
      </p:sp>
      <p:sp>
        <p:nvSpPr>
          <p:cNvPr id="468" name="Google Shape;468;p23"/>
          <p:cNvSpPr txBox="1">
            <a:spLocks noGrp="1"/>
          </p:cNvSpPr>
          <p:nvPr>
            <p:ph type="subTitle" idx="1"/>
          </p:nvPr>
        </p:nvSpPr>
        <p:spPr>
          <a:xfrm>
            <a:off x="720000" y="3417475"/>
            <a:ext cx="2236800" cy="419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000"/>
              <a:buFont typeface="Squada One"/>
              <a:buNone/>
              <a:defRPr sz="2000">
                <a:solidFill>
                  <a:srgbClr val="FFFFFF"/>
                </a:solidFill>
                <a:latin typeface="Squada One"/>
                <a:ea typeface="Squada One"/>
                <a:cs typeface="Squada One"/>
                <a:sym typeface="Squada One"/>
              </a:defRPr>
            </a:lvl1pPr>
            <a:lvl2pPr lvl="1" algn="ctr" rtl="0">
              <a:spcBef>
                <a:spcPts val="160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469" name="Google Shape;469;p23"/>
          <p:cNvSpPr txBox="1">
            <a:spLocks noGrp="1"/>
          </p:cNvSpPr>
          <p:nvPr>
            <p:ph type="subTitle" idx="3"/>
          </p:nvPr>
        </p:nvSpPr>
        <p:spPr>
          <a:xfrm>
            <a:off x="720000" y="3905400"/>
            <a:ext cx="2236800" cy="69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8E8BD8"/>
              </a:buClr>
              <a:buSzPts val="1600"/>
              <a:buNone/>
              <a:defRPr>
                <a:solidFill>
                  <a:srgbClr val="8E8BD8"/>
                </a:solidFill>
              </a:defRPr>
            </a:lvl1pPr>
            <a:lvl2pPr lvl="1" algn="ctr" rtl="0">
              <a:spcBef>
                <a:spcPts val="1600"/>
              </a:spcBef>
              <a:spcAft>
                <a:spcPts val="0"/>
              </a:spcAft>
              <a:buClr>
                <a:srgbClr val="8E8BD8"/>
              </a:buClr>
              <a:buSzPts val="1600"/>
              <a:buNone/>
              <a:defRPr>
                <a:solidFill>
                  <a:srgbClr val="8E8BD8"/>
                </a:solidFill>
              </a:defRPr>
            </a:lvl2pPr>
            <a:lvl3pPr lvl="2" algn="ctr" rtl="0">
              <a:spcBef>
                <a:spcPts val="1600"/>
              </a:spcBef>
              <a:spcAft>
                <a:spcPts val="0"/>
              </a:spcAft>
              <a:buClr>
                <a:srgbClr val="8E8BD8"/>
              </a:buClr>
              <a:buSzPts val="1600"/>
              <a:buNone/>
              <a:defRPr>
                <a:solidFill>
                  <a:srgbClr val="8E8BD8"/>
                </a:solidFill>
              </a:defRPr>
            </a:lvl3pPr>
            <a:lvl4pPr lvl="3" algn="ctr" rtl="0">
              <a:spcBef>
                <a:spcPts val="1600"/>
              </a:spcBef>
              <a:spcAft>
                <a:spcPts val="0"/>
              </a:spcAft>
              <a:buClr>
                <a:srgbClr val="8E8BD8"/>
              </a:buClr>
              <a:buSzPts val="1600"/>
              <a:buNone/>
              <a:defRPr>
                <a:solidFill>
                  <a:srgbClr val="8E8BD8"/>
                </a:solidFill>
              </a:defRPr>
            </a:lvl4pPr>
            <a:lvl5pPr lvl="4" algn="ctr" rtl="0">
              <a:spcBef>
                <a:spcPts val="1600"/>
              </a:spcBef>
              <a:spcAft>
                <a:spcPts val="0"/>
              </a:spcAft>
              <a:buClr>
                <a:srgbClr val="8E8BD8"/>
              </a:buClr>
              <a:buSzPts val="1600"/>
              <a:buNone/>
              <a:defRPr>
                <a:solidFill>
                  <a:srgbClr val="8E8BD8"/>
                </a:solidFill>
              </a:defRPr>
            </a:lvl5pPr>
            <a:lvl6pPr lvl="5" algn="ctr" rtl="0">
              <a:spcBef>
                <a:spcPts val="1600"/>
              </a:spcBef>
              <a:spcAft>
                <a:spcPts val="0"/>
              </a:spcAft>
              <a:buClr>
                <a:srgbClr val="8E8BD8"/>
              </a:buClr>
              <a:buSzPts val="1600"/>
              <a:buNone/>
              <a:defRPr>
                <a:solidFill>
                  <a:srgbClr val="8E8BD8"/>
                </a:solidFill>
              </a:defRPr>
            </a:lvl6pPr>
            <a:lvl7pPr lvl="6" algn="ctr" rtl="0">
              <a:spcBef>
                <a:spcPts val="1600"/>
              </a:spcBef>
              <a:spcAft>
                <a:spcPts val="0"/>
              </a:spcAft>
              <a:buClr>
                <a:srgbClr val="8E8BD8"/>
              </a:buClr>
              <a:buSzPts val="1600"/>
              <a:buNone/>
              <a:defRPr>
                <a:solidFill>
                  <a:srgbClr val="8E8BD8"/>
                </a:solidFill>
              </a:defRPr>
            </a:lvl7pPr>
            <a:lvl8pPr lvl="7" algn="ctr" rtl="0">
              <a:spcBef>
                <a:spcPts val="1600"/>
              </a:spcBef>
              <a:spcAft>
                <a:spcPts val="0"/>
              </a:spcAft>
              <a:buClr>
                <a:srgbClr val="8E8BD8"/>
              </a:buClr>
              <a:buSzPts val="1600"/>
              <a:buNone/>
              <a:defRPr>
                <a:solidFill>
                  <a:srgbClr val="8E8BD8"/>
                </a:solidFill>
              </a:defRPr>
            </a:lvl8pPr>
            <a:lvl9pPr lvl="8" algn="ctr" rtl="0">
              <a:spcBef>
                <a:spcPts val="1600"/>
              </a:spcBef>
              <a:spcAft>
                <a:spcPts val="1600"/>
              </a:spcAft>
              <a:buClr>
                <a:srgbClr val="8E8BD8"/>
              </a:buClr>
              <a:buSzPts val="1600"/>
              <a:buNone/>
              <a:defRPr>
                <a:solidFill>
                  <a:srgbClr val="8E8BD8"/>
                </a:solidFill>
              </a:defRPr>
            </a:lvl9pPr>
          </a:lstStyle>
          <a:p>
            <a:endParaRPr/>
          </a:p>
        </p:txBody>
      </p:sp>
      <p:sp>
        <p:nvSpPr>
          <p:cNvPr id="470" name="Google Shape;470;p23"/>
          <p:cNvSpPr txBox="1">
            <a:spLocks noGrp="1"/>
          </p:cNvSpPr>
          <p:nvPr>
            <p:ph type="title" idx="4" hasCustomPrompt="1"/>
          </p:nvPr>
        </p:nvSpPr>
        <p:spPr>
          <a:xfrm>
            <a:off x="6187204" y="1900150"/>
            <a:ext cx="2236800" cy="118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8000">
                <a:solidFill>
                  <a:srgbClr val="FFFFFF"/>
                </a:solidFill>
              </a:defRPr>
            </a:lvl1pPr>
            <a:lvl2pPr lvl="1" algn="ctr" rtl="0">
              <a:spcBef>
                <a:spcPts val="0"/>
              </a:spcBef>
              <a:spcAft>
                <a:spcPts val="0"/>
              </a:spcAft>
              <a:buClr>
                <a:srgbClr val="775EF5"/>
              </a:buClr>
              <a:buSzPts val="8000"/>
              <a:buNone/>
              <a:defRPr sz="8000">
                <a:solidFill>
                  <a:srgbClr val="775EF5"/>
                </a:solidFill>
              </a:defRPr>
            </a:lvl2pPr>
            <a:lvl3pPr lvl="2" algn="ctr" rtl="0">
              <a:spcBef>
                <a:spcPts val="0"/>
              </a:spcBef>
              <a:spcAft>
                <a:spcPts val="0"/>
              </a:spcAft>
              <a:buClr>
                <a:srgbClr val="775EF5"/>
              </a:buClr>
              <a:buSzPts val="8000"/>
              <a:buNone/>
              <a:defRPr sz="8000">
                <a:solidFill>
                  <a:srgbClr val="775EF5"/>
                </a:solidFill>
              </a:defRPr>
            </a:lvl3pPr>
            <a:lvl4pPr lvl="3" algn="ctr" rtl="0">
              <a:spcBef>
                <a:spcPts val="0"/>
              </a:spcBef>
              <a:spcAft>
                <a:spcPts val="0"/>
              </a:spcAft>
              <a:buClr>
                <a:srgbClr val="775EF5"/>
              </a:buClr>
              <a:buSzPts val="8000"/>
              <a:buNone/>
              <a:defRPr sz="8000">
                <a:solidFill>
                  <a:srgbClr val="775EF5"/>
                </a:solidFill>
              </a:defRPr>
            </a:lvl4pPr>
            <a:lvl5pPr lvl="4" algn="ctr" rtl="0">
              <a:spcBef>
                <a:spcPts val="0"/>
              </a:spcBef>
              <a:spcAft>
                <a:spcPts val="0"/>
              </a:spcAft>
              <a:buClr>
                <a:srgbClr val="775EF5"/>
              </a:buClr>
              <a:buSzPts val="8000"/>
              <a:buNone/>
              <a:defRPr sz="8000">
                <a:solidFill>
                  <a:srgbClr val="775EF5"/>
                </a:solidFill>
              </a:defRPr>
            </a:lvl5pPr>
            <a:lvl6pPr lvl="5" algn="ctr" rtl="0">
              <a:spcBef>
                <a:spcPts val="0"/>
              </a:spcBef>
              <a:spcAft>
                <a:spcPts val="0"/>
              </a:spcAft>
              <a:buClr>
                <a:srgbClr val="775EF5"/>
              </a:buClr>
              <a:buSzPts val="8000"/>
              <a:buNone/>
              <a:defRPr sz="8000">
                <a:solidFill>
                  <a:srgbClr val="775EF5"/>
                </a:solidFill>
              </a:defRPr>
            </a:lvl6pPr>
            <a:lvl7pPr lvl="6" algn="ctr" rtl="0">
              <a:spcBef>
                <a:spcPts val="0"/>
              </a:spcBef>
              <a:spcAft>
                <a:spcPts val="0"/>
              </a:spcAft>
              <a:buClr>
                <a:srgbClr val="775EF5"/>
              </a:buClr>
              <a:buSzPts val="8000"/>
              <a:buNone/>
              <a:defRPr sz="8000">
                <a:solidFill>
                  <a:srgbClr val="775EF5"/>
                </a:solidFill>
              </a:defRPr>
            </a:lvl7pPr>
            <a:lvl8pPr lvl="7" algn="ctr" rtl="0">
              <a:spcBef>
                <a:spcPts val="0"/>
              </a:spcBef>
              <a:spcAft>
                <a:spcPts val="0"/>
              </a:spcAft>
              <a:buClr>
                <a:srgbClr val="775EF5"/>
              </a:buClr>
              <a:buSzPts val="8000"/>
              <a:buNone/>
              <a:defRPr sz="8000">
                <a:solidFill>
                  <a:srgbClr val="775EF5"/>
                </a:solidFill>
              </a:defRPr>
            </a:lvl8pPr>
            <a:lvl9pPr lvl="8" algn="ctr" rtl="0">
              <a:spcBef>
                <a:spcPts val="0"/>
              </a:spcBef>
              <a:spcAft>
                <a:spcPts val="0"/>
              </a:spcAft>
              <a:buClr>
                <a:srgbClr val="775EF5"/>
              </a:buClr>
              <a:buSzPts val="8000"/>
              <a:buNone/>
              <a:defRPr sz="8000">
                <a:solidFill>
                  <a:srgbClr val="775EF5"/>
                </a:solidFill>
              </a:defRPr>
            </a:lvl9pPr>
          </a:lstStyle>
          <a:p>
            <a:r>
              <a:t>xx%</a:t>
            </a:r>
          </a:p>
        </p:txBody>
      </p:sp>
      <p:sp>
        <p:nvSpPr>
          <p:cNvPr id="471" name="Google Shape;471;p23"/>
          <p:cNvSpPr txBox="1">
            <a:spLocks noGrp="1"/>
          </p:cNvSpPr>
          <p:nvPr>
            <p:ph type="subTitle" idx="5"/>
          </p:nvPr>
        </p:nvSpPr>
        <p:spPr>
          <a:xfrm>
            <a:off x="6187200" y="3417475"/>
            <a:ext cx="2236800" cy="419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000"/>
              <a:buFont typeface="Squada One"/>
              <a:buNone/>
              <a:defRPr sz="2000">
                <a:solidFill>
                  <a:srgbClr val="FFFFFF"/>
                </a:solidFill>
                <a:latin typeface="Squada One"/>
                <a:ea typeface="Squada One"/>
                <a:cs typeface="Squada One"/>
                <a:sym typeface="Squada One"/>
              </a:defRPr>
            </a:lvl1pPr>
            <a:lvl2pPr lvl="1" algn="ctr" rtl="0">
              <a:spcBef>
                <a:spcPts val="160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472" name="Google Shape;472;p23"/>
          <p:cNvSpPr txBox="1">
            <a:spLocks noGrp="1"/>
          </p:cNvSpPr>
          <p:nvPr>
            <p:ph type="subTitle" idx="6"/>
          </p:nvPr>
        </p:nvSpPr>
        <p:spPr>
          <a:xfrm>
            <a:off x="6187200" y="3905400"/>
            <a:ext cx="2236800" cy="69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8E8BD8"/>
              </a:buClr>
              <a:buSzPts val="1600"/>
              <a:buNone/>
              <a:defRPr>
                <a:solidFill>
                  <a:srgbClr val="8E8BD8"/>
                </a:solidFill>
              </a:defRPr>
            </a:lvl1pPr>
            <a:lvl2pPr lvl="1" algn="ctr" rtl="0">
              <a:spcBef>
                <a:spcPts val="1600"/>
              </a:spcBef>
              <a:spcAft>
                <a:spcPts val="0"/>
              </a:spcAft>
              <a:buClr>
                <a:srgbClr val="8E8BD8"/>
              </a:buClr>
              <a:buSzPts val="1600"/>
              <a:buNone/>
              <a:defRPr>
                <a:solidFill>
                  <a:srgbClr val="8E8BD8"/>
                </a:solidFill>
              </a:defRPr>
            </a:lvl2pPr>
            <a:lvl3pPr lvl="2" algn="ctr" rtl="0">
              <a:spcBef>
                <a:spcPts val="1600"/>
              </a:spcBef>
              <a:spcAft>
                <a:spcPts val="0"/>
              </a:spcAft>
              <a:buClr>
                <a:srgbClr val="8E8BD8"/>
              </a:buClr>
              <a:buSzPts val="1600"/>
              <a:buNone/>
              <a:defRPr>
                <a:solidFill>
                  <a:srgbClr val="8E8BD8"/>
                </a:solidFill>
              </a:defRPr>
            </a:lvl3pPr>
            <a:lvl4pPr lvl="3" algn="ctr" rtl="0">
              <a:spcBef>
                <a:spcPts val="1600"/>
              </a:spcBef>
              <a:spcAft>
                <a:spcPts val="0"/>
              </a:spcAft>
              <a:buClr>
                <a:srgbClr val="8E8BD8"/>
              </a:buClr>
              <a:buSzPts val="1600"/>
              <a:buNone/>
              <a:defRPr>
                <a:solidFill>
                  <a:srgbClr val="8E8BD8"/>
                </a:solidFill>
              </a:defRPr>
            </a:lvl4pPr>
            <a:lvl5pPr lvl="4" algn="ctr" rtl="0">
              <a:spcBef>
                <a:spcPts val="1600"/>
              </a:spcBef>
              <a:spcAft>
                <a:spcPts val="0"/>
              </a:spcAft>
              <a:buClr>
                <a:srgbClr val="8E8BD8"/>
              </a:buClr>
              <a:buSzPts val="1600"/>
              <a:buNone/>
              <a:defRPr>
                <a:solidFill>
                  <a:srgbClr val="8E8BD8"/>
                </a:solidFill>
              </a:defRPr>
            </a:lvl5pPr>
            <a:lvl6pPr lvl="5" algn="ctr" rtl="0">
              <a:spcBef>
                <a:spcPts val="1600"/>
              </a:spcBef>
              <a:spcAft>
                <a:spcPts val="0"/>
              </a:spcAft>
              <a:buClr>
                <a:srgbClr val="8E8BD8"/>
              </a:buClr>
              <a:buSzPts val="1600"/>
              <a:buNone/>
              <a:defRPr>
                <a:solidFill>
                  <a:srgbClr val="8E8BD8"/>
                </a:solidFill>
              </a:defRPr>
            </a:lvl6pPr>
            <a:lvl7pPr lvl="6" algn="ctr" rtl="0">
              <a:spcBef>
                <a:spcPts val="1600"/>
              </a:spcBef>
              <a:spcAft>
                <a:spcPts val="0"/>
              </a:spcAft>
              <a:buClr>
                <a:srgbClr val="8E8BD8"/>
              </a:buClr>
              <a:buSzPts val="1600"/>
              <a:buNone/>
              <a:defRPr>
                <a:solidFill>
                  <a:srgbClr val="8E8BD8"/>
                </a:solidFill>
              </a:defRPr>
            </a:lvl7pPr>
            <a:lvl8pPr lvl="7" algn="ctr" rtl="0">
              <a:spcBef>
                <a:spcPts val="1600"/>
              </a:spcBef>
              <a:spcAft>
                <a:spcPts val="0"/>
              </a:spcAft>
              <a:buClr>
                <a:srgbClr val="8E8BD8"/>
              </a:buClr>
              <a:buSzPts val="1600"/>
              <a:buNone/>
              <a:defRPr>
                <a:solidFill>
                  <a:srgbClr val="8E8BD8"/>
                </a:solidFill>
              </a:defRPr>
            </a:lvl8pPr>
            <a:lvl9pPr lvl="8" algn="ctr" rtl="0">
              <a:spcBef>
                <a:spcPts val="1600"/>
              </a:spcBef>
              <a:spcAft>
                <a:spcPts val="1600"/>
              </a:spcAft>
              <a:buClr>
                <a:srgbClr val="8E8BD8"/>
              </a:buClr>
              <a:buSzPts val="1600"/>
              <a:buNone/>
              <a:defRPr>
                <a:solidFill>
                  <a:srgbClr val="8E8BD8"/>
                </a:solidFill>
              </a:defRPr>
            </a:lvl9pPr>
          </a:lstStyle>
          <a:p>
            <a:endParaRPr/>
          </a:p>
        </p:txBody>
      </p:sp>
      <p:sp>
        <p:nvSpPr>
          <p:cNvPr id="473" name="Google Shape;473;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479"/>
        <p:cNvGrpSpPr/>
        <p:nvPr/>
      </p:nvGrpSpPr>
      <p:grpSpPr>
        <a:xfrm>
          <a:off x="0" y="0"/>
          <a:ext cx="0" cy="0"/>
          <a:chOff x="0" y="0"/>
          <a:chExt cx="0" cy="0"/>
        </a:xfrm>
      </p:grpSpPr>
      <p:sp>
        <p:nvSpPr>
          <p:cNvPr id="480" name="Google Shape;480;p25"/>
          <p:cNvSpPr/>
          <p:nvPr/>
        </p:nvSpPr>
        <p:spPr>
          <a:xfrm rot="-5400000" flipH="1">
            <a:off x="190897" y="742793"/>
            <a:ext cx="2290737"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481" name="Google Shape;481;p25"/>
          <p:cNvSpPr/>
          <p:nvPr/>
        </p:nvSpPr>
        <p:spPr>
          <a:xfrm rot="-5400000">
            <a:off x="190897" y="3623618"/>
            <a:ext cx="2290737"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cxnSp>
        <p:nvCxnSpPr>
          <p:cNvPr id="482" name="Google Shape;482;p25"/>
          <p:cNvCxnSpPr/>
          <p:nvPr/>
        </p:nvCxnSpPr>
        <p:spPr>
          <a:xfrm rot="5400000">
            <a:off x="-2220322" y="2573784"/>
            <a:ext cx="5171100" cy="0"/>
          </a:xfrm>
          <a:prstGeom prst="straightConnector1">
            <a:avLst/>
          </a:pr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cxnSp>
      <p:cxnSp>
        <p:nvCxnSpPr>
          <p:cNvPr id="483" name="Google Shape;483;p25"/>
          <p:cNvCxnSpPr/>
          <p:nvPr/>
        </p:nvCxnSpPr>
        <p:spPr>
          <a:xfrm>
            <a:off x="357653" y="2569505"/>
            <a:ext cx="2698800" cy="24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grpSp>
        <p:nvGrpSpPr>
          <p:cNvPr id="484" name="Google Shape;484;p25"/>
          <p:cNvGrpSpPr/>
          <p:nvPr/>
        </p:nvGrpSpPr>
        <p:grpSpPr>
          <a:xfrm flipH="1">
            <a:off x="95106" y="1912429"/>
            <a:ext cx="3748915" cy="3156397"/>
            <a:chOff x="5279706" y="1837129"/>
            <a:chExt cx="3748915" cy="3156397"/>
          </a:xfrm>
        </p:grpSpPr>
        <p:sp>
          <p:nvSpPr>
            <p:cNvPr id="485" name="Google Shape;485;p25"/>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5"/>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5"/>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5"/>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5"/>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5"/>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5"/>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5"/>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5"/>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5"/>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5"/>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5"/>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5"/>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5"/>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5"/>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5"/>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5"/>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5"/>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5"/>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5"/>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5"/>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5"/>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25"/>
          <p:cNvGrpSpPr/>
          <p:nvPr/>
        </p:nvGrpSpPr>
        <p:grpSpPr>
          <a:xfrm rot="10800000" flipH="1">
            <a:off x="5317381" y="81629"/>
            <a:ext cx="3748915" cy="3156397"/>
            <a:chOff x="5279706" y="1837129"/>
            <a:chExt cx="3748915" cy="3156397"/>
          </a:xfrm>
        </p:grpSpPr>
        <p:sp>
          <p:nvSpPr>
            <p:cNvPr id="508" name="Google Shape;508;p25"/>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5"/>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5"/>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5"/>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5"/>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5"/>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5"/>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5"/>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5"/>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5"/>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5"/>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5"/>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5"/>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5"/>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5"/>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5"/>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5"/>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5"/>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5"/>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5"/>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5"/>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5"/>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0" name="Google Shape;530;p25"/>
          <p:cNvSpPr txBox="1">
            <a:spLocks noGrp="1"/>
          </p:cNvSpPr>
          <p:nvPr>
            <p:ph type="title"/>
          </p:nvPr>
        </p:nvSpPr>
        <p:spPr>
          <a:xfrm>
            <a:off x="4257300" y="2300800"/>
            <a:ext cx="4166700" cy="658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1pPr>
            <a:lvl2pPr lvl="1" algn="r"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2pPr>
            <a:lvl3pPr lvl="2" algn="r"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3pPr>
            <a:lvl4pPr lvl="3" algn="r"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4pPr>
            <a:lvl5pPr lvl="4" algn="r"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5pPr>
            <a:lvl6pPr lvl="5" algn="r"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6pPr>
            <a:lvl7pPr lvl="6" algn="r"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7pPr>
            <a:lvl8pPr lvl="7" algn="r"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8pPr>
            <a:lvl9pPr lvl="8" algn="r"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9pPr>
          </a:lstStyle>
          <a:p>
            <a:endParaRPr/>
          </a:p>
        </p:txBody>
      </p:sp>
      <p:sp>
        <p:nvSpPr>
          <p:cNvPr id="531" name="Google Shape;531;p25"/>
          <p:cNvSpPr txBox="1">
            <a:spLocks noGrp="1"/>
          </p:cNvSpPr>
          <p:nvPr>
            <p:ph type="subTitle" idx="1"/>
          </p:nvPr>
        </p:nvSpPr>
        <p:spPr>
          <a:xfrm>
            <a:off x="4260275" y="1591600"/>
            <a:ext cx="4166700" cy="6033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Clr>
                <a:srgbClr val="FFFFFF"/>
              </a:buClr>
              <a:buSzPts val="3000"/>
              <a:buFont typeface="Squada One"/>
              <a:buNone/>
              <a:defRPr sz="3000">
                <a:solidFill>
                  <a:srgbClr val="FFFFFF"/>
                </a:solidFill>
                <a:latin typeface="Squada One"/>
                <a:ea typeface="Squada One"/>
                <a:cs typeface="Squada One"/>
                <a:sym typeface="Squada One"/>
              </a:defRPr>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a:endParaRPr/>
          </a:p>
        </p:txBody>
      </p:sp>
      <p:sp>
        <p:nvSpPr>
          <p:cNvPr id="532" name="Google Shape;532;p25"/>
          <p:cNvSpPr txBox="1">
            <a:spLocks noGrp="1"/>
          </p:cNvSpPr>
          <p:nvPr>
            <p:ph type="title" idx="2"/>
          </p:nvPr>
        </p:nvSpPr>
        <p:spPr>
          <a:xfrm>
            <a:off x="3442376" y="540012"/>
            <a:ext cx="4981500" cy="1095600"/>
          </a:xfrm>
          <a:prstGeom prst="rect">
            <a:avLst/>
          </a:prstGeom>
          <a:effectLst>
            <a:outerShdw blurRad="57150" algn="bl" rotWithShape="0">
              <a:srgbClr val="DFDEFF">
                <a:alpha val="50000"/>
              </a:srgbClr>
            </a:outerShdw>
          </a:effectLst>
        </p:spPr>
        <p:txBody>
          <a:bodyPr spcFirstLastPara="1" wrap="square" lIns="91425" tIns="91425" rIns="91425" bIns="91425" anchor="ctr" anchorCtr="0">
            <a:noAutofit/>
          </a:bodyPr>
          <a:lstStyle>
            <a:lvl1pPr lvl="0" algn="r" rtl="0">
              <a:spcBef>
                <a:spcPts val="0"/>
              </a:spcBef>
              <a:spcAft>
                <a:spcPts val="0"/>
              </a:spcAft>
              <a:buClr>
                <a:srgbClr val="775EF5"/>
              </a:buClr>
              <a:buSzPts val="7000"/>
              <a:buNone/>
              <a:defRPr sz="9000">
                <a:solidFill>
                  <a:srgbClr val="775EF5"/>
                </a:solidFill>
              </a:defRPr>
            </a:lvl1pPr>
            <a:lvl2pPr lvl="1" algn="r" rtl="0">
              <a:spcBef>
                <a:spcPts val="0"/>
              </a:spcBef>
              <a:spcAft>
                <a:spcPts val="0"/>
              </a:spcAft>
              <a:buClr>
                <a:srgbClr val="775EF5"/>
              </a:buClr>
              <a:buSzPts val="7000"/>
              <a:buNone/>
              <a:defRPr sz="7000">
                <a:solidFill>
                  <a:srgbClr val="775EF5"/>
                </a:solidFill>
              </a:defRPr>
            </a:lvl2pPr>
            <a:lvl3pPr lvl="2" algn="r" rtl="0">
              <a:spcBef>
                <a:spcPts val="0"/>
              </a:spcBef>
              <a:spcAft>
                <a:spcPts val="0"/>
              </a:spcAft>
              <a:buClr>
                <a:srgbClr val="775EF5"/>
              </a:buClr>
              <a:buSzPts val="7000"/>
              <a:buNone/>
              <a:defRPr sz="7000">
                <a:solidFill>
                  <a:srgbClr val="775EF5"/>
                </a:solidFill>
              </a:defRPr>
            </a:lvl3pPr>
            <a:lvl4pPr lvl="3" algn="r" rtl="0">
              <a:spcBef>
                <a:spcPts val="0"/>
              </a:spcBef>
              <a:spcAft>
                <a:spcPts val="0"/>
              </a:spcAft>
              <a:buClr>
                <a:srgbClr val="775EF5"/>
              </a:buClr>
              <a:buSzPts val="7000"/>
              <a:buNone/>
              <a:defRPr sz="7000">
                <a:solidFill>
                  <a:srgbClr val="775EF5"/>
                </a:solidFill>
              </a:defRPr>
            </a:lvl4pPr>
            <a:lvl5pPr lvl="4" algn="r" rtl="0">
              <a:spcBef>
                <a:spcPts val="0"/>
              </a:spcBef>
              <a:spcAft>
                <a:spcPts val="0"/>
              </a:spcAft>
              <a:buClr>
                <a:srgbClr val="775EF5"/>
              </a:buClr>
              <a:buSzPts val="7000"/>
              <a:buNone/>
              <a:defRPr sz="7000">
                <a:solidFill>
                  <a:srgbClr val="775EF5"/>
                </a:solidFill>
              </a:defRPr>
            </a:lvl5pPr>
            <a:lvl6pPr lvl="5" algn="r" rtl="0">
              <a:spcBef>
                <a:spcPts val="0"/>
              </a:spcBef>
              <a:spcAft>
                <a:spcPts val="0"/>
              </a:spcAft>
              <a:buClr>
                <a:srgbClr val="775EF5"/>
              </a:buClr>
              <a:buSzPts val="7000"/>
              <a:buNone/>
              <a:defRPr sz="7000">
                <a:solidFill>
                  <a:srgbClr val="775EF5"/>
                </a:solidFill>
              </a:defRPr>
            </a:lvl6pPr>
            <a:lvl7pPr lvl="6" algn="r" rtl="0">
              <a:spcBef>
                <a:spcPts val="0"/>
              </a:spcBef>
              <a:spcAft>
                <a:spcPts val="0"/>
              </a:spcAft>
              <a:buClr>
                <a:srgbClr val="775EF5"/>
              </a:buClr>
              <a:buSzPts val="7000"/>
              <a:buNone/>
              <a:defRPr sz="7000">
                <a:solidFill>
                  <a:srgbClr val="775EF5"/>
                </a:solidFill>
              </a:defRPr>
            </a:lvl7pPr>
            <a:lvl8pPr lvl="7" algn="r" rtl="0">
              <a:spcBef>
                <a:spcPts val="0"/>
              </a:spcBef>
              <a:spcAft>
                <a:spcPts val="0"/>
              </a:spcAft>
              <a:buClr>
                <a:srgbClr val="775EF5"/>
              </a:buClr>
              <a:buSzPts val="7000"/>
              <a:buNone/>
              <a:defRPr sz="7000">
                <a:solidFill>
                  <a:srgbClr val="775EF5"/>
                </a:solidFill>
              </a:defRPr>
            </a:lvl8pPr>
            <a:lvl9pPr lvl="8" algn="r" rtl="0">
              <a:spcBef>
                <a:spcPts val="0"/>
              </a:spcBef>
              <a:spcAft>
                <a:spcPts val="0"/>
              </a:spcAft>
              <a:buClr>
                <a:srgbClr val="775EF5"/>
              </a:buClr>
              <a:buSzPts val="7000"/>
              <a:buNone/>
              <a:defRPr sz="7000">
                <a:solidFill>
                  <a:srgbClr val="775EF5"/>
                </a:solidFill>
              </a:defRPr>
            </a:lvl9pPr>
          </a:lstStyle>
          <a:p>
            <a:endParaRPr/>
          </a:p>
        </p:txBody>
      </p:sp>
      <p:sp>
        <p:nvSpPr>
          <p:cNvPr id="533" name="Google Shape;533;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534"/>
        <p:cNvGrpSpPr/>
        <p:nvPr/>
      </p:nvGrpSpPr>
      <p:grpSpPr>
        <a:xfrm>
          <a:off x="0" y="0"/>
          <a:ext cx="0" cy="0"/>
          <a:chOff x="0" y="0"/>
          <a:chExt cx="0" cy="0"/>
        </a:xfrm>
      </p:grpSpPr>
      <p:sp>
        <p:nvSpPr>
          <p:cNvPr id="535" name="Google Shape;535;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TITLE_1">
    <p:bg>
      <p:bgPr>
        <a:gradFill>
          <a:gsLst>
            <a:gs pos="0">
              <a:srgbClr val="403F6E"/>
            </a:gs>
            <a:gs pos="100000">
              <a:srgbClr val="0B0D17"/>
            </a:gs>
          </a:gsLst>
          <a:lin ang="2700006" scaled="0"/>
        </a:gradFill>
        <a:effectLst/>
      </p:bgPr>
    </p:bg>
    <p:spTree>
      <p:nvGrpSpPr>
        <p:cNvPr id="1" name="Shape 536"/>
        <p:cNvGrpSpPr/>
        <p:nvPr/>
      </p:nvGrpSpPr>
      <p:grpSpPr>
        <a:xfrm>
          <a:off x="0" y="0"/>
          <a:ext cx="0" cy="0"/>
          <a:chOff x="0" y="0"/>
          <a:chExt cx="0" cy="0"/>
        </a:xfrm>
      </p:grpSpPr>
      <p:grpSp>
        <p:nvGrpSpPr>
          <p:cNvPr id="537" name="Google Shape;537;p27"/>
          <p:cNvGrpSpPr/>
          <p:nvPr/>
        </p:nvGrpSpPr>
        <p:grpSpPr>
          <a:xfrm>
            <a:off x="101981" y="1837129"/>
            <a:ext cx="3748915" cy="3156397"/>
            <a:chOff x="101981" y="1837129"/>
            <a:chExt cx="3748915" cy="3156397"/>
          </a:xfrm>
        </p:grpSpPr>
        <p:sp>
          <p:nvSpPr>
            <p:cNvPr id="538" name="Google Shape;538;p27"/>
            <p:cNvSpPr/>
            <p:nvPr/>
          </p:nvSpPr>
          <p:spPr>
            <a:xfrm flipH="1">
              <a:off x="1384516"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flipH="1">
              <a:off x="1211339"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flipH="1">
              <a:off x="895419"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flipH="1">
              <a:off x="706592"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flipH="1">
              <a:off x="333349"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flipH="1">
              <a:off x="895418" y="354260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flipH="1">
              <a:off x="502852"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flipH="1">
              <a:off x="101981"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flipH="1">
              <a:off x="433541"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flipH="1">
              <a:off x="117416"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flipH="1">
              <a:off x="1525616" y="409600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flipH="1">
              <a:off x="2131168"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flipH="1">
              <a:off x="895419" y="409599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flipH="1">
              <a:off x="1026803" y="33583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flipH="1">
              <a:off x="154022"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flipH="1">
              <a:off x="117419"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flipH="1">
              <a:off x="2341919"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flipH="1">
              <a:off x="1719244"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flipH="1">
              <a:off x="3366916"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flipH="1">
              <a:off x="2131166" y="4215788"/>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flipH="1">
              <a:off x="518291"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flipH="1">
              <a:off x="32391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flipH="1">
              <a:off x="2149472"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flipH="1">
              <a:off x="2098472" y="39276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flipH="1">
              <a:off x="5703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flipH="1">
              <a:off x="690247"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flipH="1">
              <a:off x="300647"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flipH="1">
              <a:off x="3818197"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 name="Google Shape;566;p27"/>
          <p:cNvGrpSpPr/>
          <p:nvPr/>
        </p:nvGrpSpPr>
        <p:grpSpPr>
          <a:xfrm rot="10800000">
            <a:off x="5296406" y="93204"/>
            <a:ext cx="3748915" cy="3156397"/>
            <a:chOff x="101981" y="1837129"/>
            <a:chExt cx="3748915" cy="3156397"/>
          </a:xfrm>
        </p:grpSpPr>
        <p:sp>
          <p:nvSpPr>
            <p:cNvPr id="567" name="Google Shape;567;p27"/>
            <p:cNvSpPr/>
            <p:nvPr/>
          </p:nvSpPr>
          <p:spPr>
            <a:xfrm flipH="1">
              <a:off x="1384516"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flipH="1">
              <a:off x="1211339"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flipH="1">
              <a:off x="895419"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flipH="1">
              <a:off x="706592"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flipH="1">
              <a:off x="333349"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flipH="1">
              <a:off x="895418" y="354260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flipH="1">
              <a:off x="502852"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flipH="1">
              <a:off x="101981"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flipH="1">
              <a:off x="433541"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flipH="1">
              <a:off x="117416"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flipH="1">
              <a:off x="1525616" y="409600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flipH="1">
              <a:off x="2131168"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flipH="1">
              <a:off x="895419" y="409599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flipH="1">
              <a:off x="1026803" y="33583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flipH="1">
              <a:off x="154022"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flipH="1">
              <a:off x="117419"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flipH="1">
              <a:off x="2341919"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flipH="1">
              <a:off x="1719244"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flipH="1">
              <a:off x="3366916"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flipH="1">
              <a:off x="2131166" y="4215788"/>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flipH="1">
              <a:off x="518291"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flipH="1">
              <a:off x="32391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flipH="1">
              <a:off x="2149472"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flipH="1">
              <a:off x="2098472" y="39276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flipH="1">
              <a:off x="5703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flipH="1">
              <a:off x="690247"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flipH="1">
              <a:off x="300647"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flipH="1">
              <a:off x="3818197"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5" name="Google Shape;595;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340">
          <p15:clr>
            <a:srgbClr val="FA7B17"/>
          </p15:clr>
        </p15:guide>
        <p15:guide id="2" orient="horz" pos="2900">
          <p15:clr>
            <a:srgbClr val="FA7B17"/>
          </p15:clr>
        </p15:guide>
        <p15:guide id="3" pos="454">
          <p15:clr>
            <a:srgbClr val="FA7B17"/>
          </p15:clr>
        </p15:guide>
        <p15:guide id="4" pos="5306">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sp>
        <p:nvSpPr>
          <p:cNvPr id="72" name="Google Shape;72;p3"/>
          <p:cNvSpPr txBox="1">
            <a:spLocks noGrp="1"/>
          </p:cNvSpPr>
          <p:nvPr>
            <p:ph type="title"/>
          </p:nvPr>
        </p:nvSpPr>
        <p:spPr>
          <a:xfrm>
            <a:off x="4450450" y="1841288"/>
            <a:ext cx="2549700" cy="5607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73" name="Google Shape;73;p3"/>
          <p:cNvSpPr/>
          <p:nvPr/>
        </p:nvSpPr>
        <p:spPr>
          <a:xfrm rot="-5400000" flipH="1">
            <a:off x="190897" y="742793"/>
            <a:ext cx="2290737"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74" name="Google Shape;74;p3"/>
          <p:cNvSpPr/>
          <p:nvPr/>
        </p:nvSpPr>
        <p:spPr>
          <a:xfrm rot="-5400000">
            <a:off x="190897" y="3623618"/>
            <a:ext cx="2290737"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cxnSp>
        <p:nvCxnSpPr>
          <p:cNvPr id="75" name="Google Shape;75;p3"/>
          <p:cNvCxnSpPr/>
          <p:nvPr/>
        </p:nvCxnSpPr>
        <p:spPr>
          <a:xfrm rot="5400000">
            <a:off x="-2220322" y="2573784"/>
            <a:ext cx="5171100" cy="0"/>
          </a:xfrm>
          <a:prstGeom prst="straightConnector1">
            <a:avLst/>
          </a:pr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cxnSp>
      <p:cxnSp>
        <p:nvCxnSpPr>
          <p:cNvPr id="76" name="Google Shape;76;p3"/>
          <p:cNvCxnSpPr/>
          <p:nvPr/>
        </p:nvCxnSpPr>
        <p:spPr>
          <a:xfrm rot="-5400000" flipH="1">
            <a:off x="1264703" y="1662455"/>
            <a:ext cx="600" cy="18147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grpSp>
        <p:nvGrpSpPr>
          <p:cNvPr id="77" name="Google Shape;77;p3"/>
          <p:cNvGrpSpPr/>
          <p:nvPr/>
        </p:nvGrpSpPr>
        <p:grpSpPr>
          <a:xfrm flipH="1">
            <a:off x="95106" y="1912429"/>
            <a:ext cx="3748915" cy="3156397"/>
            <a:chOff x="5279706" y="1837129"/>
            <a:chExt cx="3748915" cy="3156397"/>
          </a:xfrm>
        </p:grpSpPr>
        <p:sp>
          <p:nvSpPr>
            <p:cNvPr id="78" name="Google Shape;78;p3"/>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8704455"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3"/>
          <p:cNvGrpSpPr/>
          <p:nvPr/>
        </p:nvGrpSpPr>
        <p:grpSpPr>
          <a:xfrm rot="10800000" flipH="1">
            <a:off x="5317381" y="81629"/>
            <a:ext cx="3748915" cy="3156397"/>
            <a:chOff x="5279706" y="1837129"/>
            <a:chExt cx="3748915" cy="3156397"/>
          </a:xfrm>
        </p:grpSpPr>
        <p:sp>
          <p:nvSpPr>
            <p:cNvPr id="101" name="Google Shape;101;p3"/>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3"/>
          <p:cNvSpPr txBox="1">
            <a:spLocks noGrp="1"/>
          </p:cNvSpPr>
          <p:nvPr>
            <p:ph type="title" idx="2" hasCustomPrompt="1"/>
          </p:nvPr>
        </p:nvSpPr>
        <p:spPr>
          <a:xfrm>
            <a:off x="2179475" y="1841300"/>
            <a:ext cx="2077800" cy="1340700"/>
          </a:xfrm>
          <a:prstGeom prst="rect">
            <a:avLst/>
          </a:prstGeom>
          <a:effectLst>
            <a:outerShdw blurRad="57150" algn="bl" rotWithShape="0">
              <a:srgbClr val="DFDEFF">
                <a:alpha val="50000"/>
              </a:srgbClr>
            </a:outerShdw>
          </a:effectLst>
        </p:spPr>
        <p:txBody>
          <a:bodyPr spcFirstLastPara="1" wrap="square" lIns="91425" tIns="91425" rIns="91425" bIns="91425" anchor="ctr" anchorCtr="0">
            <a:noAutofit/>
          </a:bodyPr>
          <a:lstStyle>
            <a:lvl1pPr lvl="0" algn="ctr" rtl="0">
              <a:spcBef>
                <a:spcPts val="0"/>
              </a:spcBef>
              <a:spcAft>
                <a:spcPts val="0"/>
              </a:spcAft>
              <a:buClr>
                <a:srgbClr val="775EF5"/>
              </a:buClr>
              <a:buSzPts val="12000"/>
              <a:buNone/>
              <a:defRPr sz="15000">
                <a:solidFill>
                  <a:srgbClr val="775EF5"/>
                </a:solidFill>
              </a:defRPr>
            </a:lvl1pPr>
            <a:lvl2pPr lvl="1" algn="ctr" rtl="0">
              <a:spcBef>
                <a:spcPts val="0"/>
              </a:spcBef>
              <a:spcAft>
                <a:spcPts val="0"/>
              </a:spcAft>
              <a:buClr>
                <a:srgbClr val="775EF5"/>
              </a:buClr>
              <a:buSzPts val="12000"/>
              <a:buNone/>
              <a:defRPr sz="12000">
                <a:solidFill>
                  <a:srgbClr val="775EF5"/>
                </a:solidFill>
              </a:defRPr>
            </a:lvl2pPr>
            <a:lvl3pPr lvl="2" algn="ctr" rtl="0">
              <a:spcBef>
                <a:spcPts val="0"/>
              </a:spcBef>
              <a:spcAft>
                <a:spcPts val="0"/>
              </a:spcAft>
              <a:buClr>
                <a:srgbClr val="775EF5"/>
              </a:buClr>
              <a:buSzPts val="12000"/>
              <a:buNone/>
              <a:defRPr sz="12000">
                <a:solidFill>
                  <a:srgbClr val="775EF5"/>
                </a:solidFill>
              </a:defRPr>
            </a:lvl3pPr>
            <a:lvl4pPr lvl="3" algn="ctr" rtl="0">
              <a:spcBef>
                <a:spcPts val="0"/>
              </a:spcBef>
              <a:spcAft>
                <a:spcPts val="0"/>
              </a:spcAft>
              <a:buClr>
                <a:srgbClr val="775EF5"/>
              </a:buClr>
              <a:buSzPts val="12000"/>
              <a:buNone/>
              <a:defRPr sz="12000">
                <a:solidFill>
                  <a:srgbClr val="775EF5"/>
                </a:solidFill>
              </a:defRPr>
            </a:lvl4pPr>
            <a:lvl5pPr lvl="4" algn="ctr" rtl="0">
              <a:spcBef>
                <a:spcPts val="0"/>
              </a:spcBef>
              <a:spcAft>
                <a:spcPts val="0"/>
              </a:spcAft>
              <a:buClr>
                <a:srgbClr val="775EF5"/>
              </a:buClr>
              <a:buSzPts val="12000"/>
              <a:buNone/>
              <a:defRPr sz="12000">
                <a:solidFill>
                  <a:srgbClr val="775EF5"/>
                </a:solidFill>
              </a:defRPr>
            </a:lvl5pPr>
            <a:lvl6pPr lvl="5" algn="ctr" rtl="0">
              <a:spcBef>
                <a:spcPts val="0"/>
              </a:spcBef>
              <a:spcAft>
                <a:spcPts val="0"/>
              </a:spcAft>
              <a:buClr>
                <a:srgbClr val="775EF5"/>
              </a:buClr>
              <a:buSzPts val="12000"/>
              <a:buNone/>
              <a:defRPr sz="12000">
                <a:solidFill>
                  <a:srgbClr val="775EF5"/>
                </a:solidFill>
              </a:defRPr>
            </a:lvl6pPr>
            <a:lvl7pPr lvl="6" algn="ctr" rtl="0">
              <a:spcBef>
                <a:spcPts val="0"/>
              </a:spcBef>
              <a:spcAft>
                <a:spcPts val="0"/>
              </a:spcAft>
              <a:buClr>
                <a:srgbClr val="775EF5"/>
              </a:buClr>
              <a:buSzPts val="12000"/>
              <a:buNone/>
              <a:defRPr sz="12000">
                <a:solidFill>
                  <a:srgbClr val="775EF5"/>
                </a:solidFill>
              </a:defRPr>
            </a:lvl7pPr>
            <a:lvl8pPr lvl="7" algn="ctr" rtl="0">
              <a:spcBef>
                <a:spcPts val="0"/>
              </a:spcBef>
              <a:spcAft>
                <a:spcPts val="0"/>
              </a:spcAft>
              <a:buClr>
                <a:srgbClr val="775EF5"/>
              </a:buClr>
              <a:buSzPts val="12000"/>
              <a:buNone/>
              <a:defRPr sz="12000">
                <a:solidFill>
                  <a:srgbClr val="775EF5"/>
                </a:solidFill>
              </a:defRPr>
            </a:lvl8pPr>
            <a:lvl9pPr lvl="8" algn="ctr" rtl="0">
              <a:spcBef>
                <a:spcPts val="0"/>
              </a:spcBef>
              <a:spcAft>
                <a:spcPts val="0"/>
              </a:spcAft>
              <a:buClr>
                <a:srgbClr val="775EF5"/>
              </a:buClr>
              <a:buSzPts val="12000"/>
              <a:buNone/>
              <a:defRPr sz="12000">
                <a:solidFill>
                  <a:srgbClr val="775EF5"/>
                </a:solidFill>
              </a:defRPr>
            </a:lvl9pPr>
          </a:lstStyle>
          <a:p>
            <a:r>
              <a:t>xx%</a:t>
            </a:r>
          </a:p>
        </p:txBody>
      </p:sp>
      <p:sp>
        <p:nvSpPr>
          <p:cNvPr id="124" name="Google Shape;124;p3"/>
          <p:cNvSpPr txBox="1">
            <a:spLocks noGrp="1"/>
          </p:cNvSpPr>
          <p:nvPr>
            <p:ph type="title" idx="3"/>
          </p:nvPr>
        </p:nvSpPr>
        <p:spPr>
          <a:xfrm>
            <a:off x="4450450" y="2643713"/>
            <a:ext cx="2549700" cy="658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1pPr>
            <a:lvl2pPr lvl="1"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2pPr>
            <a:lvl3pPr lvl="2"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3pPr>
            <a:lvl4pPr lvl="3"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4pPr>
            <a:lvl5pPr lvl="4"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5pPr>
            <a:lvl6pPr lvl="5"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6pPr>
            <a:lvl7pPr lvl="6"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7pPr>
            <a:lvl8pPr lvl="7"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8pPr>
            <a:lvl9pPr lvl="8"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9pPr>
          </a:lstStyle>
          <a:p>
            <a:endParaRPr/>
          </a:p>
        </p:txBody>
      </p:sp>
      <p:sp>
        <p:nvSpPr>
          <p:cNvPr id="125" name="Google Shape;125;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6"/>
        <p:cNvGrpSpPr/>
        <p:nvPr/>
      </p:nvGrpSpPr>
      <p:grpSpPr>
        <a:xfrm>
          <a:off x="0" y="0"/>
          <a:ext cx="0" cy="0"/>
          <a:chOff x="0" y="0"/>
          <a:chExt cx="0" cy="0"/>
        </a:xfrm>
      </p:grpSpPr>
      <p:sp>
        <p:nvSpPr>
          <p:cNvPr id="127" name="Google Shape;127;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28" name="Google Shape;128;p4"/>
          <p:cNvSpPr txBox="1">
            <a:spLocks noGrp="1"/>
          </p:cNvSpPr>
          <p:nvPr>
            <p:ph type="body" idx="1"/>
          </p:nvPr>
        </p:nvSpPr>
        <p:spPr>
          <a:xfrm>
            <a:off x="720000" y="1212950"/>
            <a:ext cx="7704000" cy="3390600"/>
          </a:xfrm>
          <a:prstGeom prst="rect">
            <a:avLst/>
          </a:prstGeom>
        </p:spPr>
        <p:txBody>
          <a:bodyPr spcFirstLastPara="1" wrap="square" lIns="91425" tIns="91425" rIns="91425" bIns="91425" anchor="ctr" anchorCtr="0">
            <a:noAutofit/>
          </a:bodyPr>
          <a:lstStyle>
            <a:lvl1pPr marL="457200" lvl="0" indent="-304800">
              <a:lnSpc>
                <a:spcPct val="100000"/>
              </a:lnSpc>
              <a:spcBef>
                <a:spcPts val="0"/>
              </a:spcBef>
              <a:spcAft>
                <a:spcPts val="0"/>
              </a:spcAft>
              <a:buClr>
                <a:srgbClr val="8E8BD8"/>
              </a:buClr>
              <a:buSzPts val="1200"/>
              <a:buFont typeface="Livvic"/>
              <a:buAutoNum type="arabicPeriod"/>
              <a:defRPr sz="1200">
                <a:solidFill>
                  <a:srgbClr val="8E8BD8"/>
                </a:solidFill>
              </a:defRPr>
            </a:lvl1pPr>
            <a:lvl2pPr marL="914400" lvl="1" indent="-304800">
              <a:lnSpc>
                <a:spcPct val="100000"/>
              </a:lnSpc>
              <a:spcBef>
                <a:spcPts val="0"/>
              </a:spcBef>
              <a:spcAft>
                <a:spcPts val="0"/>
              </a:spcAft>
              <a:buClr>
                <a:srgbClr val="8E8BD8"/>
              </a:buClr>
              <a:buSzPts val="1200"/>
              <a:buFont typeface="Roboto Condensed Light"/>
              <a:buAutoNum type="alphaLcPeriod"/>
              <a:defRPr>
                <a:solidFill>
                  <a:srgbClr val="8E8BD8"/>
                </a:solidFill>
              </a:defRPr>
            </a:lvl2pPr>
            <a:lvl3pPr marL="1371600" lvl="2" indent="-304800">
              <a:lnSpc>
                <a:spcPct val="100000"/>
              </a:lnSpc>
              <a:spcBef>
                <a:spcPts val="0"/>
              </a:spcBef>
              <a:spcAft>
                <a:spcPts val="0"/>
              </a:spcAft>
              <a:buClr>
                <a:srgbClr val="8E8BD8"/>
              </a:buClr>
              <a:buSzPts val="1200"/>
              <a:buFont typeface="Roboto Condensed Light"/>
              <a:buAutoNum type="romanLcPeriod"/>
              <a:defRPr>
                <a:solidFill>
                  <a:srgbClr val="8E8BD8"/>
                </a:solidFill>
              </a:defRPr>
            </a:lvl3pPr>
            <a:lvl4pPr marL="1828800" lvl="3" indent="-304800">
              <a:lnSpc>
                <a:spcPct val="100000"/>
              </a:lnSpc>
              <a:spcBef>
                <a:spcPts val="0"/>
              </a:spcBef>
              <a:spcAft>
                <a:spcPts val="0"/>
              </a:spcAft>
              <a:buClr>
                <a:srgbClr val="8E8BD8"/>
              </a:buClr>
              <a:buSzPts val="1200"/>
              <a:buFont typeface="Roboto Condensed Light"/>
              <a:buAutoNum type="arabicPeriod"/>
              <a:defRPr>
                <a:solidFill>
                  <a:srgbClr val="8E8BD8"/>
                </a:solidFill>
              </a:defRPr>
            </a:lvl4pPr>
            <a:lvl5pPr marL="2286000" lvl="4" indent="-304800">
              <a:lnSpc>
                <a:spcPct val="100000"/>
              </a:lnSpc>
              <a:spcBef>
                <a:spcPts val="0"/>
              </a:spcBef>
              <a:spcAft>
                <a:spcPts val="0"/>
              </a:spcAft>
              <a:buClr>
                <a:srgbClr val="8E8BD8"/>
              </a:buClr>
              <a:buSzPts val="1200"/>
              <a:buFont typeface="Roboto Condensed Light"/>
              <a:buAutoNum type="alphaLcPeriod"/>
              <a:defRPr>
                <a:solidFill>
                  <a:srgbClr val="8E8BD8"/>
                </a:solidFill>
              </a:defRPr>
            </a:lvl5pPr>
            <a:lvl6pPr marL="2743200" lvl="5" indent="-304800">
              <a:lnSpc>
                <a:spcPct val="100000"/>
              </a:lnSpc>
              <a:spcBef>
                <a:spcPts val="0"/>
              </a:spcBef>
              <a:spcAft>
                <a:spcPts val="0"/>
              </a:spcAft>
              <a:buClr>
                <a:srgbClr val="8E8BD8"/>
              </a:buClr>
              <a:buSzPts val="1200"/>
              <a:buFont typeface="Roboto Condensed Light"/>
              <a:buAutoNum type="romanLcPeriod"/>
              <a:defRPr>
                <a:solidFill>
                  <a:srgbClr val="8E8BD8"/>
                </a:solidFill>
              </a:defRPr>
            </a:lvl6pPr>
            <a:lvl7pPr marL="3200400" lvl="6" indent="-304800">
              <a:lnSpc>
                <a:spcPct val="100000"/>
              </a:lnSpc>
              <a:spcBef>
                <a:spcPts val="0"/>
              </a:spcBef>
              <a:spcAft>
                <a:spcPts val="0"/>
              </a:spcAft>
              <a:buClr>
                <a:srgbClr val="8E8BD8"/>
              </a:buClr>
              <a:buSzPts val="1200"/>
              <a:buFont typeface="Roboto Condensed Light"/>
              <a:buAutoNum type="arabicPeriod"/>
              <a:defRPr>
                <a:solidFill>
                  <a:srgbClr val="8E8BD8"/>
                </a:solidFill>
              </a:defRPr>
            </a:lvl7pPr>
            <a:lvl8pPr marL="3657600" lvl="7" indent="-304800">
              <a:lnSpc>
                <a:spcPct val="100000"/>
              </a:lnSpc>
              <a:spcBef>
                <a:spcPts val="0"/>
              </a:spcBef>
              <a:spcAft>
                <a:spcPts val="0"/>
              </a:spcAft>
              <a:buClr>
                <a:srgbClr val="8E8BD8"/>
              </a:buClr>
              <a:buSzPts val="1200"/>
              <a:buFont typeface="Roboto Condensed Light"/>
              <a:buAutoNum type="alphaLcPeriod"/>
              <a:defRPr>
                <a:solidFill>
                  <a:srgbClr val="8E8BD8"/>
                </a:solidFill>
              </a:defRPr>
            </a:lvl8pPr>
            <a:lvl9pPr marL="4114800" lvl="8" indent="-304800">
              <a:lnSpc>
                <a:spcPct val="100000"/>
              </a:lnSpc>
              <a:spcBef>
                <a:spcPts val="0"/>
              </a:spcBef>
              <a:spcAft>
                <a:spcPts val="0"/>
              </a:spcAft>
              <a:buClr>
                <a:srgbClr val="8E8BD8"/>
              </a:buClr>
              <a:buSzPts val="1200"/>
              <a:buFont typeface="Roboto Condensed Light"/>
              <a:buAutoNum type="romanLcPeriod"/>
              <a:defRPr>
                <a:solidFill>
                  <a:srgbClr val="8E8BD8"/>
                </a:solidFill>
              </a:defRPr>
            </a:lvl9pPr>
          </a:lstStyle>
          <a:p>
            <a:endParaRPr/>
          </a:p>
        </p:txBody>
      </p:sp>
      <p:grpSp>
        <p:nvGrpSpPr>
          <p:cNvPr id="129" name="Google Shape;129;p4"/>
          <p:cNvGrpSpPr/>
          <p:nvPr/>
        </p:nvGrpSpPr>
        <p:grpSpPr>
          <a:xfrm>
            <a:off x="5279706" y="1837129"/>
            <a:ext cx="3748915" cy="3156397"/>
            <a:chOff x="5279706" y="1837129"/>
            <a:chExt cx="3748915" cy="3156397"/>
          </a:xfrm>
        </p:grpSpPr>
        <p:sp>
          <p:nvSpPr>
            <p:cNvPr id="130" name="Google Shape;130;p4"/>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1"/>
        <p:cNvGrpSpPr/>
        <p:nvPr/>
      </p:nvGrpSpPr>
      <p:grpSpPr>
        <a:xfrm>
          <a:off x="0" y="0"/>
          <a:ext cx="0" cy="0"/>
          <a:chOff x="0" y="0"/>
          <a:chExt cx="0" cy="0"/>
        </a:xfrm>
      </p:grpSpPr>
      <p:sp>
        <p:nvSpPr>
          <p:cNvPr id="162" name="Google Shape;162;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63" name="Google Shape;163;p6"/>
          <p:cNvSpPr/>
          <p:nvPr/>
        </p:nvSpPr>
        <p:spPr>
          <a:xfrm>
            <a:off x="8075" y="1276725"/>
            <a:ext cx="8420425" cy="191600"/>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164" name="Google Shape;164;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5"/>
        <p:cNvGrpSpPr/>
        <p:nvPr/>
      </p:nvGrpSpPr>
      <p:grpSpPr>
        <a:xfrm>
          <a:off x="0" y="0"/>
          <a:ext cx="0" cy="0"/>
          <a:chOff x="0" y="0"/>
          <a:chExt cx="0" cy="0"/>
        </a:xfrm>
      </p:grpSpPr>
      <p:sp>
        <p:nvSpPr>
          <p:cNvPr id="166" name="Google Shape;166;p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67" name="Google Shape;167;p7"/>
          <p:cNvSpPr txBox="1">
            <a:spLocks noGrp="1"/>
          </p:cNvSpPr>
          <p:nvPr>
            <p:ph type="body" idx="1"/>
          </p:nvPr>
        </p:nvSpPr>
        <p:spPr>
          <a:xfrm>
            <a:off x="720000" y="1518000"/>
            <a:ext cx="4085400" cy="3085500"/>
          </a:xfrm>
          <a:prstGeom prst="rect">
            <a:avLst/>
          </a:prstGeom>
        </p:spPr>
        <p:txBody>
          <a:bodyPr spcFirstLastPara="1" wrap="square" lIns="91425" tIns="91425" rIns="91425" bIns="91425" anchor="ctr" anchorCtr="0">
            <a:noAutofit/>
          </a:bodyPr>
          <a:lstStyle>
            <a:lvl1pPr marL="457200" lvl="0" indent="-342900" rtl="0">
              <a:lnSpc>
                <a:spcPct val="100000"/>
              </a:lnSpc>
              <a:spcBef>
                <a:spcPts val="0"/>
              </a:spcBef>
              <a:spcAft>
                <a:spcPts val="0"/>
              </a:spcAft>
              <a:buClr>
                <a:srgbClr val="8E8BD8"/>
              </a:buClr>
              <a:buSzPts val="1800"/>
              <a:buFont typeface="Oswald"/>
              <a:buChar char="●"/>
              <a:defRPr>
                <a:solidFill>
                  <a:srgbClr val="8E8BD8"/>
                </a:solidFill>
              </a:defRPr>
            </a:lvl1pPr>
            <a:lvl2pPr marL="914400" lvl="1" indent="-317500" rtl="0">
              <a:lnSpc>
                <a:spcPct val="100000"/>
              </a:lnSpc>
              <a:spcBef>
                <a:spcPts val="0"/>
              </a:spcBef>
              <a:spcAft>
                <a:spcPts val="0"/>
              </a:spcAft>
              <a:buClr>
                <a:srgbClr val="8E8BD8"/>
              </a:buClr>
              <a:buSzPts val="1400"/>
              <a:buFont typeface="Oswald"/>
              <a:buChar char="○"/>
              <a:defRPr>
                <a:solidFill>
                  <a:srgbClr val="8E8BD8"/>
                </a:solidFill>
              </a:defRPr>
            </a:lvl2pPr>
            <a:lvl3pPr marL="1371600" lvl="2" indent="-317500" rtl="0">
              <a:lnSpc>
                <a:spcPct val="100000"/>
              </a:lnSpc>
              <a:spcBef>
                <a:spcPts val="1600"/>
              </a:spcBef>
              <a:spcAft>
                <a:spcPts val="0"/>
              </a:spcAft>
              <a:buClr>
                <a:srgbClr val="8E8BD8"/>
              </a:buClr>
              <a:buSzPts val="1400"/>
              <a:buFont typeface="Oswald"/>
              <a:buChar char="■"/>
              <a:defRPr>
                <a:solidFill>
                  <a:srgbClr val="8E8BD8"/>
                </a:solidFill>
              </a:defRPr>
            </a:lvl3pPr>
            <a:lvl4pPr marL="1828800" lvl="3" indent="-317500" rtl="0">
              <a:lnSpc>
                <a:spcPct val="100000"/>
              </a:lnSpc>
              <a:spcBef>
                <a:spcPts val="1600"/>
              </a:spcBef>
              <a:spcAft>
                <a:spcPts val="0"/>
              </a:spcAft>
              <a:buClr>
                <a:srgbClr val="8E8BD8"/>
              </a:buClr>
              <a:buSzPts val="1400"/>
              <a:buFont typeface="Oswald"/>
              <a:buChar char="●"/>
              <a:defRPr>
                <a:solidFill>
                  <a:srgbClr val="8E8BD8"/>
                </a:solidFill>
              </a:defRPr>
            </a:lvl4pPr>
            <a:lvl5pPr marL="2286000" lvl="4" indent="-317500" rtl="0">
              <a:lnSpc>
                <a:spcPct val="100000"/>
              </a:lnSpc>
              <a:spcBef>
                <a:spcPts val="1600"/>
              </a:spcBef>
              <a:spcAft>
                <a:spcPts val="0"/>
              </a:spcAft>
              <a:buClr>
                <a:srgbClr val="8E8BD8"/>
              </a:buClr>
              <a:buSzPts val="1400"/>
              <a:buFont typeface="Oswald"/>
              <a:buChar char="○"/>
              <a:defRPr>
                <a:solidFill>
                  <a:srgbClr val="8E8BD8"/>
                </a:solidFill>
              </a:defRPr>
            </a:lvl5pPr>
            <a:lvl6pPr marL="2743200" lvl="5" indent="-317500" rtl="0">
              <a:lnSpc>
                <a:spcPct val="100000"/>
              </a:lnSpc>
              <a:spcBef>
                <a:spcPts val="1600"/>
              </a:spcBef>
              <a:spcAft>
                <a:spcPts val="0"/>
              </a:spcAft>
              <a:buClr>
                <a:srgbClr val="8E8BD8"/>
              </a:buClr>
              <a:buSzPts val="1400"/>
              <a:buFont typeface="Oswald"/>
              <a:buChar char="■"/>
              <a:defRPr>
                <a:solidFill>
                  <a:srgbClr val="8E8BD8"/>
                </a:solidFill>
              </a:defRPr>
            </a:lvl6pPr>
            <a:lvl7pPr marL="3200400" lvl="6" indent="-317500" rtl="0">
              <a:lnSpc>
                <a:spcPct val="100000"/>
              </a:lnSpc>
              <a:spcBef>
                <a:spcPts val="1600"/>
              </a:spcBef>
              <a:spcAft>
                <a:spcPts val="0"/>
              </a:spcAft>
              <a:buClr>
                <a:srgbClr val="8E8BD8"/>
              </a:buClr>
              <a:buSzPts val="1400"/>
              <a:buFont typeface="Oswald"/>
              <a:buChar char="●"/>
              <a:defRPr>
                <a:solidFill>
                  <a:srgbClr val="8E8BD8"/>
                </a:solidFill>
              </a:defRPr>
            </a:lvl7pPr>
            <a:lvl8pPr marL="3657600" lvl="7" indent="-317500" rtl="0">
              <a:lnSpc>
                <a:spcPct val="100000"/>
              </a:lnSpc>
              <a:spcBef>
                <a:spcPts val="1600"/>
              </a:spcBef>
              <a:spcAft>
                <a:spcPts val="0"/>
              </a:spcAft>
              <a:buClr>
                <a:srgbClr val="8E8BD8"/>
              </a:buClr>
              <a:buSzPts val="1400"/>
              <a:buFont typeface="Oswald"/>
              <a:buChar char="○"/>
              <a:defRPr>
                <a:solidFill>
                  <a:srgbClr val="8E8BD8"/>
                </a:solidFill>
              </a:defRPr>
            </a:lvl8pPr>
            <a:lvl9pPr marL="4114800" lvl="8" indent="-317500" rtl="0">
              <a:lnSpc>
                <a:spcPct val="100000"/>
              </a:lnSpc>
              <a:spcBef>
                <a:spcPts val="1600"/>
              </a:spcBef>
              <a:spcAft>
                <a:spcPts val="1600"/>
              </a:spcAft>
              <a:buClr>
                <a:srgbClr val="8E8BD8"/>
              </a:buClr>
              <a:buSzPts val="1400"/>
              <a:buFont typeface="Oswald"/>
              <a:buChar char="■"/>
              <a:defRPr>
                <a:solidFill>
                  <a:srgbClr val="8E8BD8"/>
                </a:solidFill>
              </a:defRPr>
            </a:lvl9pPr>
          </a:lstStyle>
          <a:p>
            <a:endParaRPr/>
          </a:p>
        </p:txBody>
      </p:sp>
      <p:sp>
        <p:nvSpPr>
          <p:cNvPr id="168" name="Google Shape;168;p7"/>
          <p:cNvSpPr/>
          <p:nvPr/>
        </p:nvSpPr>
        <p:spPr>
          <a:xfrm>
            <a:off x="8075" y="1276725"/>
            <a:ext cx="8420425" cy="191600"/>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169" name="Google Shape;169;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70"/>
        <p:cNvGrpSpPr/>
        <p:nvPr/>
      </p:nvGrpSpPr>
      <p:grpSpPr>
        <a:xfrm>
          <a:off x="0" y="0"/>
          <a:ext cx="0" cy="0"/>
          <a:chOff x="0" y="0"/>
          <a:chExt cx="0" cy="0"/>
        </a:xfrm>
      </p:grpSpPr>
      <p:sp>
        <p:nvSpPr>
          <p:cNvPr id="171" name="Google Shape;171;p8"/>
          <p:cNvSpPr txBox="1">
            <a:spLocks noGrp="1"/>
          </p:cNvSpPr>
          <p:nvPr>
            <p:ph type="title"/>
          </p:nvPr>
        </p:nvSpPr>
        <p:spPr>
          <a:xfrm>
            <a:off x="2712375" y="1250550"/>
            <a:ext cx="3674400" cy="264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72" name="Google Shape;172;p8"/>
          <p:cNvSpPr/>
          <p:nvPr/>
        </p:nvSpPr>
        <p:spPr>
          <a:xfrm rot="5400000">
            <a:off x="6679769" y="742793"/>
            <a:ext cx="2290737"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173" name="Google Shape;173;p8"/>
          <p:cNvSpPr/>
          <p:nvPr/>
        </p:nvSpPr>
        <p:spPr>
          <a:xfrm rot="5400000" flipH="1">
            <a:off x="6679769" y="3623618"/>
            <a:ext cx="2290737"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cxnSp>
        <p:nvCxnSpPr>
          <p:cNvPr id="174" name="Google Shape;174;p8"/>
          <p:cNvCxnSpPr/>
          <p:nvPr/>
        </p:nvCxnSpPr>
        <p:spPr>
          <a:xfrm rot="5400000">
            <a:off x="6210625" y="2573784"/>
            <a:ext cx="5171100" cy="0"/>
          </a:xfrm>
          <a:prstGeom prst="straightConnector1">
            <a:avLst/>
          </a:pr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cxnSp>
      <p:cxnSp>
        <p:nvCxnSpPr>
          <p:cNvPr id="175" name="Google Shape;175;p8"/>
          <p:cNvCxnSpPr/>
          <p:nvPr/>
        </p:nvCxnSpPr>
        <p:spPr>
          <a:xfrm rot="5400000">
            <a:off x="7896100" y="1662455"/>
            <a:ext cx="600" cy="18147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grpSp>
        <p:nvGrpSpPr>
          <p:cNvPr id="176" name="Google Shape;176;p8"/>
          <p:cNvGrpSpPr/>
          <p:nvPr/>
        </p:nvGrpSpPr>
        <p:grpSpPr>
          <a:xfrm rot="10800000">
            <a:off x="82531" y="67079"/>
            <a:ext cx="3748915" cy="3156397"/>
            <a:chOff x="5279706" y="1837129"/>
            <a:chExt cx="3748915" cy="3156397"/>
          </a:xfrm>
        </p:grpSpPr>
        <p:sp>
          <p:nvSpPr>
            <p:cNvPr id="177" name="Google Shape;177;p8"/>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8"/>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8"/>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8"/>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8"/>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8"/>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8"/>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8"/>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8"/>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8"/>
          <p:cNvSpPr/>
          <p:nvPr/>
        </p:nvSpPr>
        <p:spPr>
          <a:xfrm rot="-5400000" flipH="1">
            <a:off x="156369" y="742793"/>
            <a:ext cx="2290737"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200" name="Google Shape;200;p8"/>
          <p:cNvSpPr/>
          <p:nvPr/>
        </p:nvSpPr>
        <p:spPr>
          <a:xfrm rot="-5400000">
            <a:off x="156369" y="3623618"/>
            <a:ext cx="2290737"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cxnSp>
        <p:nvCxnSpPr>
          <p:cNvPr id="201" name="Google Shape;201;p8"/>
          <p:cNvCxnSpPr/>
          <p:nvPr/>
        </p:nvCxnSpPr>
        <p:spPr>
          <a:xfrm rot="5400000">
            <a:off x="-2254850" y="2573784"/>
            <a:ext cx="5171100" cy="0"/>
          </a:xfrm>
          <a:prstGeom prst="straightConnector1">
            <a:avLst/>
          </a:pr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cxnSp>
      <p:cxnSp>
        <p:nvCxnSpPr>
          <p:cNvPr id="202" name="Google Shape;202;p8"/>
          <p:cNvCxnSpPr/>
          <p:nvPr/>
        </p:nvCxnSpPr>
        <p:spPr>
          <a:xfrm rot="-5400000" flipH="1">
            <a:off x="1230175" y="1662455"/>
            <a:ext cx="600" cy="18147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grpSp>
        <p:nvGrpSpPr>
          <p:cNvPr id="203" name="Google Shape;203;p8"/>
          <p:cNvGrpSpPr/>
          <p:nvPr/>
        </p:nvGrpSpPr>
        <p:grpSpPr>
          <a:xfrm>
            <a:off x="5317381" y="1912429"/>
            <a:ext cx="3748915" cy="3156397"/>
            <a:chOff x="5279706" y="1837129"/>
            <a:chExt cx="3748915" cy="3156397"/>
          </a:xfrm>
        </p:grpSpPr>
        <p:sp>
          <p:nvSpPr>
            <p:cNvPr id="204" name="Google Shape;204;p8"/>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8"/>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8"/>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 name="Google Shape;226;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7"/>
        <p:cNvGrpSpPr/>
        <p:nvPr/>
      </p:nvGrpSpPr>
      <p:grpSpPr>
        <a:xfrm>
          <a:off x="0" y="0"/>
          <a:ext cx="0" cy="0"/>
          <a:chOff x="0" y="0"/>
          <a:chExt cx="0" cy="0"/>
        </a:xfrm>
      </p:grpSpPr>
      <p:sp>
        <p:nvSpPr>
          <p:cNvPr id="228" name="Google Shape;228;p9"/>
          <p:cNvSpPr txBox="1">
            <a:spLocks noGrp="1"/>
          </p:cNvSpPr>
          <p:nvPr>
            <p:ph type="title"/>
          </p:nvPr>
        </p:nvSpPr>
        <p:spPr>
          <a:xfrm>
            <a:off x="720000" y="1412950"/>
            <a:ext cx="3590700" cy="1020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29" name="Google Shape;229;p9"/>
          <p:cNvSpPr txBox="1">
            <a:spLocks noGrp="1"/>
          </p:cNvSpPr>
          <p:nvPr>
            <p:ph type="subTitle" idx="1"/>
          </p:nvPr>
        </p:nvSpPr>
        <p:spPr>
          <a:xfrm>
            <a:off x="720000" y="2881225"/>
            <a:ext cx="37755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a:solidFill>
                  <a:srgbClr val="8E8BD8"/>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30" name="Google Shape;230;p9"/>
          <p:cNvSpPr/>
          <p:nvPr/>
        </p:nvSpPr>
        <p:spPr>
          <a:xfrm>
            <a:off x="4781100" y="883200"/>
            <a:ext cx="3377100" cy="33771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8075" y="2592175"/>
            <a:ext cx="4773025" cy="191600"/>
          </a:xfrm>
          <a:custGeom>
            <a:avLst/>
            <a:gdLst/>
            <a:ahLst/>
            <a:cxnLst/>
            <a:rect l="l" t="t" r="r" b="b"/>
            <a:pathLst>
              <a:path w="190921" h="7664" extrusionOk="0">
                <a:moveTo>
                  <a:pt x="0" y="7664"/>
                </a:moveTo>
                <a:lnTo>
                  <a:pt x="29121" y="7664"/>
                </a:lnTo>
                <a:lnTo>
                  <a:pt x="29121" y="0"/>
                </a:lnTo>
                <a:lnTo>
                  <a:pt x="190921" y="97"/>
                </a:lnTo>
              </a:path>
            </a:pathLst>
          </a:cu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sp>
      <p:sp>
        <p:nvSpPr>
          <p:cNvPr id="232" name="Google Shape;232;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67"/>
        <p:cNvGrpSpPr/>
        <p:nvPr/>
      </p:nvGrpSpPr>
      <p:grpSpPr>
        <a:xfrm>
          <a:off x="0" y="0"/>
          <a:ext cx="0" cy="0"/>
          <a:chOff x="0" y="0"/>
          <a:chExt cx="0" cy="0"/>
        </a:xfrm>
      </p:grpSpPr>
      <p:sp>
        <p:nvSpPr>
          <p:cNvPr id="268" name="Google Shape;268;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bg>
      <p:bgPr>
        <a:gradFill>
          <a:gsLst>
            <a:gs pos="0">
              <a:srgbClr val="403F6E"/>
            </a:gs>
            <a:gs pos="100000">
              <a:srgbClr val="0B0D17"/>
            </a:gs>
          </a:gsLst>
          <a:lin ang="13500032" scaled="0"/>
        </a:gradFill>
        <a:effectLst/>
      </p:bgPr>
    </p:bg>
    <p:spTree>
      <p:nvGrpSpPr>
        <p:cNvPr id="1" name="Shape 269"/>
        <p:cNvGrpSpPr/>
        <p:nvPr/>
      </p:nvGrpSpPr>
      <p:grpSpPr>
        <a:xfrm>
          <a:off x="0" y="0"/>
          <a:ext cx="0" cy="0"/>
          <a:chOff x="0" y="0"/>
          <a:chExt cx="0" cy="0"/>
        </a:xfrm>
      </p:grpSpPr>
      <p:sp>
        <p:nvSpPr>
          <p:cNvPr id="270" name="Google Shape;270;p13"/>
          <p:cNvSpPr txBox="1">
            <a:spLocks noGrp="1"/>
          </p:cNvSpPr>
          <p:nvPr>
            <p:ph type="title" hasCustomPrompt="1"/>
          </p:nvPr>
        </p:nvSpPr>
        <p:spPr>
          <a:xfrm>
            <a:off x="4782363" y="1766350"/>
            <a:ext cx="1288200" cy="1186200"/>
          </a:xfrm>
          <a:prstGeom prst="rect">
            <a:avLst/>
          </a:prstGeom>
          <a:effectLst>
            <a:outerShdw blurRad="42863" algn="bl" rotWithShape="0">
              <a:srgbClr val="DFDEFF">
                <a:alpha val="50000"/>
              </a:srgbClr>
            </a:outerShdw>
          </a:effectLst>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8000">
                <a:solidFill>
                  <a:srgbClr val="775EF5"/>
                </a:solidFill>
              </a:defRPr>
            </a:lvl1pPr>
            <a:lvl2pPr lvl="1" algn="ctr" rtl="0">
              <a:spcBef>
                <a:spcPts val="0"/>
              </a:spcBef>
              <a:spcAft>
                <a:spcPts val="0"/>
              </a:spcAft>
              <a:buClr>
                <a:srgbClr val="775EF5"/>
              </a:buClr>
              <a:buSzPts val="8000"/>
              <a:buNone/>
              <a:defRPr sz="8000">
                <a:solidFill>
                  <a:srgbClr val="775EF5"/>
                </a:solidFill>
              </a:defRPr>
            </a:lvl2pPr>
            <a:lvl3pPr lvl="2" algn="ctr" rtl="0">
              <a:spcBef>
                <a:spcPts val="0"/>
              </a:spcBef>
              <a:spcAft>
                <a:spcPts val="0"/>
              </a:spcAft>
              <a:buClr>
                <a:srgbClr val="775EF5"/>
              </a:buClr>
              <a:buSzPts val="8000"/>
              <a:buNone/>
              <a:defRPr sz="8000">
                <a:solidFill>
                  <a:srgbClr val="775EF5"/>
                </a:solidFill>
              </a:defRPr>
            </a:lvl3pPr>
            <a:lvl4pPr lvl="3" algn="ctr" rtl="0">
              <a:spcBef>
                <a:spcPts val="0"/>
              </a:spcBef>
              <a:spcAft>
                <a:spcPts val="0"/>
              </a:spcAft>
              <a:buClr>
                <a:srgbClr val="775EF5"/>
              </a:buClr>
              <a:buSzPts val="8000"/>
              <a:buNone/>
              <a:defRPr sz="8000">
                <a:solidFill>
                  <a:srgbClr val="775EF5"/>
                </a:solidFill>
              </a:defRPr>
            </a:lvl4pPr>
            <a:lvl5pPr lvl="4" algn="ctr" rtl="0">
              <a:spcBef>
                <a:spcPts val="0"/>
              </a:spcBef>
              <a:spcAft>
                <a:spcPts val="0"/>
              </a:spcAft>
              <a:buClr>
                <a:srgbClr val="775EF5"/>
              </a:buClr>
              <a:buSzPts val="8000"/>
              <a:buNone/>
              <a:defRPr sz="8000">
                <a:solidFill>
                  <a:srgbClr val="775EF5"/>
                </a:solidFill>
              </a:defRPr>
            </a:lvl5pPr>
            <a:lvl6pPr lvl="5" algn="ctr" rtl="0">
              <a:spcBef>
                <a:spcPts val="0"/>
              </a:spcBef>
              <a:spcAft>
                <a:spcPts val="0"/>
              </a:spcAft>
              <a:buClr>
                <a:srgbClr val="775EF5"/>
              </a:buClr>
              <a:buSzPts val="8000"/>
              <a:buNone/>
              <a:defRPr sz="8000">
                <a:solidFill>
                  <a:srgbClr val="775EF5"/>
                </a:solidFill>
              </a:defRPr>
            </a:lvl6pPr>
            <a:lvl7pPr lvl="6" algn="ctr" rtl="0">
              <a:spcBef>
                <a:spcPts val="0"/>
              </a:spcBef>
              <a:spcAft>
                <a:spcPts val="0"/>
              </a:spcAft>
              <a:buClr>
                <a:srgbClr val="775EF5"/>
              </a:buClr>
              <a:buSzPts val="8000"/>
              <a:buNone/>
              <a:defRPr sz="8000">
                <a:solidFill>
                  <a:srgbClr val="775EF5"/>
                </a:solidFill>
              </a:defRPr>
            </a:lvl7pPr>
            <a:lvl8pPr lvl="7" algn="ctr" rtl="0">
              <a:spcBef>
                <a:spcPts val="0"/>
              </a:spcBef>
              <a:spcAft>
                <a:spcPts val="0"/>
              </a:spcAft>
              <a:buClr>
                <a:srgbClr val="775EF5"/>
              </a:buClr>
              <a:buSzPts val="8000"/>
              <a:buNone/>
              <a:defRPr sz="8000">
                <a:solidFill>
                  <a:srgbClr val="775EF5"/>
                </a:solidFill>
              </a:defRPr>
            </a:lvl8pPr>
            <a:lvl9pPr lvl="8" algn="ctr" rtl="0">
              <a:spcBef>
                <a:spcPts val="0"/>
              </a:spcBef>
              <a:spcAft>
                <a:spcPts val="0"/>
              </a:spcAft>
              <a:buClr>
                <a:srgbClr val="775EF5"/>
              </a:buClr>
              <a:buSzPts val="8000"/>
              <a:buNone/>
              <a:defRPr sz="8000">
                <a:solidFill>
                  <a:srgbClr val="775EF5"/>
                </a:solidFill>
              </a:defRPr>
            </a:lvl9pPr>
          </a:lstStyle>
          <a:p>
            <a:r>
              <a:t>xx%</a:t>
            </a:r>
          </a:p>
        </p:txBody>
      </p:sp>
      <p:sp>
        <p:nvSpPr>
          <p:cNvPr id="271" name="Google Shape;271;p13"/>
          <p:cNvSpPr txBox="1">
            <a:spLocks noGrp="1"/>
          </p:cNvSpPr>
          <p:nvPr>
            <p:ph type="subTitle" idx="1"/>
          </p:nvPr>
        </p:nvSpPr>
        <p:spPr>
          <a:xfrm>
            <a:off x="6187075" y="1766350"/>
            <a:ext cx="2236800" cy="419700"/>
          </a:xfrm>
          <a:prstGeom prst="rect">
            <a:avLst/>
          </a:prstGeom>
        </p:spPr>
        <p:txBody>
          <a:bodyPr spcFirstLastPara="1" wrap="square" lIns="91425" tIns="91425" rIns="91425" bIns="91425" anchor="t" anchorCtr="0">
            <a:noAutofit/>
          </a:bodyPr>
          <a:lstStyle>
            <a:lvl1pPr lv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spcBef>
                <a:spcPts val="160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a:endParaRPr/>
          </a:p>
        </p:txBody>
      </p:sp>
      <p:sp>
        <p:nvSpPr>
          <p:cNvPr id="272" name="Google Shape;272;p13"/>
          <p:cNvSpPr txBox="1">
            <a:spLocks noGrp="1"/>
          </p:cNvSpPr>
          <p:nvPr>
            <p:ph type="subTitle" idx="2"/>
          </p:nvPr>
        </p:nvSpPr>
        <p:spPr>
          <a:xfrm>
            <a:off x="6187075" y="2101875"/>
            <a:ext cx="2236800" cy="69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a:endParaRPr/>
          </a:p>
        </p:txBody>
      </p:sp>
      <p:sp>
        <p:nvSpPr>
          <p:cNvPr id="273" name="Google Shape;273;p13"/>
          <p:cNvSpPr txBox="1">
            <a:spLocks noGrp="1"/>
          </p:cNvSpPr>
          <p:nvPr>
            <p:ph type="title" idx="3" hasCustomPrompt="1"/>
          </p:nvPr>
        </p:nvSpPr>
        <p:spPr>
          <a:xfrm>
            <a:off x="4782363" y="3417300"/>
            <a:ext cx="1288200" cy="1186200"/>
          </a:xfrm>
          <a:prstGeom prst="rect">
            <a:avLst/>
          </a:prstGeom>
          <a:effectLst>
            <a:outerShdw blurRad="42863" algn="bl" rotWithShape="0">
              <a:srgbClr val="DFDEFF">
                <a:alpha val="50000"/>
              </a:srgbClr>
            </a:outerShdw>
          </a:effectLst>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8000">
                <a:solidFill>
                  <a:srgbClr val="775EF5"/>
                </a:solidFill>
              </a:defRPr>
            </a:lvl1pPr>
            <a:lvl2pPr lvl="1" algn="ctr" rtl="0">
              <a:spcBef>
                <a:spcPts val="0"/>
              </a:spcBef>
              <a:spcAft>
                <a:spcPts val="0"/>
              </a:spcAft>
              <a:buClr>
                <a:srgbClr val="775EF5"/>
              </a:buClr>
              <a:buSzPts val="8000"/>
              <a:buNone/>
              <a:defRPr sz="8000">
                <a:solidFill>
                  <a:srgbClr val="775EF5"/>
                </a:solidFill>
              </a:defRPr>
            </a:lvl2pPr>
            <a:lvl3pPr lvl="2" algn="ctr" rtl="0">
              <a:spcBef>
                <a:spcPts val="0"/>
              </a:spcBef>
              <a:spcAft>
                <a:spcPts val="0"/>
              </a:spcAft>
              <a:buClr>
                <a:srgbClr val="775EF5"/>
              </a:buClr>
              <a:buSzPts val="8000"/>
              <a:buNone/>
              <a:defRPr sz="8000">
                <a:solidFill>
                  <a:srgbClr val="775EF5"/>
                </a:solidFill>
              </a:defRPr>
            </a:lvl3pPr>
            <a:lvl4pPr lvl="3" algn="ctr" rtl="0">
              <a:spcBef>
                <a:spcPts val="0"/>
              </a:spcBef>
              <a:spcAft>
                <a:spcPts val="0"/>
              </a:spcAft>
              <a:buClr>
                <a:srgbClr val="775EF5"/>
              </a:buClr>
              <a:buSzPts val="8000"/>
              <a:buNone/>
              <a:defRPr sz="8000">
                <a:solidFill>
                  <a:srgbClr val="775EF5"/>
                </a:solidFill>
              </a:defRPr>
            </a:lvl4pPr>
            <a:lvl5pPr lvl="4" algn="ctr" rtl="0">
              <a:spcBef>
                <a:spcPts val="0"/>
              </a:spcBef>
              <a:spcAft>
                <a:spcPts val="0"/>
              </a:spcAft>
              <a:buClr>
                <a:srgbClr val="775EF5"/>
              </a:buClr>
              <a:buSzPts val="8000"/>
              <a:buNone/>
              <a:defRPr sz="8000">
                <a:solidFill>
                  <a:srgbClr val="775EF5"/>
                </a:solidFill>
              </a:defRPr>
            </a:lvl5pPr>
            <a:lvl6pPr lvl="5" algn="ctr" rtl="0">
              <a:spcBef>
                <a:spcPts val="0"/>
              </a:spcBef>
              <a:spcAft>
                <a:spcPts val="0"/>
              </a:spcAft>
              <a:buClr>
                <a:srgbClr val="775EF5"/>
              </a:buClr>
              <a:buSzPts val="8000"/>
              <a:buNone/>
              <a:defRPr sz="8000">
                <a:solidFill>
                  <a:srgbClr val="775EF5"/>
                </a:solidFill>
              </a:defRPr>
            </a:lvl6pPr>
            <a:lvl7pPr lvl="6" algn="ctr" rtl="0">
              <a:spcBef>
                <a:spcPts val="0"/>
              </a:spcBef>
              <a:spcAft>
                <a:spcPts val="0"/>
              </a:spcAft>
              <a:buClr>
                <a:srgbClr val="775EF5"/>
              </a:buClr>
              <a:buSzPts val="8000"/>
              <a:buNone/>
              <a:defRPr sz="8000">
                <a:solidFill>
                  <a:srgbClr val="775EF5"/>
                </a:solidFill>
              </a:defRPr>
            </a:lvl7pPr>
            <a:lvl8pPr lvl="7" algn="ctr" rtl="0">
              <a:spcBef>
                <a:spcPts val="0"/>
              </a:spcBef>
              <a:spcAft>
                <a:spcPts val="0"/>
              </a:spcAft>
              <a:buClr>
                <a:srgbClr val="775EF5"/>
              </a:buClr>
              <a:buSzPts val="8000"/>
              <a:buNone/>
              <a:defRPr sz="8000">
                <a:solidFill>
                  <a:srgbClr val="775EF5"/>
                </a:solidFill>
              </a:defRPr>
            </a:lvl8pPr>
            <a:lvl9pPr lvl="8" algn="ctr" rtl="0">
              <a:spcBef>
                <a:spcPts val="0"/>
              </a:spcBef>
              <a:spcAft>
                <a:spcPts val="0"/>
              </a:spcAft>
              <a:buClr>
                <a:srgbClr val="775EF5"/>
              </a:buClr>
              <a:buSzPts val="8000"/>
              <a:buNone/>
              <a:defRPr sz="8000">
                <a:solidFill>
                  <a:srgbClr val="775EF5"/>
                </a:solidFill>
              </a:defRPr>
            </a:lvl9pPr>
          </a:lstStyle>
          <a:p>
            <a:r>
              <a:t>xx%</a:t>
            </a:r>
          </a:p>
        </p:txBody>
      </p:sp>
      <p:sp>
        <p:nvSpPr>
          <p:cNvPr id="274" name="Google Shape;274;p13"/>
          <p:cNvSpPr txBox="1">
            <a:spLocks noGrp="1"/>
          </p:cNvSpPr>
          <p:nvPr>
            <p:ph type="subTitle" idx="4"/>
          </p:nvPr>
        </p:nvSpPr>
        <p:spPr>
          <a:xfrm>
            <a:off x="6187075" y="3417300"/>
            <a:ext cx="2236800" cy="419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275" name="Google Shape;275;p13"/>
          <p:cNvSpPr txBox="1">
            <a:spLocks noGrp="1"/>
          </p:cNvSpPr>
          <p:nvPr>
            <p:ph type="subTitle" idx="5"/>
          </p:nvPr>
        </p:nvSpPr>
        <p:spPr>
          <a:xfrm>
            <a:off x="6187075" y="3752825"/>
            <a:ext cx="2236800" cy="69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a:endParaRPr/>
          </a:p>
        </p:txBody>
      </p:sp>
      <p:sp>
        <p:nvSpPr>
          <p:cNvPr id="276" name="Google Shape;276;p13"/>
          <p:cNvSpPr txBox="1">
            <a:spLocks noGrp="1"/>
          </p:cNvSpPr>
          <p:nvPr>
            <p:ph type="title" idx="6" hasCustomPrompt="1"/>
          </p:nvPr>
        </p:nvSpPr>
        <p:spPr>
          <a:xfrm>
            <a:off x="3068313" y="1766350"/>
            <a:ext cx="1288200" cy="1186200"/>
          </a:xfrm>
          <a:prstGeom prst="rect">
            <a:avLst/>
          </a:prstGeom>
          <a:effectLst>
            <a:outerShdw blurRad="42863" algn="bl" rotWithShape="0">
              <a:srgbClr val="DFDEFF">
                <a:alpha val="50000"/>
              </a:srgbClr>
            </a:outerShdw>
          </a:effectLst>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8000">
                <a:solidFill>
                  <a:srgbClr val="775EF5"/>
                </a:solidFill>
              </a:defRPr>
            </a:lvl1pPr>
            <a:lvl2pPr lvl="1" algn="ctr" rtl="0">
              <a:spcBef>
                <a:spcPts val="0"/>
              </a:spcBef>
              <a:spcAft>
                <a:spcPts val="0"/>
              </a:spcAft>
              <a:buClr>
                <a:srgbClr val="775EF5"/>
              </a:buClr>
              <a:buSzPts val="8000"/>
              <a:buNone/>
              <a:defRPr sz="8000">
                <a:solidFill>
                  <a:srgbClr val="775EF5"/>
                </a:solidFill>
              </a:defRPr>
            </a:lvl2pPr>
            <a:lvl3pPr lvl="2" algn="ctr" rtl="0">
              <a:spcBef>
                <a:spcPts val="0"/>
              </a:spcBef>
              <a:spcAft>
                <a:spcPts val="0"/>
              </a:spcAft>
              <a:buClr>
                <a:srgbClr val="775EF5"/>
              </a:buClr>
              <a:buSzPts val="8000"/>
              <a:buNone/>
              <a:defRPr sz="8000">
                <a:solidFill>
                  <a:srgbClr val="775EF5"/>
                </a:solidFill>
              </a:defRPr>
            </a:lvl3pPr>
            <a:lvl4pPr lvl="3" algn="ctr" rtl="0">
              <a:spcBef>
                <a:spcPts val="0"/>
              </a:spcBef>
              <a:spcAft>
                <a:spcPts val="0"/>
              </a:spcAft>
              <a:buClr>
                <a:srgbClr val="775EF5"/>
              </a:buClr>
              <a:buSzPts val="8000"/>
              <a:buNone/>
              <a:defRPr sz="8000">
                <a:solidFill>
                  <a:srgbClr val="775EF5"/>
                </a:solidFill>
              </a:defRPr>
            </a:lvl4pPr>
            <a:lvl5pPr lvl="4" algn="ctr" rtl="0">
              <a:spcBef>
                <a:spcPts val="0"/>
              </a:spcBef>
              <a:spcAft>
                <a:spcPts val="0"/>
              </a:spcAft>
              <a:buClr>
                <a:srgbClr val="775EF5"/>
              </a:buClr>
              <a:buSzPts val="8000"/>
              <a:buNone/>
              <a:defRPr sz="8000">
                <a:solidFill>
                  <a:srgbClr val="775EF5"/>
                </a:solidFill>
              </a:defRPr>
            </a:lvl5pPr>
            <a:lvl6pPr lvl="5" algn="ctr" rtl="0">
              <a:spcBef>
                <a:spcPts val="0"/>
              </a:spcBef>
              <a:spcAft>
                <a:spcPts val="0"/>
              </a:spcAft>
              <a:buClr>
                <a:srgbClr val="775EF5"/>
              </a:buClr>
              <a:buSzPts val="8000"/>
              <a:buNone/>
              <a:defRPr sz="8000">
                <a:solidFill>
                  <a:srgbClr val="775EF5"/>
                </a:solidFill>
              </a:defRPr>
            </a:lvl6pPr>
            <a:lvl7pPr lvl="6" algn="ctr" rtl="0">
              <a:spcBef>
                <a:spcPts val="0"/>
              </a:spcBef>
              <a:spcAft>
                <a:spcPts val="0"/>
              </a:spcAft>
              <a:buClr>
                <a:srgbClr val="775EF5"/>
              </a:buClr>
              <a:buSzPts val="8000"/>
              <a:buNone/>
              <a:defRPr sz="8000">
                <a:solidFill>
                  <a:srgbClr val="775EF5"/>
                </a:solidFill>
              </a:defRPr>
            </a:lvl7pPr>
            <a:lvl8pPr lvl="7" algn="ctr" rtl="0">
              <a:spcBef>
                <a:spcPts val="0"/>
              </a:spcBef>
              <a:spcAft>
                <a:spcPts val="0"/>
              </a:spcAft>
              <a:buClr>
                <a:srgbClr val="775EF5"/>
              </a:buClr>
              <a:buSzPts val="8000"/>
              <a:buNone/>
              <a:defRPr sz="8000">
                <a:solidFill>
                  <a:srgbClr val="775EF5"/>
                </a:solidFill>
              </a:defRPr>
            </a:lvl8pPr>
            <a:lvl9pPr lvl="8" algn="ctr" rtl="0">
              <a:spcBef>
                <a:spcPts val="0"/>
              </a:spcBef>
              <a:spcAft>
                <a:spcPts val="0"/>
              </a:spcAft>
              <a:buClr>
                <a:srgbClr val="775EF5"/>
              </a:buClr>
              <a:buSzPts val="8000"/>
              <a:buNone/>
              <a:defRPr sz="8000">
                <a:solidFill>
                  <a:srgbClr val="775EF5"/>
                </a:solidFill>
              </a:defRPr>
            </a:lvl9pPr>
          </a:lstStyle>
          <a:p>
            <a:r>
              <a:t>xx%</a:t>
            </a:r>
          </a:p>
        </p:txBody>
      </p:sp>
      <p:sp>
        <p:nvSpPr>
          <p:cNvPr id="277" name="Google Shape;277;p13"/>
          <p:cNvSpPr txBox="1">
            <a:spLocks noGrp="1"/>
          </p:cNvSpPr>
          <p:nvPr>
            <p:ph type="title" idx="7" hasCustomPrompt="1"/>
          </p:nvPr>
        </p:nvSpPr>
        <p:spPr>
          <a:xfrm>
            <a:off x="3068313" y="3417300"/>
            <a:ext cx="1288200" cy="1186200"/>
          </a:xfrm>
          <a:prstGeom prst="rect">
            <a:avLst/>
          </a:prstGeom>
          <a:effectLst>
            <a:outerShdw blurRad="42863" algn="bl" rotWithShape="0">
              <a:srgbClr val="DFDEFF">
                <a:alpha val="50000"/>
              </a:srgbClr>
            </a:outerShdw>
          </a:effectLst>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8000">
                <a:solidFill>
                  <a:srgbClr val="775EF5"/>
                </a:solidFill>
              </a:defRPr>
            </a:lvl1pPr>
            <a:lvl2pPr lvl="1" algn="ctr" rtl="0">
              <a:spcBef>
                <a:spcPts val="0"/>
              </a:spcBef>
              <a:spcAft>
                <a:spcPts val="0"/>
              </a:spcAft>
              <a:buClr>
                <a:srgbClr val="775EF5"/>
              </a:buClr>
              <a:buSzPts val="8000"/>
              <a:buNone/>
              <a:defRPr sz="8000">
                <a:solidFill>
                  <a:srgbClr val="775EF5"/>
                </a:solidFill>
              </a:defRPr>
            </a:lvl2pPr>
            <a:lvl3pPr lvl="2" algn="ctr" rtl="0">
              <a:spcBef>
                <a:spcPts val="0"/>
              </a:spcBef>
              <a:spcAft>
                <a:spcPts val="0"/>
              </a:spcAft>
              <a:buClr>
                <a:srgbClr val="775EF5"/>
              </a:buClr>
              <a:buSzPts val="8000"/>
              <a:buNone/>
              <a:defRPr sz="8000">
                <a:solidFill>
                  <a:srgbClr val="775EF5"/>
                </a:solidFill>
              </a:defRPr>
            </a:lvl3pPr>
            <a:lvl4pPr lvl="3" algn="ctr" rtl="0">
              <a:spcBef>
                <a:spcPts val="0"/>
              </a:spcBef>
              <a:spcAft>
                <a:spcPts val="0"/>
              </a:spcAft>
              <a:buClr>
                <a:srgbClr val="775EF5"/>
              </a:buClr>
              <a:buSzPts val="8000"/>
              <a:buNone/>
              <a:defRPr sz="8000">
                <a:solidFill>
                  <a:srgbClr val="775EF5"/>
                </a:solidFill>
              </a:defRPr>
            </a:lvl4pPr>
            <a:lvl5pPr lvl="4" algn="ctr" rtl="0">
              <a:spcBef>
                <a:spcPts val="0"/>
              </a:spcBef>
              <a:spcAft>
                <a:spcPts val="0"/>
              </a:spcAft>
              <a:buClr>
                <a:srgbClr val="775EF5"/>
              </a:buClr>
              <a:buSzPts val="8000"/>
              <a:buNone/>
              <a:defRPr sz="8000">
                <a:solidFill>
                  <a:srgbClr val="775EF5"/>
                </a:solidFill>
              </a:defRPr>
            </a:lvl5pPr>
            <a:lvl6pPr lvl="5" algn="ctr" rtl="0">
              <a:spcBef>
                <a:spcPts val="0"/>
              </a:spcBef>
              <a:spcAft>
                <a:spcPts val="0"/>
              </a:spcAft>
              <a:buClr>
                <a:srgbClr val="775EF5"/>
              </a:buClr>
              <a:buSzPts val="8000"/>
              <a:buNone/>
              <a:defRPr sz="8000">
                <a:solidFill>
                  <a:srgbClr val="775EF5"/>
                </a:solidFill>
              </a:defRPr>
            </a:lvl6pPr>
            <a:lvl7pPr lvl="6" algn="ctr" rtl="0">
              <a:spcBef>
                <a:spcPts val="0"/>
              </a:spcBef>
              <a:spcAft>
                <a:spcPts val="0"/>
              </a:spcAft>
              <a:buClr>
                <a:srgbClr val="775EF5"/>
              </a:buClr>
              <a:buSzPts val="8000"/>
              <a:buNone/>
              <a:defRPr sz="8000">
                <a:solidFill>
                  <a:srgbClr val="775EF5"/>
                </a:solidFill>
              </a:defRPr>
            </a:lvl7pPr>
            <a:lvl8pPr lvl="7" algn="ctr" rtl="0">
              <a:spcBef>
                <a:spcPts val="0"/>
              </a:spcBef>
              <a:spcAft>
                <a:spcPts val="0"/>
              </a:spcAft>
              <a:buClr>
                <a:srgbClr val="775EF5"/>
              </a:buClr>
              <a:buSzPts val="8000"/>
              <a:buNone/>
              <a:defRPr sz="8000">
                <a:solidFill>
                  <a:srgbClr val="775EF5"/>
                </a:solidFill>
              </a:defRPr>
            </a:lvl8pPr>
            <a:lvl9pPr lvl="8" algn="ctr" rtl="0">
              <a:spcBef>
                <a:spcPts val="0"/>
              </a:spcBef>
              <a:spcAft>
                <a:spcPts val="0"/>
              </a:spcAft>
              <a:buClr>
                <a:srgbClr val="775EF5"/>
              </a:buClr>
              <a:buSzPts val="8000"/>
              <a:buNone/>
              <a:defRPr sz="8000">
                <a:solidFill>
                  <a:srgbClr val="775EF5"/>
                </a:solidFill>
              </a:defRPr>
            </a:lvl9pPr>
          </a:lstStyle>
          <a:p>
            <a:r>
              <a:t>xx%</a:t>
            </a:r>
          </a:p>
        </p:txBody>
      </p:sp>
      <p:sp>
        <p:nvSpPr>
          <p:cNvPr id="278" name="Google Shape;278;p13"/>
          <p:cNvSpPr txBox="1">
            <a:spLocks noGrp="1"/>
          </p:cNvSpPr>
          <p:nvPr>
            <p:ph type="subTitle" idx="8"/>
          </p:nvPr>
        </p:nvSpPr>
        <p:spPr>
          <a:xfrm>
            <a:off x="720000" y="1766350"/>
            <a:ext cx="2236800" cy="4197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r" rtl="0">
              <a:spcBef>
                <a:spcPts val="1600"/>
              </a:spcBef>
              <a:spcAft>
                <a:spcPts val="0"/>
              </a:spcAft>
              <a:buSzPts val="1600"/>
              <a:buNone/>
              <a:defRPr/>
            </a:lvl2pPr>
            <a:lvl3pPr lvl="2" algn="r" rtl="0">
              <a:spcBef>
                <a:spcPts val="1600"/>
              </a:spcBef>
              <a:spcAft>
                <a:spcPts val="0"/>
              </a:spcAft>
              <a:buSzPts val="1600"/>
              <a:buNone/>
              <a:defRPr/>
            </a:lvl3pPr>
            <a:lvl4pPr lvl="3" algn="r" rtl="0">
              <a:spcBef>
                <a:spcPts val="1600"/>
              </a:spcBef>
              <a:spcAft>
                <a:spcPts val="0"/>
              </a:spcAft>
              <a:buSzPts val="1600"/>
              <a:buNone/>
              <a:defRPr/>
            </a:lvl4pPr>
            <a:lvl5pPr lvl="4" algn="r" rtl="0">
              <a:spcBef>
                <a:spcPts val="1600"/>
              </a:spcBef>
              <a:spcAft>
                <a:spcPts val="0"/>
              </a:spcAft>
              <a:buSzPts val="1600"/>
              <a:buNone/>
              <a:defRPr/>
            </a:lvl5pPr>
            <a:lvl6pPr lvl="5" algn="r" rtl="0">
              <a:spcBef>
                <a:spcPts val="1600"/>
              </a:spcBef>
              <a:spcAft>
                <a:spcPts val="0"/>
              </a:spcAft>
              <a:buSzPts val="1600"/>
              <a:buNone/>
              <a:defRPr/>
            </a:lvl6pPr>
            <a:lvl7pPr lvl="6" algn="r" rtl="0">
              <a:spcBef>
                <a:spcPts val="1600"/>
              </a:spcBef>
              <a:spcAft>
                <a:spcPts val="0"/>
              </a:spcAft>
              <a:buSzPts val="1600"/>
              <a:buNone/>
              <a:defRPr/>
            </a:lvl7pPr>
            <a:lvl8pPr lvl="7" algn="r" rtl="0">
              <a:spcBef>
                <a:spcPts val="1600"/>
              </a:spcBef>
              <a:spcAft>
                <a:spcPts val="0"/>
              </a:spcAft>
              <a:buSzPts val="1600"/>
              <a:buNone/>
              <a:defRPr/>
            </a:lvl8pPr>
            <a:lvl9pPr lvl="8" algn="r" rtl="0">
              <a:spcBef>
                <a:spcPts val="1600"/>
              </a:spcBef>
              <a:spcAft>
                <a:spcPts val="1600"/>
              </a:spcAft>
              <a:buSzPts val="1600"/>
              <a:buNone/>
              <a:defRPr/>
            </a:lvl9pPr>
          </a:lstStyle>
          <a:p>
            <a:endParaRPr/>
          </a:p>
        </p:txBody>
      </p:sp>
      <p:sp>
        <p:nvSpPr>
          <p:cNvPr id="279" name="Google Shape;279;p13"/>
          <p:cNvSpPr txBox="1">
            <a:spLocks noGrp="1"/>
          </p:cNvSpPr>
          <p:nvPr>
            <p:ph type="subTitle" idx="9"/>
          </p:nvPr>
        </p:nvSpPr>
        <p:spPr>
          <a:xfrm>
            <a:off x="720000" y="2101875"/>
            <a:ext cx="2236800" cy="69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8E8BD8"/>
              </a:buClr>
              <a:buSzPts val="1600"/>
              <a:buNone/>
              <a:defRPr>
                <a:solidFill>
                  <a:srgbClr val="8E8BD8"/>
                </a:solidFill>
              </a:defRPr>
            </a:lvl1pPr>
            <a:lvl2pPr lvl="1" algn="r" rtl="0">
              <a:spcBef>
                <a:spcPts val="1600"/>
              </a:spcBef>
              <a:spcAft>
                <a:spcPts val="0"/>
              </a:spcAft>
              <a:buClr>
                <a:srgbClr val="8E8BD8"/>
              </a:buClr>
              <a:buSzPts val="1600"/>
              <a:buNone/>
              <a:defRPr>
                <a:solidFill>
                  <a:srgbClr val="8E8BD8"/>
                </a:solidFill>
              </a:defRPr>
            </a:lvl2pPr>
            <a:lvl3pPr lvl="2" algn="r" rtl="0">
              <a:spcBef>
                <a:spcPts val="1600"/>
              </a:spcBef>
              <a:spcAft>
                <a:spcPts val="0"/>
              </a:spcAft>
              <a:buClr>
                <a:srgbClr val="8E8BD8"/>
              </a:buClr>
              <a:buSzPts val="1600"/>
              <a:buNone/>
              <a:defRPr>
                <a:solidFill>
                  <a:srgbClr val="8E8BD8"/>
                </a:solidFill>
              </a:defRPr>
            </a:lvl3pPr>
            <a:lvl4pPr lvl="3" algn="r" rtl="0">
              <a:spcBef>
                <a:spcPts val="1600"/>
              </a:spcBef>
              <a:spcAft>
                <a:spcPts val="0"/>
              </a:spcAft>
              <a:buClr>
                <a:srgbClr val="8E8BD8"/>
              </a:buClr>
              <a:buSzPts val="1600"/>
              <a:buNone/>
              <a:defRPr>
                <a:solidFill>
                  <a:srgbClr val="8E8BD8"/>
                </a:solidFill>
              </a:defRPr>
            </a:lvl4pPr>
            <a:lvl5pPr lvl="4" algn="r" rtl="0">
              <a:spcBef>
                <a:spcPts val="1600"/>
              </a:spcBef>
              <a:spcAft>
                <a:spcPts val="0"/>
              </a:spcAft>
              <a:buClr>
                <a:srgbClr val="8E8BD8"/>
              </a:buClr>
              <a:buSzPts val="1600"/>
              <a:buNone/>
              <a:defRPr>
                <a:solidFill>
                  <a:srgbClr val="8E8BD8"/>
                </a:solidFill>
              </a:defRPr>
            </a:lvl5pPr>
            <a:lvl6pPr lvl="5" algn="r" rtl="0">
              <a:spcBef>
                <a:spcPts val="1600"/>
              </a:spcBef>
              <a:spcAft>
                <a:spcPts val="0"/>
              </a:spcAft>
              <a:buClr>
                <a:srgbClr val="8E8BD8"/>
              </a:buClr>
              <a:buSzPts val="1600"/>
              <a:buNone/>
              <a:defRPr>
                <a:solidFill>
                  <a:srgbClr val="8E8BD8"/>
                </a:solidFill>
              </a:defRPr>
            </a:lvl6pPr>
            <a:lvl7pPr lvl="6" algn="r" rtl="0">
              <a:spcBef>
                <a:spcPts val="1600"/>
              </a:spcBef>
              <a:spcAft>
                <a:spcPts val="0"/>
              </a:spcAft>
              <a:buClr>
                <a:srgbClr val="8E8BD8"/>
              </a:buClr>
              <a:buSzPts val="1600"/>
              <a:buNone/>
              <a:defRPr>
                <a:solidFill>
                  <a:srgbClr val="8E8BD8"/>
                </a:solidFill>
              </a:defRPr>
            </a:lvl7pPr>
            <a:lvl8pPr lvl="7" algn="r" rtl="0">
              <a:spcBef>
                <a:spcPts val="1600"/>
              </a:spcBef>
              <a:spcAft>
                <a:spcPts val="0"/>
              </a:spcAft>
              <a:buClr>
                <a:srgbClr val="8E8BD8"/>
              </a:buClr>
              <a:buSzPts val="1600"/>
              <a:buNone/>
              <a:defRPr>
                <a:solidFill>
                  <a:srgbClr val="8E8BD8"/>
                </a:solidFill>
              </a:defRPr>
            </a:lvl8pPr>
            <a:lvl9pPr lvl="8" algn="r" rtl="0">
              <a:spcBef>
                <a:spcPts val="1600"/>
              </a:spcBef>
              <a:spcAft>
                <a:spcPts val="1600"/>
              </a:spcAft>
              <a:buClr>
                <a:srgbClr val="8E8BD8"/>
              </a:buClr>
              <a:buSzPts val="1600"/>
              <a:buNone/>
              <a:defRPr>
                <a:solidFill>
                  <a:srgbClr val="8E8BD8"/>
                </a:solidFill>
              </a:defRPr>
            </a:lvl9pPr>
          </a:lstStyle>
          <a:p>
            <a:endParaRPr/>
          </a:p>
        </p:txBody>
      </p:sp>
      <p:sp>
        <p:nvSpPr>
          <p:cNvPr id="280" name="Google Shape;280;p13"/>
          <p:cNvSpPr txBox="1">
            <a:spLocks noGrp="1"/>
          </p:cNvSpPr>
          <p:nvPr>
            <p:ph type="subTitle" idx="13"/>
          </p:nvPr>
        </p:nvSpPr>
        <p:spPr>
          <a:xfrm>
            <a:off x="720000" y="3417300"/>
            <a:ext cx="2236800" cy="4197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r" rtl="0">
              <a:spcBef>
                <a:spcPts val="1600"/>
              </a:spcBef>
              <a:spcAft>
                <a:spcPts val="0"/>
              </a:spcAft>
              <a:buSzPts val="1600"/>
              <a:buNone/>
              <a:defRPr/>
            </a:lvl2pPr>
            <a:lvl3pPr lvl="2" algn="r" rtl="0">
              <a:spcBef>
                <a:spcPts val="1600"/>
              </a:spcBef>
              <a:spcAft>
                <a:spcPts val="0"/>
              </a:spcAft>
              <a:buSzPts val="1600"/>
              <a:buNone/>
              <a:defRPr/>
            </a:lvl3pPr>
            <a:lvl4pPr lvl="3" algn="r" rtl="0">
              <a:spcBef>
                <a:spcPts val="1600"/>
              </a:spcBef>
              <a:spcAft>
                <a:spcPts val="0"/>
              </a:spcAft>
              <a:buSzPts val="1600"/>
              <a:buNone/>
              <a:defRPr/>
            </a:lvl4pPr>
            <a:lvl5pPr lvl="4" algn="r" rtl="0">
              <a:spcBef>
                <a:spcPts val="1600"/>
              </a:spcBef>
              <a:spcAft>
                <a:spcPts val="0"/>
              </a:spcAft>
              <a:buSzPts val="1600"/>
              <a:buNone/>
              <a:defRPr/>
            </a:lvl5pPr>
            <a:lvl6pPr lvl="5" algn="r" rtl="0">
              <a:spcBef>
                <a:spcPts val="1600"/>
              </a:spcBef>
              <a:spcAft>
                <a:spcPts val="0"/>
              </a:spcAft>
              <a:buSzPts val="1600"/>
              <a:buNone/>
              <a:defRPr/>
            </a:lvl6pPr>
            <a:lvl7pPr lvl="6" algn="r" rtl="0">
              <a:spcBef>
                <a:spcPts val="1600"/>
              </a:spcBef>
              <a:spcAft>
                <a:spcPts val="0"/>
              </a:spcAft>
              <a:buSzPts val="1600"/>
              <a:buNone/>
              <a:defRPr/>
            </a:lvl7pPr>
            <a:lvl8pPr lvl="7" algn="r" rtl="0">
              <a:spcBef>
                <a:spcPts val="1600"/>
              </a:spcBef>
              <a:spcAft>
                <a:spcPts val="0"/>
              </a:spcAft>
              <a:buSzPts val="1600"/>
              <a:buNone/>
              <a:defRPr/>
            </a:lvl8pPr>
            <a:lvl9pPr lvl="8" algn="r" rtl="0">
              <a:spcBef>
                <a:spcPts val="1600"/>
              </a:spcBef>
              <a:spcAft>
                <a:spcPts val="1600"/>
              </a:spcAft>
              <a:buSzPts val="1600"/>
              <a:buNone/>
              <a:defRPr/>
            </a:lvl9pPr>
          </a:lstStyle>
          <a:p>
            <a:endParaRPr/>
          </a:p>
        </p:txBody>
      </p:sp>
      <p:sp>
        <p:nvSpPr>
          <p:cNvPr id="281" name="Google Shape;281;p13"/>
          <p:cNvSpPr txBox="1">
            <a:spLocks noGrp="1"/>
          </p:cNvSpPr>
          <p:nvPr>
            <p:ph type="subTitle" idx="14"/>
          </p:nvPr>
        </p:nvSpPr>
        <p:spPr>
          <a:xfrm>
            <a:off x="720000" y="3752825"/>
            <a:ext cx="2236800" cy="69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8E8BD8"/>
              </a:buClr>
              <a:buSzPts val="1600"/>
              <a:buNone/>
              <a:defRPr>
                <a:solidFill>
                  <a:srgbClr val="8E8BD8"/>
                </a:solidFill>
              </a:defRPr>
            </a:lvl1pPr>
            <a:lvl2pPr lvl="1" algn="r" rtl="0">
              <a:spcBef>
                <a:spcPts val="1600"/>
              </a:spcBef>
              <a:spcAft>
                <a:spcPts val="0"/>
              </a:spcAft>
              <a:buClr>
                <a:srgbClr val="8E8BD8"/>
              </a:buClr>
              <a:buSzPts val="1600"/>
              <a:buNone/>
              <a:defRPr>
                <a:solidFill>
                  <a:srgbClr val="8E8BD8"/>
                </a:solidFill>
              </a:defRPr>
            </a:lvl2pPr>
            <a:lvl3pPr lvl="2" algn="r" rtl="0">
              <a:spcBef>
                <a:spcPts val="1600"/>
              </a:spcBef>
              <a:spcAft>
                <a:spcPts val="0"/>
              </a:spcAft>
              <a:buClr>
                <a:srgbClr val="8E8BD8"/>
              </a:buClr>
              <a:buSzPts val="1600"/>
              <a:buNone/>
              <a:defRPr>
                <a:solidFill>
                  <a:srgbClr val="8E8BD8"/>
                </a:solidFill>
              </a:defRPr>
            </a:lvl3pPr>
            <a:lvl4pPr lvl="3" algn="r" rtl="0">
              <a:spcBef>
                <a:spcPts val="1600"/>
              </a:spcBef>
              <a:spcAft>
                <a:spcPts val="0"/>
              </a:spcAft>
              <a:buClr>
                <a:srgbClr val="8E8BD8"/>
              </a:buClr>
              <a:buSzPts val="1600"/>
              <a:buNone/>
              <a:defRPr>
                <a:solidFill>
                  <a:srgbClr val="8E8BD8"/>
                </a:solidFill>
              </a:defRPr>
            </a:lvl4pPr>
            <a:lvl5pPr lvl="4" algn="r" rtl="0">
              <a:spcBef>
                <a:spcPts val="1600"/>
              </a:spcBef>
              <a:spcAft>
                <a:spcPts val="0"/>
              </a:spcAft>
              <a:buClr>
                <a:srgbClr val="8E8BD8"/>
              </a:buClr>
              <a:buSzPts val="1600"/>
              <a:buNone/>
              <a:defRPr>
                <a:solidFill>
                  <a:srgbClr val="8E8BD8"/>
                </a:solidFill>
              </a:defRPr>
            </a:lvl5pPr>
            <a:lvl6pPr lvl="5" algn="r" rtl="0">
              <a:spcBef>
                <a:spcPts val="1600"/>
              </a:spcBef>
              <a:spcAft>
                <a:spcPts val="0"/>
              </a:spcAft>
              <a:buClr>
                <a:srgbClr val="8E8BD8"/>
              </a:buClr>
              <a:buSzPts val="1600"/>
              <a:buNone/>
              <a:defRPr>
                <a:solidFill>
                  <a:srgbClr val="8E8BD8"/>
                </a:solidFill>
              </a:defRPr>
            </a:lvl6pPr>
            <a:lvl7pPr lvl="6" algn="r" rtl="0">
              <a:spcBef>
                <a:spcPts val="1600"/>
              </a:spcBef>
              <a:spcAft>
                <a:spcPts val="0"/>
              </a:spcAft>
              <a:buClr>
                <a:srgbClr val="8E8BD8"/>
              </a:buClr>
              <a:buSzPts val="1600"/>
              <a:buNone/>
              <a:defRPr>
                <a:solidFill>
                  <a:srgbClr val="8E8BD8"/>
                </a:solidFill>
              </a:defRPr>
            </a:lvl7pPr>
            <a:lvl8pPr lvl="7" algn="r" rtl="0">
              <a:spcBef>
                <a:spcPts val="1600"/>
              </a:spcBef>
              <a:spcAft>
                <a:spcPts val="0"/>
              </a:spcAft>
              <a:buClr>
                <a:srgbClr val="8E8BD8"/>
              </a:buClr>
              <a:buSzPts val="1600"/>
              <a:buNone/>
              <a:defRPr>
                <a:solidFill>
                  <a:srgbClr val="8E8BD8"/>
                </a:solidFill>
              </a:defRPr>
            </a:lvl8pPr>
            <a:lvl9pPr lvl="8" algn="r" rtl="0">
              <a:spcBef>
                <a:spcPts val="1600"/>
              </a:spcBef>
              <a:spcAft>
                <a:spcPts val="1600"/>
              </a:spcAft>
              <a:buClr>
                <a:srgbClr val="8E8BD8"/>
              </a:buClr>
              <a:buSzPts val="1600"/>
              <a:buNone/>
              <a:defRPr>
                <a:solidFill>
                  <a:srgbClr val="8E8BD8"/>
                </a:solidFill>
              </a:defRPr>
            </a:lvl9pPr>
          </a:lstStyle>
          <a:p>
            <a:endParaRPr/>
          </a:p>
        </p:txBody>
      </p:sp>
      <p:sp>
        <p:nvSpPr>
          <p:cNvPr id="282" name="Google Shape;282;p13"/>
          <p:cNvSpPr txBox="1">
            <a:spLocks noGrp="1"/>
          </p:cNvSpPr>
          <p:nvPr>
            <p:ph type="title" idx="15"/>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283" name="Google Shape;283;p13"/>
          <p:cNvGrpSpPr/>
          <p:nvPr/>
        </p:nvGrpSpPr>
        <p:grpSpPr>
          <a:xfrm>
            <a:off x="5907766" y="88094"/>
            <a:ext cx="3156397" cy="3748915"/>
            <a:chOff x="5907766" y="88094"/>
            <a:chExt cx="3156397" cy="3748915"/>
          </a:xfrm>
        </p:grpSpPr>
        <p:sp>
          <p:nvSpPr>
            <p:cNvPr id="284" name="Google Shape;284;p13"/>
            <p:cNvSpPr/>
            <p:nvPr/>
          </p:nvSpPr>
          <p:spPr>
            <a:xfrm rot="-5400000">
              <a:off x="8778094" y="1370628"/>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3"/>
            <p:cNvSpPr/>
            <p:nvPr/>
          </p:nvSpPr>
          <p:spPr>
            <a:xfrm rot="-5400000">
              <a:off x="8639490" y="119745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5400000">
              <a:off x="8994857" y="8815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5400000">
              <a:off x="8386629" y="69270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3"/>
            <p:cNvSpPr/>
            <p:nvPr/>
          </p:nvSpPr>
          <p:spPr>
            <a:xfrm rot="-5400000">
              <a:off x="8794456" y="319462"/>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3"/>
            <p:cNvSpPr/>
            <p:nvPr/>
          </p:nvSpPr>
          <p:spPr>
            <a:xfrm rot="-5400000">
              <a:off x="7613237" y="881531"/>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5400000">
              <a:off x="7266137" y="488965"/>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3"/>
            <p:cNvSpPr/>
            <p:nvPr/>
          </p:nvSpPr>
          <p:spPr>
            <a:xfrm rot="-5400000">
              <a:off x="8286427" y="88094"/>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3"/>
            <p:cNvSpPr/>
            <p:nvPr/>
          </p:nvSpPr>
          <p:spPr>
            <a:xfrm rot="-5400000">
              <a:off x="7791894" y="419654"/>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rot="-5400000">
              <a:off x="8994850" y="103529"/>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3"/>
            <p:cNvSpPr/>
            <p:nvPr/>
          </p:nvSpPr>
          <p:spPr>
            <a:xfrm rot="-5400000">
              <a:off x="8994862" y="2117281"/>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rot="-5400000">
              <a:off x="8166632" y="8815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3"/>
            <p:cNvSpPr/>
            <p:nvPr/>
          </p:nvSpPr>
          <p:spPr>
            <a:xfrm rot="-5400000">
              <a:off x="7428994" y="1012916"/>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3"/>
            <p:cNvSpPr/>
            <p:nvPr/>
          </p:nvSpPr>
          <p:spPr>
            <a:xfrm rot="-5400000">
              <a:off x="6896466" y="140135"/>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3"/>
            <p:cNvSpPr/>
            <p:nvPr/>
          </p:nvSpPr>
          <p:spPr>
            <a:xfrm rot="-5400000">
              <a:off x="7529182" y="1035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3"/>
            <p:cNvSpPr/>
            <p:nvPr/>
          </p:nvSpPr>
          <p:spPr>
            <a:xfrm rot="-5400000">
              <a:off x="8809907" y="23280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p:nvPr/>
          </p:nvSpPr>
          <p:spPr>
            <a:xfrm rot="-5400000">
              <a:off x="8639482" y="17053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rot="-5400000">
              <a:off x="8894650" y="3353029"/>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rot="-5400000">
              <a:off x="6208569" y="504404"/>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3"/>
            <p:cNvSpPr/>
            <p:nvPr/>
          </p:nvSpPr>
          <p:spPr>
            <a:xfrm rot="-5400000">
              <a:off x="8778091" y="32252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3"/>
            <p:cNvSpPr/>
            <p:nvPr/>
          </p:nvSpPr>
          <p:spPr>
            <a:xfrm rot="-5400000">
              <a:off x="8811841" y="2135585"/>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3"/>
            <p:cNvSpPr/>
            <p:nvPr/>
          </p:nvSpPr>
          <p:spPr>
            <a:xfrm rot="-5400000">
              <a:off x="8778091" y="5564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3"/>
            <p:cNvSpPr/>
            <p:nvPr/>
          </p:nvSpPr>
          <p:spPr>
            <a:xfrm rot="-5400000">
              <a:off x="7131391" y="6763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3"/>
            <p:cNvSpPr/>
            <p:nvPr/>
          </p:nvSpPr>
          <p:spPr>
            <a:xfrm rot="-5400000">
              <a:off x="5907766" y="2867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rot="-5400000">
              <a:off x="9013166" y="380431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13"/>
          <p:cNvSpPr/>
          <p:nvPr/>
        </p:nvSpPr>
        <p:spPr>
          <a:xfrm rot="-5400000">
            <a:off x="8001616" y="1470835"/>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 name="Google Shape;310;p13"/>
          <p:cNvGrpSpPr/>
          <p:nvPr/>
        </p:nvGrpSpPr>
        <p:grpSpPr>
          <a:xfrm rot="-5400000">
            <a:off x="5097341" y="103535"/>
            <a:ext cx="185859" cy="197069"/>
            <a:chOff x="8778091" y="3225260"/>
            <a:chExt cx="185859" cy="197069"/>
          </a:xfrm>
        </p:grpSpPr>
        <p:sp>
          <p:nvSpPr>
            <p:cNvPr id="311" name="Google Shape;311;p13"/>
            <p:cNvSpPr/>
            <p:nvPr/>
          </p:nvSpPr>
          <p:spPr>
            <a:xfrm rot="-5400000">
              <a:off x="8894650" y="3353029"/>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3"/>
            <p:cNvSpPr/>
            <p:nvPr/>
          </p:nvSpPr>
          <p:spPr>
            <a:xfrm rot="-5400000">
              <a:off x="8778091" y="32252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 name="Google Shape;313;p13"/>
          <p:cNvSpPr/>
          <p:nvPr/>
        </p:nvSpPr>
        <p:spPr>
          <a:xfrm rot="10800000">
            <a:off x="4555648" y="10914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3"/>
          <p:cNvSpPr/>
          <p:nvPr/>
        </p:nvSpPr>
        <p:spPr>
          <a:xfrm>
            <a:off x="8075" y="1276725"/>
            <a:ext cx="8420425" cy="191600"/>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315" name="Google Shape;315;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403F6E"/>
            </a:gs>
            <a:gs pos="100000">
              <a:srgbClr val="0B0D17"/>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1pPr>
            <a:lvl2pPr lvl="1">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2pPr>
            <a:lvl3pPr lvl="2">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3pPr>
            <a:lvl4pPr lvl="3">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4pPr>
            <a:lvl5pPr lvl="4">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5pPr>
            <a:lvl6pPr lvl="5">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6pPr>
            <a:lvl7pPr lvl="6">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7pPr>
            <a:lvl8pPr lvl="7">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8pPr>
            <a:lvl9pPr lvl="8">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720000" y="1483350"/>
            <a:ext cx="7704000" cy="30855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1pPr>
            <a:lvl2pPr marL="914400" lvl="1"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2pPr>
            <a:lvl3pPr marL="1371600" lvl="2"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3pPr>
            <a:lvl4pPr marL="1828800" lvl="3"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4pPr>
            <a:lvl5pPr marL="2286000" lvl="4"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5pPr>
            <a:lvl6pPr marL="2743200" lvl="5"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6pPr>
            <a:lvl7pPr marL="3200400" lvl="6"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7pPr>
            <a:lvl8pPr marL="3657600" lvl="7"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8pPr>
            <a:lvl9pPr marL="4114800" lvl="8" indent="-330200">
              <a:lnSpc>
                <a:spcPct val="115000"/>
              </a:lnSpc>
              <a:spcBef>
                <a:spcPts val="1600"/>
              </a:spcBef>
              <a:spcAft>
                <a:spcPts val="1600"/>
              </a:spcAft>
              <a:buClr>
                <a:srgbClr val="8E8BD8"/>
              </a:buClr>
              <a:buSzPts val="1600"/>
              <a:buFont typeface="Titillium Web"/>
              <a:buChar char="■"/>
              <a:defRPr sz="1600">
                <a:solidFill>
                  <a:srgbClr val="8E8BD8"/>
                </a:solidFill>
                <a:latin typeface="Titillium Web"/>
                <a:ea typeface="Titillium Web"/>
                <a:cs typeface="Titillium Web"/>
                <a:sym typeface="Titillium Web"/>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8E8BD8"/>
                </a:solidFill>
                <a:latin typeface="Titillium Web"/>
                <a:ea typeface="Titillium Web"/>
                <a:cs typeface="Titillium Web"/>
                <a:sym typeface="Titillium Web"/>
              </a:defRPr>
            </a:lvl1pPr>
            <a:lvl2pPr lvl="1" algn="r">
              <a:buNone/>
              <a:defRPr sz="1300">
                <a:solidFill>
                  <a:srgbClr val="8E8BD8"/>
                </a:solidFill>
                <a:latin typeface="Titillium Web"/>
                <a:ea typeface="Titillium Web"/>
                <a:cs typeface="Titillium Web"/>
                <a:sym typeface="Titillium Web"/>
              </a:defRPr>
            </a:lvl2pPr>
            <a:lvl3pPr lvl="2" algn="r">
              <a:buNone/>
              <a:defRPr sz="1300">
                <a:solidFill>
                  <a:srgbClr val="8E8BD8"/>
                </a:solidFill>
                <a:latin typeface="Titillium Web"/>
                <a:ea typeface="Titillium Web"/>
                <a:cs typeface="Titillium Web"/>
                <a:sym typeface="Titillium Web"/>
              </a:defRPr>
            </a:lvl3pPr>
            <a:lvl4pPr lvl="3" algn="r">
              <a:buNone/>
              <a:defRPr sz="1300">
                <a:solidFill>
                  <a:srgbClr val="8E8BD8"/>
                </a:solidFill>
                <a:latin typeface="Titillium Web"/>
                <a:ea typeface="Titillium Web"/>
                <a:cs typeface="Titillium Web"/>
                <a:sym typeface="Titillium Web"/>
              </a:defRPr>
            </a:lvl4pPr>
            <a:lvl5pPr lvl="4" algn="r">
              <a:buNone/>
              <a:defRPr sz="1300">
                <a:solidFill>
                  <a:srgbClr val="8E8BD8"/>
                </a:solidFill>
                <a:latin typeface="Titillium Web"/>
                <a:ea typeface="Titillium Web"/>
                <a:cs typeface="Titillium Web"/>
                <a:sym typeface="Titillium Web"/>
              </a:defRPr>
            </a:lvl5pPr>
            <a:lvl6pPr lvl="5" algn="r">
              <a:buNone/>
              <a:defRPr sz="1300">
                <a:solidFill>
                  <a:srgbClr val="8E8BD8"/>
                </a:solidFill>
                <a:latin typeface="Titillium Web"/>
                <a:ea typeface="Titillium Web"/>
                <a:cs typeface="Titillium Web"/>
                <a:sym typeface="Titillium Web"/>
              </a:defRPr>
            </a:lvl6pPr>
            <a:lvl7pPr lvl="6" algn="r">
              <a:buNone/>
              <a:defRPr sz="1300">
                <a:solidFill>
                  <a:srgbClr val="8E8BD8"/>
                </a:solidFill>
                <a:latin typeface="Titillium Web"/>
                <a:ea typeface="Titillium Web"/>
                <a:cs typeface="Titillium Web"/>
                <a:sym typeface="Titillium Web"/>
              </a:defRPr>
            </a:lvl7pPr>
            <a:lvl8pPr lvl="7" algn="r">
              <a:buNone/>
              <a:defRPr sz="1300">
                <a:solidFill>
                  <a:srgbClr val="8E8BD8"/>
                </a:solidFill>
                <a:latin typeface="Titillium Web"/>
                <a:ea typeface="Titillium Web"/>
                <a:cs typeface="Titillium Web"/>
                <a:sym typeface="Titillium Web"/>
              </a:defRPr>
            </a:lvl8pPr>
            <a:lvl9pPr lvl="8" algn="r">
              <a:buNone/>
              <a:defRPr sz="1300">
                <a:solidFill>
                  <a:srgbClr val="8E8BD8"/>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8" r:id="rId8"/>
    <p:sldLayoutId id="2147483659" r:id="rId9"/>
    <p:sldLayoutId id="2147483661" r:id="rId10"/>
    <p:sldLayoutId id="2147483662" r:id="rId11"/>
    <p:sldLayoutId id="2147483663" r:id="rId12"/>
    <p:sldLayoutId id="2147483666" r:id="rId13"/>
    <p:sldLayoutId id="2147483669" r:id="rId14"/>
    <p:sldLayoutId id="2147483671" r:id="rId15"/>
    <p:sldLayoutId id="2147483672" r:id="rId16"/>
    <p:sldLayoutId id="2147483673"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www.youtube.com/watch?v=s2nQr0ngYwg"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cxnSp>
        <p:nvCxnSpPr>
          <p:cNvPr id="606" name="Google Shape;606;p30"/>
          <p:cNvCxnSpPr/>
          <p:nvPr/>
        </p:nvCxnSpPr>
        <p:spPr>
          <a:xfrm>
            <a:off x="-1375" y="3325100"/>
            <a:ext cx="9161400" cy="0"/>
          </a:xfrm>
          <a:prstGeom prst="straightConnector1">
            <a:avLst/>
          </a:prstGeom>
          <a:noFill/>
          <a:ln w="28575" cap="flat" cmpd="sng">
            <a:solidFill>
              <a:srgbClr val="5B57DE"/>
            </a:solidFill>
            <a:prstDash val="solid"/>
            <a:round/>
            <a:headEnd type="none" w="med" len="med"/>
            <a:tailEnd type="none" w="med" len="med"/>
          </a:ln>
          <a:effectLst>
            <a:outerShdw blurRad="85725" algn="bl" rotWithShape="0">
              <a:srgbClr val="DFDEFF">
                <a:alpha val="50000"/>
              </a:srgbClr>
            </a:outerShdw>
          </a:effectLst>
        </p:spPr>
      </p:cxnSp>
      <p:sp>
        <p:nvSpPr>
          <p:cNvPr id="607" name="Google Shape;607;p30"/>
          <p:cNvSpPr/>
          <p:nvPr/>
        </p:nvSpPr>
        <p:spPr>
          <a:xfrm>
            <a:off x="4197450" y="3084475"/>
            <a:ext cx="4131600" cy="472500"/>
          </a:xfrm>
          <a:prstGeom prst="rect">
            <a:avLst/>
          </a:prstGeom>
          <a:gradFill>
            <a:gsLst>
              <a:gs pos="0">
                <a:srgbClr val="6F61EC"/>
              </a:gs>
              <a:gs pos="24000">
                <a:srgbClr val="8E8BD8"/>
              </a:gs>
              <a:gs pos="52000">
                <a:srgbClr val="7F76E2"/>
              </a:gs>
              <a:gs pos="78000">
                <a:srgbClr val="8E8BD8"/>
              </a:gs>
              <a:gs pos="100000">
                <a:srgbClr val="6F61EC"/>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0"/>
          <p:cNvSpPr txBox="1">
            <a:spLocks noGrp="1"/>
          </p:cNvSpPr>
          <p:nvPr>
            <p:ph type="ctrTitle"/>
          </p:nvPr>
        </p:nvSpPr>
        <p:spPr>
          <a:xfrm>
            <a:off x="4136950" y="1335925"/>
            <a:ext cx="4607700" cy="15021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t>AccrediChain</a:t>
            </a:r>
            <a:endParaRPr/>
          </a:p>
          <a:p>
            <a:pPr marL="0" lvl="0" indent="0" algn="l" rtl="0">
              <a:lnSpc>
                <a:spcPct val="115000"/>
              </a:lnSpc>
              <a:spcBef>
                <a:spcPts val="0"/>
              </a:spcBef>
              <a:spcAft>
                <a:spcPts val="0"/>
              </a:spcAft>
              <a:buNone/>
            </a:pPr>
            <a:r>
              <a:rPr lang="en" sz="2500">
                <a:solidFill>
                  <a:schemeClr val="accent3"/>
                </a:solidFill>
              </a:rPr>
              <a:t>Web3.0 Accreditation System</a:t>
            </a:r>
            <a:endParaRPr sz="2500"/>
          </a:p>
        </p:txBody>
      </p:sp>
      <p:sp>
        <p:nvSpPr>
          <p:cNvPr id="609" name="Google Shape;609;p30"/>
          <p:cNvSpPr txBox="1">
            <a:spLocks noGrp="1"/>
          </p:cNvSpPr>
          <p:nvPr>
            <p:ph type="subTitle" idx="1"/>
          </p:nvPr>
        </p:nvSpPr>
        <p:spPr>
          <a:xfrm>
            <a:off x="4259613" y="3173025"/>
            <a:ext cx="4069500" cy="25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Anson Heung, Owen Lee, Rachel Chui</a:t>
            </a:r>
            <a:endParaRPr/>
          </a:p>
        </p:txBody>
      </p:sp>
      <p:pic>
        <p:nvPicPr>
          <p:cNvPr id="610" name="Google Shape;610;p30"/>
          <p:cNvPicPr preferRelativeResize="0"/>
          <p:nvPr/>
        </p:nvPicPr>
        <p:blipFill>
          <a:blip r:embed="rId3">
            <a:alphaModFix/>
          </a:blip>
          <a:stretch>
            <a:fillRect/>
          </a:stretch>
        </p:blipFill>
        <p:spPr>
          <a:xfrm>
            <a:off x="-448725" y="0"/>
            <a:ext cx="5143501" cy="5143501"/>
          </a:xfrm>
          <a:prstGeom prst="rect">
            <a:avLst/>
          </a:prstGeom>
          <a:noFill/>
          <a:ln>
            <a:noFill/>
          </a:ln>
        </p:spPr>
      </p:pic>
      <p:sp>
        <p:nvSpPr>
          <p:cNvPr id="611" name="Google Shape;611;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39"/>
          <p:cNvSpPr txBox="1">
            <a:spLocks noGrp="1"/>
          </p:cNvSpPr>
          <p:nvPr>
            <p:ph type="subTitle" idx="1"/>
          </p:nvPr>
        </p:nvSpPr>
        <p:spPr>
          <a:xfrm>
            <a:off x="720000" y="2881225"/>
            <a:ext cx="3775500" cy="12351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181818"/>
              </a:buClr>
              <a:buSzPts val="1100"/>
              <a:buFont typeface="Arial"/>
              <a:buNone/>
            </a:pPr>
            <a:r>
              <a:rPr lang="en"/>
              <a:t>Revolutionizing credential verification with blockchain technology with a decentralized Accreditation platform</a:t>
            </a:r>
            <a:endParaRPr/>
          </a:p>
        </p:txBody>
      </p:sp>
      <p:sp>
        <p:nvSpPr>
          <p:cNvPr id="837" name="Google Shape;837;p39"/>
          <p:cNvSpPr txBox="1">
            <a:spLocks noGrp="1"/>
          </p:cNvSpPr>
          <p:nvPr>
            <p:ph type="title"/>
          </p:nvPr>
        </p:nvSpPr>
        <p:spPr>
          <a:xfrm>
            <a:off x="720000" y="1412950"/>
            <a:ext cx="3590700" cy="102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Web 3.0 Accreditation</a:t>
            </a:r>
            <a:endParaRPr/>
          </a:p>
        </p:txBody>
      </p:sp>
      <p:pic>
        <p:nvPicPr>
          <p:cNvPr id="838" name="Google Shape;838;p39"/>
          <p:cNvPicPr preferRelativeResize="0"/>
          <p:nvPr/>
        </p:nvPicPr>
        <p:blipFill>
          <a:blip r:embed="rId3">
            <a:alphaModFix/>
          </a:blip>
          <a:stretch>
            <a:fillRect/>
          </a:stretch>
        </p:blipFill>
        <p:spPr>
          <a:xfrm>
            <a:off x="5068251" y="1546650"/>
            <a:ext cx="2783601" cy="2050201"/>
          </a:xfrm>
          <a:prstGeom prst="rect">
            <a:avLst/>
          </a:prstGeom>
          <a:noFill/>
          <a:ln>
            <a:noFill/>
          </a:ln>
        </p:spPr>
      </p:pic>
      <p:sp>
        <p:nvSpPr>
          <p:cNvPr id="839" name="Google Shape;839;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40"/>
          <p:cNvSpPr/>
          <p:nvPr/>
        </p:nvSpPr>
        <p:spPr>
          <a:xfrm>
            <a:off x="5716675" y="1973100"/>
            <a:ext cx="1803600" cy="18036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45" name="Google Shape;845;p4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Decentralization</a:t>
            </a:r>
            <a:endParaRPr/>
          </a:p>
        </p:txBody>
      </p:sp>
      <p:sp>
        <p:nvSpPr>
          <p:cNvPr id="846" name="Google Shape;846;p40"/>
          <p:cNvSpPr txBox="1">
            <a:spLocks noGrp="1"/>
          </p:cNvSpPr>
          <p:nvPr>
            <p:ph type="body" idx="1"/>
          </p:nvPr>
        </p:nvSpPr>
        <p:spPr>
          <a:xfrm>
            <a:off x="885550" y="2047500"/>
            <a:ext cx="4759200" cy="2622000"/>
          </a:xfrm>
          <a:prstGeom prst="rect">
            <a:avLst/>
          </a:prstGeom>
        </p:spPr>
        <p:txBody>
          <a:bodyPr spcFirstLastPara="1" wrap="square" lIns="91425" tIns="91425" rIns="91425" bIns="91425" anchor="ctr" anchorCtr="0">
            <a:noAutofit/>
          </a:bodyPr>
          <a:lstStyle/>
          <a:p>
            <a:pPr marL="457200" marR="0" lvl="0" indent="-355600" algn="l" rtl="0">
              <a:lnSpc>
                <a:spcPct val="150000"/>
              </a:lnSpc>
              <a:spcBef>
                <a:spcPts val="0"/>
              </a:spcBef>
              <a:spcAft>
                <a:spcPts val="0"/>
              </a:spcAft>
              <a:buSzPts val="2000"/>
              <a:buChar char="●"/>
            </a:pPr>
            <a:r>
              <a:rPr lang="en" sz="2000"/>
              <a:t>Shared database</a:t>
            </a:r>
            <a:endParaRPr sz="2000"/>
          </a:p>
          <a:p>
            <a:pPr marL="457200" marR="0" lvl="0" indent="-355600" algn="l" rtl="0">
              <a:lnSpc>
                <a:spcPct val="150000"/>
              </a:lnSpc>
              <a:spcBef>
                <a:spcPts val="0"/>
              </a:spcBef>
              <a:spcAft>
                <a:spcPts val="0"/>
              </a:spcAft>
              <a:buSzPts val="2000"/>
              <a:buChar char="●"/>
            </a:pPr>
            <a:r>
              <a:rPr lang="en" sz="2000"/>
              <a:t>Multiple writers</a:t>
            </a:r>
            <a:endParaRPr sz="2000"/>
          </a:p>
          <a:p>
            <a:pPr marL="457200" marR="0" lvl="0" indent="-355600" algn="l" rtl="0">
              <a:lnSpc>
                <a:spcPct val="150000"/>
              </a:lnSpc>
              <a:spcBef>
                <a:spcPts val="0"/>
              </a:spcBef>
              <a:spcAft>
                <a:spcPts val="0"/>
              </a:spcAft>
              <a:buSzPts val="2000"/>
              <a:buChar char="●"/>
            </a:pPr>
            <a:r>
              <a:rPr lang="en" sz="2000"/>
              <a:t>Absence of trust</a:t>
            </a:r>
            <a:endParaRPr sz="2000"/>
          </a:p>
          <a:p>
            <a:pPr marL="457200" marR="0" lvl="0" indent="-355600" algn="l" rtl="0">
              <a:lnSpc>
                <a:spcPct val="150000"/>
              </a:lnSpc>
              <a:spcBef>
                <a:spcPts val="0"/>
              </a:spcBef>
              <a:spcAft>
                <a:spcPts val="0"/>
              </a:spcAft>
              <a:buSzPts val="2000"/>
              <a:buChar char="●"/>
            </a:pPr>
            <a:r>
              <a:rPr lang="en" sz="2000"/>
              <a:t>Disintermediation</a:t>
            </a:r>
            <a:endParaRPr sz="2000"/>
          </a:p>
          <a:p>
            <a:pPr marL="457200" marR="0" lvl="0" indent="-355600" algn="l" rtl="0">
              <a:lnSpc>
                <a:spcPct val="150000"/>
              </a:lnSpc>
              <a:spcBef>
                <a:spcPts val="0"/>
              </a:spcBef>
              <a:spcAft>
                <a:spcPts val="0"/>
              </a:spcAft>
              <a:buSzPts val="2000"/>
              <a:buChar char="●"/>
            </a:pPr>
            <a:r>
              <a:rPr lang="en" sz="2000"/>
              <a:t>Transaction interaction</a:t>
            </a:r>
            <a:endParaRPr sz="2000"/>
          </a:p>
        </p:txBody>
      </p:sp>
      <p:grpSp>
        <p:nvGrpSpPr>
          <p:cNvPr id="847" name="Google Shape;847;p40"/>
          <p:cNvGrpSpPr/>
          <p:nvPr/>
        </p:nvGrpSpPr>
        <p:grpSpPr>
          <a:xfrm>
            <a:off x="6113344" y="2368719"/>
            <a:ext cx="1010112" cy="1012295"/>
            <a:chOff x="2280029" y="1970604"/>
            <a:chExt cx="353631" cy="354395"/>
          </a:xfrm>
        </p:grpSpPr>
        <p:sp>
          <p:nvSpPr>
            <p:cNvPr id="848" name="Google Shape;848;p40"/>
            <p:cNvSpPr/>
            <p:nvPr/>
          </p:nvSpPr>
          <p:spPr>
            <a:xfrm>
              <a:off x="2309981" y="2069086"/>
              <a:ext cx="323679" cy="255913"/>
            </a:xfrm>
            <a:custGeom>
              <a:avLst/>
              <a:gdLst/>
              <a:ahLst/>
              <a:cxnLst/>
              <a:rect l="l" t="t" r="r" b="b"/>
              <a:pathLst>
                <a:path w="10169" h="8040" extrusionOk="0">
                  <a:moveTo>
                    <a:pt x="9473" y="0"/>
                  </a:moveTo>
                  <a:cubicBezTo>
                    <a:pt x="9451" y="0"/>
                    <a:pt x="9428" y="5"/>
                    <a:pt x="9406" y="14"/>
                  </a:cubicBezTo>
                  <a:cubicBezTo>
                    <a:pt x="9335" y="62"/>
                    <a:pt x="9287" y="157"/>
                    <a:pt x="9335" y="240"/>
                  </a:cubicBezTo>
                  <a:cubicBezTo>
                    <a:pt x="9656" y="943"/>
                    <a:pt x="9835" y="1705"/>
                    <a:pt x="9835" y="2491"/>
                  </a:cubicBezTo>
                  <a:cubicBezTo>
                    <a:pt x="9835" y="3884"/>
                    <a:pt x="9287" y="5193"/>
                    <a:pt x="8299" y="6194"/>
                  </a:cubicBezTo>
                  <a:cubicBezTo>
                    <a:pt x="7323" y="7182"/>
                    <a:pt x="6001" y="7729"/>
                    <a:pt x="4596" y="7729"/>
                  </a:cubicBezTo>
                  <a:cubicBezTo>
                    <a:pt x="3763" y="7729"/>
                    <a:pt x="2977" y="7539"/>
                    <a:pt x="2251" y="7158"/>
                  </a:cubicBezTo>
                  <a:cubicBezTo>
                    <a:pt x="1632" y="6848"/>
                    <a:pt x="1084" y="6420"/>
                    <a:pt x="620" y="5896"/>
                  </a:cubicBezTo>
                  <a:lnTo>
                    <a:pt x="620" y="5896"/>
                  </a:lnTo>
                  <a:lnTo>
                    <a:pt x="1263" y="6110"/>
                  </a:lnTo>
                  <a:cubicBezTo>
                    <a:pt x="1279" y="6114"/>
                    <a:pt x="1295" y="6116"/>
                    <a:pt x="1311" y="6116"/>
                  </a:cubicBezTo>
                  <a:cubicBezTo>
                    <a:pt x="1385" y="6116"/>
                    <a:pt x="1447" y="6072"/>
                    <a:pt x="1477" y="6003"/>
                  </a:cubicBezTo>
                  <a:cubicBezTo>
                    <a:pt x="1501" y="5908"/>
                    <a:pt x="1453" y="5824"/>
                    <a:pt x="1370" y="5789"/>
                  </a:cubicBezTo>
                  <a:lnTo>
                    <a:pt x="203" y="5408"/>
                  </a:lnTo>
                  <a:cubicBezTo>
                    <a:pt x="187" y="5405"/>
                    <a:pt x="171" y="5403"/>
                    <a:pt x="156" y="5403"/>
                  </a:cubicBezTo>
                  <a:cubicBezTo>
                    <a:pt x="114" y="5403"/>
                    <a:pt x="77" y="5414"/>
                    <a:pt x="60" y="5432"/>
                  </a:cubicBezTo>
                  <a:cubicBezTo>
                    <a:pt x="12" y="5467"/>
                    <a:pt x="0" y="5527"/>
                    <a:pt x="0" y="5586"/>
                  </a:cubicBezTo>
                  <a:lnTo>
                    <a:pt x="191" y="6944"/>
                  </a:lnTo>
                  <a:cubicBezTo>
                    <a:pt x="203" y="7015"/>
                    <a:pt x="262" y="7075"/>
                    <a:pt x="358" y="7075"/>
                  </a:cubicBezTo>
                  <a:lnTo>
                    <a:pt x="381" y="7075"/>
                  </a:lnTo>
                  <a:cubicBezTo>
                    <a:pt x="477" y="7063"/>
                    <a:pt x="536" y="6979"/>
                    <a:pt x="524" y="6896"/>
                  </a:cubicBezTo>
                  <a:lnTo>
                    <a:pt x="417" y="6134"/>
                  </a:lnTo>
                  <a:lnTo>
                    <a:pt x="417" y="6134"/>
                  </a:lnTo>
                  <a:cubicBezTo>
                    <a:pt x="893" y="6670"/>
                    <a:pt x="1453" y="7122"/>
                    <a:pt x="2096" y="7444"/>
                  </a:cubicBezTo>
                  <a:cubicBezTo>
                    <a:pt x="2870" y="7849"/>
                    <a:pt x="3715" y="8039"/>
                    <a:pt x="4596" y="8039"/>
                  </a:cubicBezTo>
                  <a:cubicBezTo>
                    <a:pt x="6085" y="8039"/>
                    <a:pt x="7490" y="7456"/>
                    <a:pt x="8525" y="6420"/>
                  </a:cubicBezTo>
                  <a:cubicBezTo>
                    <a:pt x="9585" y="5360"/>
                    <a:pt x="10145" y="3979"/>
                    <a:pt x="10145" y="2491"/>
                  </a:cubicBezTo>
                  <a:cubicBezTo>
                    <a:pt x="10168" y="1645"/>
                    <a:pt x="9990" y="836"/>
                    <a:pt x="9633" y="98"/>
                  </a:cubicBezTo>
                  <a:cubicBezTo>
                    <a:pt x="9597" y="36"/>
                    <a:pt x="9536" y="0"/>
                    <a:pt x="9473" y="0"/>
                  </a:cubicBezTo>
                  <a:close/>
                </a:path>
              </a:pathLst>
            </a:cu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0"/>
            <p:cNvSpPr/>
            <p:nvPr/>
          </p:nvSpPr>
          <p:spPr>
            <a:xfrm>
              <a:off x="2280029" y="1970604"/>
              <a:ext cx="322565" cy="255468"/>
            </a:xfrm>
            <a:custGeom>
              <a:avLst/>
              <a:gdLst/>
              <a:ahLst/>
              <a:cxnLst/>
              <a:rect l="l" t="t" r="r" b="b"/>
              <a:pathLst>
                <a:path w="10134" h="8026" extrusionOk="0">
                  <a:moveTo>
                    <a:pt x="5549" y="1"/>
                  </a:moveTo>
                  <a:cubicBezTo>
                    <a:pt x="4061" y="1"/>
                    <a:pt x="2668" y="584"/>
                    <a:pt x="1620" y="1620"/>
                  </a:cubicBezTo>
                  <a:cubicBezTo>
                    <a:pt x="572" y="2680"/>
                    <a:pt x="1" y="4061"/>
                    <a:pt x="1" y="5549"/>
                  </a:cubicBezTo>
                  <a:cubicBezTo>
                    <a:pt x="1" y="6382"/>
                    <a:pt x="179" y="7192"/>
                    <a:pt x="537" y="7930"/>
                  </a:cubicBezTo>
                  <a:cubicBezTo>
                    <a:pt x="572" y="7990"/>
                    <a:pt x="632" y="8026"/>
                    <a:pt x="691" y="8026"/>
                  </a:cubicBezTo>
                  <a:cubicBezTo>
                    <a:pt x="715" y="8026"/>
                    <a:pt x="727" y="8026"/>
                    <a:pt x="763" y="8002"/>
                  </a:cubicBezTo>
                  <a:cubicBezTo>
                    <a:pt x="834" y="7966"/>
                    <a:pt x="882" y="7871"/>
                    <a:pt x="834" y="7787"/>
                  </a:cubicBezTo>
                  <a:cubicBezTo>
                    <a:pt x="513" y="7085"/>
                    <a:pt x="334" y="6323"/>
                    <a:pt x="334" y="5537"/>
                  </a:cubicBezTo>
                  <a:cubicBezTo>
                    <a:pt x="334" y="4132"/>
                    <a:pt x="882" y="2822"/>
                    <a:pt x="1858" y="1834"/>
                  </a:cubicBezTo>
                  <a:cubicBezTo>
                    <a:pt x="2846" y="834"/>
                    <a:pt x="4168" y="298"/>
                    <a:pt x="5573" y="298"/>
                  </a:cubicBezTo>
                  <a:cubicBezTo>
                    <a:pt x="7097" y="298"/>
                    <a:pt x="8550" y="965"/>
                    <a:pt x="9538" y="2132"/>
                  </a:cubicBezTo>
                  <a:lnTo>
                    <a:pt x="8907" y="1918"/>
                  </a:lnTo>
                  <a:cubicBezTo>
                    <a:pt x="8890" y="1913"/>
                    <a:pt x="8874" y="1911"/>
                    <a:pt x="8858" y="1911"/>
                  </a:cubicBezTo>
                  <a:cubicBezTo>
                    <a:pt x="8784" y="1911"/>
                    <a:pt x="8722" y="1956"/>
                    <a:pt x="8692" y="2025"/>
                  </a:cubicBezTo>
                  <a:cubicBezTo>
                    <a:pt x="8669" y="2120"/>
                    <a:pt x="8704" y="2203"/>
                    <a:pt x="8800" y="2227"/>
                  </a:cubicBezTo>
                  <a:lnTo>
                    <a:pt x="9955" y="2620"/>
                  </a:lnTo>
                  <a:cubicBezTo>
                    <a:pt x="9978" y="2620"/>
                    <a:pt x="9990" y="2632"/>
                    <a:pt x="10002" y="2632"/>
                  </a:cubicBezTo>
                  <a:cubicBezTo>
                    <a:pt x="10050" y="2632"/>
                    <a:pt x="10074" y="2620"/>
                    <a:pt x="10109" y="2596"/>
                  </a:cubicBezTo>
                  <a:cubicBezTo>
                    <a:pt x="10121" y="2572"/>
                    <a:pt x="10133" y="2513"/>
                    <a:pt x="10133" y="2453"/>
                  </a:cubicBezTo>
                  <a:lnTo>
                    <a:pt x="9943" y="1108"/>
                  </a:lnTo>
                  <a:cubicBezTo>
                    <a:pt x="9932" y="1021"/>
                    <a:pt x="9871" y="964"/>
                    <a:pt x="9788" y="964"/>
                  </a:cubicBezTo>
                  <a:cubicBezTo>
                    <a:pt x="9780" y="964"/>
                    <a:pt x="9772" y="964"/>
                    <a:pt x="9764" y="965"/>
                  </a:cubicBezTo>
                  <a:cubicBezTo>
                    <a:pt x="9681" y="989"/>
                    <a:pt x="9621" y="1060"/>
                    <a:pt x="9633" y="1144"/>
                  </a:cubicBezTo>
                  <a:lnTo>
                    <a:pt x="9740" y="1906"/>
                  </a:lnTo>
                  <a:cubicBezTo>
                    <a:pt x="8681" y="703"/>
                    <a:pt x="7157" y="1"/>
                    <a:pt x="5549" y="1"/>
                  </a:cubicBezTo>
                  <a:close/>
                </a:path>
              </a:pathLst>
            </a:cu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0"/>
            <p:cNvSpPr/>
            <p:nvPr/>
          </p:nvSpPr>
          <p:spPr>
            <a:xfrm>
              <a:off x="2411169" y="2064598"/>
              <a:ext cx="17093" cy="26928"/>
            </a:xfrm>
            <a:custGeom>
              <a:avLst/>
              <a:gdLst/>
              <a:ahLst/>
              <a:cxnLst/>
              <a:rect l="l" t="t" r="r" b="b"/>
              <a:pathLst>
                <a:path w="537" h="846" extrusionOk="0">
                  <a:moveTo>
                    <a:pt x="358" y="0"/>
                  </a:moveTo>
                  <a:cubicBezTo>
                    <a:pt x="274" y="0"/>
                    <a:pt x="191" y="72"/>
                    <a:pt x="191" y="155"/>
                  </a:cubicBezTo>
                  <a:lnTo>
                    <a:pt x="191" y="453"/>
                  </a:lnTo>
                  <a:lnTo>
                    <a:pt x="72" y="572"/>
                  </a:lnTo>
                  <a:cubicBezTo>
                    <a:pt x="12" y="631"/>
                    <a:pt x="0" y="739"/>
                    <a:pt x="72" y="798"/>
                  </a:cubicBezTo>
                  <a:cubicBezTo>
                    <a:pt x="108" y="834"/>
                    <a:pt x="155" y="846"/>
                    <a:pt x="191" y="846"/>
                  </a:cubicBezTo>
                  <a:cubicBezTo>
                    <a:pt x="239" y="846"/>
                    <a:pt x="274" y="834"/>
                    <a:pt x="310" y="798"/>
                  </a:cubicBezTo>
                  <a:lnTo>
                    <a:pt x="489" y="631"/>
                  </a:lnTo>
                  <a:cubicBezTo>
                    <a:pt x="524" y="608"/>
                    <a:pt x="536" y="560"/>
                    <a:pt x="536" y="512"/>
                  </a:cubicBezTo>
                  <a:lnTo>
                    <a:pt x="524" y="155"/>
                  </a:lnTo>
                  <a:cubicBezTo>
                    <a:pt x="524" y="72"/>
                    <a:pt x="453" y="0"/>
                    <a:pt x="358" y="0"/>
                  </a:cubicBezTo>
                  <a:close/>
                </a:path>
              </a:pathLst>
            </a:cu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0"/>
            <p:cNvSpPr/>
            <p:nvPr/>
          </p:nvSpPr>
          <p:spPr>
            <a:xfrm>
              <a:off x="2323254" y="2017458"/>
              <a:ext cx="267213" cy="264316"/>
            </a:xfrm>
            <a:custGeom>
              <a:avLst/>
              <a:gdLst/>
              <a:ahLst/>
              <a:cxnLst/>
              <a:rect l="l" t="t" r="r" b="b"/>
              <a:pathLst>
                <a:path w="8395" h="8304" extrusionOk="0">
                  <a:moveTo>
                    <a:pt x="2739" y="3125"/>
                  </a:moveTo>
                  <a:lnTo>
                    <a:pt x="2965" y="3160"/>
                  </a:lnTo>
                  <a:lnTo>
                    <a:pt x="3060" y="3160"/>
                  </a:lnTo>
                  <a:lnTo>
                    <a:pt x="2905" y="3529"/>
                  </a:lnTo>
                  <a:lnTo>
                    <a:pt x="2620" y="3458"/>
                  </a:lnTo>
                  <a:lnTo>
                    <a:pt x="2739" y="3125"/>
                  </a:lnTo>
                  <a:close/>
                  <a:moveTo>
                    <a:pt x="3834" y="3041"/>
                  </a:moveTo>
                  <a:lnTo>
                    <a:pt x="4167" y="3446"/>
                  </a:lnTo>
                  <a:lnTo>
                    <a:pt x="4120" y="3541"/>
                  </a:lnTo>
                  <a:cubicBezTo>
                    <a:pt x="4096" y="3636"/>
                    <a:pt x="4132" y="3720"/>
                    <a:pt x="4227" y="3756"/>
                  </a:cubicBezTo>
                  <a:cubicBezTo>
                    <a:pt x="4239" y="3756"/>
                    <a:pt x="4251" y="3767"/>
                    <a:pt x="4286" y="3767"/>
                  </a:cubicBezTo>
                  <a:cubicBezTo>
                    <a:pt x="4358" y="3767"/>
                    <a:pt x="4417" y="3720"/>
                    <a:pt x="4429" y="3660"/>
                  </a:cubicBezTo>
                  <a:lnTo>
                    <a:pt x="4477" y="3541"/>
                  </a:lnTo>
                  <a:cubicBezTo>
                    <a:pt x="4501" y="3446"/>
                    <a:pt x="4489" y="3339"/>
                    <a:pt x="4429" y="3267"/>
                  </a:cubicBezTo>
                  <a:lnTo>
                    <a:pt x="4346" y="3160"/>
                  </a:lnTo>
                  <a:lnTo>
                    <a:pt x="4620" y="3386"/>
                  </a:lnTo>
                  <a:cubicBezTo>
                    <a:pt x="4649" y="3401"/>
                    <a:pt x="4683" y="3411"/>
                    <a:pt x="4719" y="3411"/>
                  </a:cubicBezTo>
                  <a:cubicBezTo>
                    <a:pt x="4741" y="3411"/>
                    <a:pt x="4764" y="3407"/>
                    <a:pt x="4787" y="3398"/>
                  </a:cubicBezTo>
                  <a:lnTo>
                    <a:pt x="5001" y="3303"/>
                  </a:lnTo>
                  <a:lnTo>
                    <a:pt x="5132" y="3458"/>
                  </a:lnTo>
                  <a:cubicBezTo>
                    <a:pt x="5156" y="3506"/>
                    <a:pt x="5215" y="3517"/>
                    <a:pt x="5263" y="3517"/>
                  </a:cubicBezTo>
                  <a:lnTo>
                    <a:pt x="5668" y="3482"/>
                  </a:lnTo>
                  <a:lnTo>
                    <a:pt x="5679" y="3565"/>
                  </a:lnTo>
                  <a:cubicBezTo>
                    <a:pt x="5703" y="3601"/>
                    <a:pt x="5668" y="3636"/>
                    <a:pt x="5668" y="3648"/>
                  </a:cubicBezTo>
                  <a:cubicBezTo>
                    <a:pt x="5656" y="3660"/>
                    <a:pt x="5620" y="3696"/>
                    <a:pt x="5596" y="3696"/>
                  </a:cubicBezTo>
                  <a:lnTo>
                    <a:pt x="4894" y="3756"/>
                  </a:lnTo>
                  <a:cubicBezTo>
                    <a:pt x="4798" y="3756"/>
                    <a:pt x="4727" y="3815"/>
                    <a:pt x="4679" y="3875"/>
                  </a:cubicBezTo>
                  <a:cubicBezTo>
                    <a:pt x="4656" y="3934"/>
                    <a:pt x="4620" y="3994"/>
                    <a:pt x="4644" y="4053"/>
                  </a:cubicBezTo>
                  <a:lnTo>
                    <a:pt x="4179" y="3898"/>
                  </a:lnTo>
                  <a:cubicBezTo>
                    <a:pt x="4167" y="3898"/>
                    <a:pt x="4167" y="3887"/>
                    <a:pt x="4144" y="3875"/>
                  </a:cubicBezTo>
                  <a:cubicBezTo>
                    <a:pt x="4120" y="3696"/>
                    <a:pt x="3965" y="3577"/>
                    <a:pt x="3798" y="3577"/>
                  </a:cubicBezTo>
                  <a:lnTo>
                    <a:pt x="3774" y="3577"/>
                  </a:lnTo>
                  <a:lnTo>
                    <a:pt x="3274" y="3589"/>
                  </a:lnTo>
                  <a:lnTo>
                    <a:pt x="3393" y="3220"/>
                  </a:lnTo>
                  <a:cubicBezTo>
                    <a:pt x="3405" y="3184"/>
                    <a:pt x="3441" y="3172"/>
                    <a:pt x="3465" y="3160"/>
                  </a:cubicBezTo>
                  <a:lnTo>
                    <a:pt x="3834" y="3041"/>
                  </a:lnTo>
                  <a:close/>
                  <a:moveTo>
                    <a:pt x="7596" y="3601"/>
                  </a:moveTo>
                  <a:cubicBezTo>
                    <a:pt x="7620" y="3601"/>
                    <a:pt x="7656" y="3601"/>
                    <a:pt x="7692" y="3636"/>
                  </a:cubicBezTo>
                  <a:lnTo>
                    <a:pt x="8025" y="3958"/>
                  </a:lnTo>
                  <a:lnTo>
                    <a:pt x="8025" y="4256"/>
                  </a:lnTo>
                  <a:cubicBezTo>
                    <a:pt x="7977" y="5232"/>
                    <a:pt x="7584" y="6137"/>
                    <a:pt x="6906" y="6815"/>
                  </a:cubicBezTo>
                  <a:cubicBezTo>
                    <a:pt x="6799" y="6923"/>
                    <a:pt x="6692" y="7030"/>
                    <a:pt x="6572" y="7113"/>
                  </a:cubicBezTo>
                  <a:cubicBezTo>
                    <a:pt x="6632" y="7030"/>
                    <a:pt x="6680" y="6935"/>
                    <a:pt x="6727" y="6851"/>
                  </a:cubicBezTo>
                  <a:lnTo>
                    <a:pt x="7465" y="5125"/>
                  </a:lnTo>
                  <a:cubicBezTo>
                    <a:pt x="7501" y="5065"/>
                    <a:pt x="7489" y="5006"/>
                    <a:pt x="7454" y="4958"/>
                  </a:cubicBezTo>
                  <a:cubicBezTo>
                    <a:pt x="7418" y="4910"/>
                    <a:pt x="7358" y="4887"/>
                    <a:pt x="7299" y="4887"/>
                  </a:cubicBezTo>
                  <a:lnTo>
                    <a:pt x="7227" y="4887"/>
                  </a:lnTo>
                  <a:lnTo>
                    <a:pt x="7632" y="4077"/>
                  </a:lnTo>
                  <a:cubicBezTo>
                    <a:pt x="7704" y="3946"/>
                    <a:pt x="7668" y="3779"/>
                    <a:pt x="7525" y="3696"/>
                  </a:cubicBezTo>
                  <a:lnTo>
                    <a:pt x="7501" y="3660"/>
                  </a:lnTo>
                  <a:lnTo>
                    <a:pt x="7513" y="3648"/>
                  </a:lnTo>
                  <a:cubicBezTo>
                    <a:pt x="7537" y="3601"/>
                    <a:pt x="7573" y="3601"/>
                    <a:pt x="7596" y="3601"/>
                  </a:cubicBezTo>
                  <a:close/>
                  <a:moveTo>
                    <a:pt x="4239" y="1"/>
                  </a:moveTo>
                  <a:cubicBezTo>
                    <a:pt x="4176" y="1"/>
                    <a:pt x="4112" y="2"/>
                    <a:pt x="4048" y="5"/>
                  </a:cubicBezTo>
                  <a:cubicBezTo>
                    <a:pt x="3001" y="41"/>
                    <a:pt x="2000" y="481"/>
                    <a:pt x="1262" y="1220"/>
                  </a:cubicBezTo>
                  <a:cubicBezTo>
                    <a:pt x="512" y="1970"/>
                    <a:pt x="84" y="2946"/>
                    <a:pt x="36" y="4006"/>
                  </a:cubicBezTo>
                  <a:cubicBezTo>
                    <a:pt x="0" y="5041"/>
                    <a:pt x="334" y="6053"/>
                    <a:pt x="1012" y="6863"/>
                  </a:cubicBezTo>
                  <a:cubicBezTo>
                    <a:pt x="1036" y="6911"/>
                    <a:pt x="1084" y="6923"/>
                    <a:pt x="1131" y="6923"/>
                  </a:cubicBezTo>
                  <a:cubicBezTo>
                    <a:pt x="1155" y="6923"/>
                    <a:pt x="1203" y="6911"/>
                    <a:pt x="1227" y="6875"/>
                  </a:cubicBezTo>
                  <a:cubicBezTo>
                    <a:pt x="1310" y="6815"/>
                    <a:pt x="1310" y="6708"/>
                    <a:pt x="1250" y="6649"/>
                  </a:cubicBezTo>
                  <a:cubicBezTo>
                    <a:pt x="631" y="5922"/>
                    <a:pt x="310" y="4982"/>
                    <a:pt x="357" y="4017"/>
                  </a:cubicBezTo>
                  <a:cubicBezTo>
                    <a:pt x="393" y="3053"/>
                    <a:pt x="786" y="2148"/>
                    <a:pt x="1465" y="1458"/>
                  </a:cubicBezTo>
                  <a:cubicBezTo>
                    <a:pt x="2155" y="779"/>
                    <a:pt x="3060" y="374"/>
                    <a:pt x="4025" y="338"/>
                  </a:cubicBezTo>
                  <a:cubicBezTo>
                    <a:pt x="4081" y="335"/>
                    <a:pt x="4137" y="334"/>
                    <a:pt x="4192" y="334"/>
                  </a:cubicBezTo>
                  <a:cubicBezTo>
                    <a:pt x="4358" y="334"/>
                    <a:pt x="4519" y="347"/>
                    <a:pt x="4679" y="374"/>
                  </a:cubicBezTo>
                  <a:lnTo>
                    <a:pt x="4906" y="636"/>
                  </a:lnTo>
                  <a:lnTo>
                    <a:pt x="4822" y="862"/>
                  </a:lnTo>
                  <a:lnTo>
                    <a:pt x="4679" y="624"/>
                  </a:lnTo>
                  <a:cubicBezTo>
                    <a:pt x="4656" y="577"/>
                    <a:pt x="4596" y="541"/>
                    <a:pt x="4536" y="541"/>
                  </a:cubicBezTo>
                  <a:lnTo>
                    <a:pt x="4001" y="541"/>
                  </a:lnTo>
                  <a:cubicBezTo>
                    <a:pt x="3941" y="541"/>
                    <a:pt x="3882" y="565"/>
                    <a:pt x="3858" y="624"/>
                  </a:cubicBezTo>
                  <a:lnTo>
                    <a:pt x="3477" y="1327"/>
                  </a:lnTo>
                  <a:cubicBezTo>
                    <a:pt x="3441" y="1410"/>
                    <a:pt x="3441" y="1529"/>
                    <a:pt x="3477" y="1624"/>
                  </a:cubicBezTo>
                  <a:cubicBezTo>
                    <a:pt x="3524" y="1708"/>
                    <a:pt x="3632" y="1767"/>
                    <a:pt x="3739" y="1791"/>
                  </a:cubicBezTo>
                  <a:lnTo>
                    <a:pt x="4036" y="1815"/>
                  </a:lnTo>
                  <a:cubicBezTo>
                    <a:pt x="4096" y="1815"/>
                    <a:pt x="4155" y="1803"/>
                    <a:pt x="4179" y="1743"/>
                  </a:cubicBezTo>
                  <a:lnTo>
                    <a:pt x="4286" y="1577"/>
                  </a:lnTo>
                  <a:lnTo>
                    <a:pt x="4346" y="1648"/>
                  </a:lnTo>
                  <a:lnTo>
                    <a:pt x="4298" y="1934"/>
                  </a:lnTo>
                  <a:lnTo>
                    <a:pt x="3798" y="2005"/>
                  </a:lnTo>
                  <a:cubicBezTo>
                    <a:pt x="3763" y="2005"/>
                    <a:pt x="3751" y="2029"/>
                    <a:pt x="3715" y="2041"/>
                  </a:cubicBezTo>
                  <a:lnTo>
                    <a:pt x="3072" y="2517"/>
                  </a:lnTo>
                  <a:cubicBezTo>
                    <a:pt x="3048" y="2541"/>
                    <a:pt x="3024" y="2577"/>
                    <a:pt x="3024" y="2601"/>
                  </a:cubicBezTo>
                  <a:lnTo>
                    <a:pt x="2941" y="2898"/>
                  </a:lnTo>
                  <a:lnTo>
                    <a:pt x="2727" y="2874"/>
                  </a:lnTo>
                  <a:cubicBezTo>
                    <a:pt x="2716" y="2874"/>
                    <a:pt x="2706" y="2873"/>
                    <a:pt x="2696" y="2873"/>
                  </a:cubicBezTo>
                  <a:cubicBezTo>
                    <a:pt x="2565" y="2873"/>
                    <a:pt x="2449" y="2943"/>
                    <a:pt x="2405" y="3065"/>
                  </a:cubicBezTo>
                  <a:lnTo>
                    <a:pt x="2274" y="3422"/>
                  </a:lnTo>
                  <a:cubicBezTo>
                    <a:pt x="2250" y="3494"/>
                    <a:pt x="2250" y="3589"/>
                    <a:pt x="2286" y="3660"/>
                  </a:cubicBezTo>
                  <a:cubicBezTo>
                    <a:pt x="2334" y="3732"/>
                    <a:pt x="2393" y="3791"/>
                    <a:pt x="2465" y="3815"/>
                  </a:cubicBezTo>
                  <a:cubicBezTo>
                    <a:pt x="2322" y="3887"/>
                    <a:pt x="2215" y="4029"/>
                    <a:pt x="2203" y="4196"/>
                  </a:cubicBezTo>
                  <a:lnTo>
                    <a:pt x="2203" y="4268"/>
                  </a:lnTo>
                  <a:lnTo>
                    <a:pt x="1739" y="4791"/>
                  </a:lnTo>
                  <a:cubicBezTo>
                    <a:pt x="1667" y="4863"/>
                    <a:pt x="1631" y="4970"/>
                    <a:pt x="1631" y="5077"/>
                  </a:cubicBezTo>
                  <a:lnTo>
                    <a:pt x="1631" y="5684"/>
                  </a:lnTo>
                  <a:cubicBezTo>
                    <a:pt x="1631" y="5839"/>
                    <a:pt x="1691" y="5994"/>
                    <a:pt x="1810" y="6101"/>
                  </a:cubicBezTo>
                  <a:lnTo>
                    <a:pt x="2239" y="6518"/>
                  </a:lnTo>
                  <a:cubicBezTo>
                    <a:pt x="2334" y="6613"/>
                    <a:pt x="2465" y="6673"/>
                    <a:pt x="2596" y="6684"/>
                  </a:cubicBezTo>
                  <a:lnTo>
                    <a:pt x="3882" y="6792"/>
                  </a:lnTo>
                  <a:lnTo>
                    <a:pt x="3882" y="6827"/>
                  </a:lnTo>
                  <a:cubicBezTo>
                    <a:pt x="3870" y="6994"/>
                    <a:pt x="3929" y="7149"/>
                    <a:pt x="4060" y="7232"/>
                  </a:cubicBezTo>
                  <a:lnTo>
                    <a:pt x="4286" y="7399"/>
                  </a:lnTo>
                  <a:lnTo>
                    <a:pt x="4263" y="7446"/>
                  </a:lnTo>
                  <a:cubicBezTo>
                    <a:pt x="4203" y="7601"/>
                    <a:pt x="4263" y="7804"/>
                    <a:pt x="4406" y="7899"/>
                  </a:cubicBezTo>
                  <a:lnTo>
                    <a:pt x="4465" y="7958"/>
                  </a:lnTo>
                  <a:cubicBezTo>
                    <a:pt x="4406" y="7958"/>
                    <a:pt x="4358" y="7982"/>
                    <a:pt x="4298" y="7982"/>
                  </a:cubicBezTo>
                  <a:cubicBezTo>
                    <a:pt x="4250" y="7984"/>
                    <a:pt x="4202" y="7985"/>
                    <a:pt x="4153" y="7985"/>
                  </a:cubicBezTo>
                  <a:cubicBezTo>
                    <a:pt x="3241" y="7985"/>
                    <a:pt x="2368" y="7666"/>
                    <a:pt x="1667" y="7089"/>
                  </a:cubicBezTo>
                  <a:cubicBezTo>
                    <a:pt x="1630" y="7062"/>
                    <a:pt x="1590" y="7050"/>
                    <a:pt x="1553" y="7050"/>
                  </a:cubicBezTo>
                  <a:cubicBezTo>
                    <a:pt x="1508" y="7050"/>
                    <a:pt x="1467" y="7068"/>
                    <a:pt x="1441" y="7101"/>
                  </a:cubicBezTo>
                  <a:cubicBezTo>
                    <a:pt x="1381" y="7173"/>
                    <a:pt x="1393" y="7280"/>
                    <a:pt x="1453" y="7327"/>
                  </a:cubicBezTo>
                  <a:cubicBezTo>
                    <a:pt x="2215" y="7958"/>
                    <a:pt x="3155" y="8304"/>
                    <a:pt x="4132" y="8304"/>
                  </a:cubicBezTo>
                  <a:lnTo>
                    <a:pt x="4298" y="8304"/>
                  </a:lnTo>
                  <a:cubicBezTo>
                    <a:pt x="5334" y="8256"/>
                    <a:pt x="6334" y="7827"/>
                    <a:pt x="7084" y="7089"/>
                  </a:cubicBezTo>
                  <a:cubicBezTo>
                    <a:pt x="7823" y="6339"/>
                    <a:pt x="8251" y="5363"/>
                    <a:pt x="8299" y="4303"/>
                  </a:cubicBezTo>
                  <a:cubicBezTo>
                    <a:pt x="8394" y="3220"/>
                    <a:pt x="8049" y="2208"/>
                    <a:pt x="7382" y="1422"/>
                  </a:cubicBezTo>
                  <a:cubicBezTo>
                    <a:pt x="7350" y="1377"/>
                    <a:pt x="7304" y="1356"/>
                    <a:pt x="7258" y="1356"/>
                  </a:cubicBezTo>
                  <a:cubicBezTo>
                    <a:pt x="7220" y="1356"/>
                    <a:pt x="7183" y="1371"/>
                    <a:pt x="7156" y="1398"/>
                  </a:cubicBezTo>
                  <a:cubicBezTo>
                    <a:pt x="7084" y="1458"/>
                    <a:pt x="7084" y="1565"/>
                    <a:pt x="7144" y="1624"/>
                  </a:cubicBezTo>
                  <a:cubicBezTo>
                    <a:pt x="7584" y="2148"/>
                    <a:pt x="7870" y="2791"/>
                    <a:pt x="7989" y="3458"/>
                  </a:cubicBezTo>
                  <a:lnTo>
                    <a:pt x="7942" y="3410"/>
                  </a:lnTo>
                  <a:cubicBezTo>
                    <a:pt x="7867" y="3335"/>
                    <a:pt x="7754" y="3289"/>
                    <a:pt x="7628" y="3289"/>
                  </a:cubicBezTo>
                  <a:cubicBezTo>
                    <a:pt x="7614" y="3289"/>
                    <a:pt x="7599" y="3290"/>
                    <a:pt x="7584" y="3291"/>
                  </a:cubicBezTo>
                  <a:cubicBezTo>
                    <a:pt x="7454" y="3303"/>
                    <a:pt x="7334" y="3386"/>
                    <a:pt x="7263" y="3506"/>
                  </a:cubicBezTo>
                  <a:lnTo>
                    <a:pt x="7227" y="3541"/>
                  </a:lnTo>
                  <a:cubicBezTo>
                    <a:pt x="7156" y="3541"/>
                    <a:pt x="7084" y="3577"/>
                    <a:pt x="7025" y="3625"/>
                  </a:cubicBezTo>
                  <a:lnTo>
                    <a:pt x="6811" y="3363"/>
                  </a:lnTo>
                  <a:cubicBezTo>
                    <a:pt x="6779" y="3325"/>
                    <a:pt x="6739" y="3307"/>
                    <a:pt x="6698" y="3307"/>
                  </a:cubicBezTo>
                  <a:cubicBezTo>
                    <a:pt x="6661" y="3307"/>
                    <a:pt x="6625" y="3322"/>
                    <a:pt x="6596" y="3351"/>
                  </a:cubicBezTo>
                  <a:cubicBezTo>
                    <a:pt x="6513" y="3410"/>
                    <a:pt x="6513" y="3517"/>
                    <a:pt x="6572" y="3577"/>
                  </a:cubicBezTo>
                  <a:lnTo>
                    <a:pt x="6906" y="3958"/>
                  </a:lnTo>
                  <a:cubicBezTo>
                    <a:pt x="6930" y="3994"/>
                    <a:pt x="6977" y="4017"/>
                    <a:pt x="7025" y="4017"/>
                  </a:cubicBezTo>
                  <a:cubicBezTo>
                    <a:pt x="7073" y="4017"/>
                    <a:pt x="7108" y="4006"/>
                    <a:pt x="7144" y="3970"/>
                  </a:cubicBezTo>
                  <a:lnTo>
                    <a:pt x="7251" y="3875"/>
                  </a:lnTo>
                  <a:lnTo>
                    <a:pt x="7382" y="3958"/>
                  </a:lnTo>
                  <a:lnTo>
                    <a:pt x="6894" y="4934"/>
                  </a:lnTo>
                  <a:lnTo>
                    <a:pt x="6858" y="4934"/>
                  </a:lnTo>
                  <a:cubicBezTo>
                    <a:pt x="6834" y="4934"/>
                    <a:pt x="6787" y="4910"/>
                    <a:pt x="6775" y="4887"/>
                  </a:cubicBezTo>
                  <a:lnTo>
                    <a:pt x="6132" y="4101"/>
                  </a:lnTo>
                  <a:cubicBezTo>
                    <a:pt x="6098" y="4053"/>
                    <a:pt x="6049" y="4033"/>
                    <a:pt x="6001" y="4033"/>
                  </a:cubicBezTo>
                  <a:cubicBezTo>
                    <a:pt x="5966" y="4033"/>
                    <a:pt x="5931" y="4045"/>
                    <a:pt x="5906" y="4065"/>
                  </a:cubicBezTo>
                  <a:cubicBezTo>
                    <a:pt x="5834" y="4125"/>
                    <a:pt x="5834" y="4232"/>
                    <a:pt x="5882" y="4291"/>
                  </a:cubicBezTo>
                  <a:lnTo>
                    <a:pt x="6513" y="5077"/>
                  </a:lnTo>
                  <a:cubicBezTo>
                    <a:pt x="6608" y="5184"/>
                    <a:pt x="6739" y="5244"/>
                    <a:pt x="6894" y="5244"/>
                  </a:cubicBezTo>
                  <a:lnTo>
                    <a:pt x="7096" y="5232"/>
                  </a:lnTo>
                  <a:lnTo>
                    <a:pt x="6453" y="6720"/>
                  </a:lnTo>
                  <a:cubicBezTo>
                    <a:pt x="6418" y="6815"/>
                    <a:pt x="6346" y="6923"/>
                    <a:pt x="6275" y="7018"/>
                  </a:cubicBezTo>
                  <a:lnTo>
                    <a:pt x="5775" y="7625"/>
                  </a:lnTo>
                  <a:cubicBezTo>
                    <a:pt x="5513" y="7744"/>
                    <a:pt x="5251" y="7816"/>
                    <a:pt x="4965" y="7875"/>
                  </a:cubicBezTo>
                  <a:lnTo>
                    <a:pt x="4691" y="7625"/>
                  </a:lnTo>
                  <a:cubicBezTo>
                    <a:pt x="4656" y="7589"/>
                    <a:pt x="4644" y="7554"/>
                    <a:pt x="4656" y="7506"/>
                  </a:cubicBezTo>
                  <a:lnTo>
                    <a:pt x="4703" y="7339"/>
                  </a:lnTo>
                  <a:cubicBezTo>
                    <a:pt x="4715" y="7280"/>
                    <a:pt x="4703" y="7208"/>
                    <a:pt x="4644" y="7161"/>
                  </a:cubicBezTo>
                  <a:lnTo>
                    <a:pt x="4322" y="6923"/>
                  </a:lnTo>
                  <a:cubicBezTo>
                    <a:pt x="4298" y="6899"/>
                    <a:pt x="4286" y="6863"/>
                    <a:pt x="4286" y="6815"/>
                  </a:cubicBezTo>
                  <a:lnTo>
                    <a:pt x="4310" y="6613"/>
                  </a:lnTo>
                  <a:cubicBezTo>
                    <a:pt x="4310" y="6565"/>
                    <a:pt x="4310" y="6518"/>
                    <a:pt x="4286" y="6494"/>
                  </a:cubicBezTo>
                  <a:cubicBezTo>
                    <a:pt x="4251" y="6458"/>
                    <a:pt x="4203" y="6434"/>
                    <a:pt x="4167" y="6434"/>
                  </a:cubicBezTo>
                  <a:lnTo>
                    <a:pt x="2703" y="6315"/>
                  </a:lnTo>
                  <a:cubicBezTo>
                    <a:pt x="2643" y="6315"/>
                    <a:pt x="2596" y="6280"/>
                    <a:pt x="2560" y="6244"/>
                  </a:cubicBezTo>
                  <a:lnTo>
                    <a:pt x="2120" y="5827"/>
                  </a:lnTo>
                  <a:cubicBezTo>
                    <a:pt x="2084" y="5780"/>
                    <a:pt x="2048" y="5708"/>
                    <a:pt x="2048" y="5649"/>
                  </a:cubicBezTo>
                  <a:lnTo>
                    <a:pt x="2048" y="5030"/>
                  </a:lnTo>
                  <a:cubicBezTo>
                    <a:pt x="2048" y="5006"/>
                    <a:pt x="2060" y="4970"/>
                    <a:pt x="2084" y="4958"/>
                  </a:cubicBezTo>
                  <a:lnTo>
                    <a:pt x="2572" y="4398"/>
                  </a:lnTo>
                  <a:cubicBezTo>
                    <a:pt x="2596" y="4363"/>
                    <a:pt x="2620" y="4339"/>
                    <a:pt x="2620" y="4291"/>
                  </a:cubicBezTo>
                  <a:lnTo>
                    <a:pt x="2620" y="4160"/>
                  </a:lnTo>
                  <a:cubicBezTo>
                    <a:pt x="2620" y="4113"/>
                    <a:pt x="2643" y="4065"/>
                    <a:pt x="2691" y="4053"/>
                  </a:cubicBezTo>
                  <a:lnTo>
                    <a:pt x="3072" y="3887"/>
                  </a:lnTo>
                  <a:lnTo>
                    <a:pt x="3810" y="3875"/>
                  </a:lnTo>
                  <a:cubicBezTo>
                    <a:pt x="3822" y="3875"/>
                    <a:pt x="3834" y="3887"/>
                    <a:pt x="3834" y="3898"/>
                  </a:cubicBezTo>
                  <a:cubicBezTo>
                    <a:pt x="3846" y="4029"/>
                    <a:pt x="3953" y="4137"/>
                    <a:pt x="4072" y="4184"/>
                  </a:cubicBezTo>
                  <a:lnTo>
                    <a:pt x="4596" y="4363"/>
                  </a:lnTo>
                  <a:cubicBezTo>
                    <a:pt x="4628" y="4370"/>
                    <a:pt x="4661" y="4374"/>
                    <a:pt x="4693" y="4374"/>
                  </a:cubicBezTo>
                  <a:cubicBezTo>
                    <a:pt x="4766" y="4374"/>
                    <a:pt x="4836" y="4353"/>
                    <a:pt x="4894" y="4303"/>
                  </a:cubicBezTo>
                  <a:cubicBezTo>
                    <a:pt x="4953" y="4244"/>
                    <a:pt x="5001" y="4148"/>
                    <a:pt x="4989" y="4065"/>
                  </a:cubicBezTo>
                  <a:lnTo>
                    <a:pt x="5644" y="4017"/>
                  </a:lnTo>
                  <a:cubicBezTo>
                    <a:pt x="5751" y="4006"/>
                    <a:pt x="5882" y="3946"/>
                    <a:pt x="5953" y="3839"/>
                  </a:cubicBezTo>
                  <a:cubicBezTo>
                    <a:pt x="6025" y="3732"/>
                    <a:pt x="6060" y="3613"/>
                    <a:pt x="6025" y="3482"/>
                  </a:cubicBezTo>
                  <a:lnTo>
                    <a:pt x="6013" y="3398"/>
                  </a:lnTo>
                  <a:cubicBezTo>
                    <a:pt x="5980" y="3258"/>
                    <a:pt x="5870" y="3157"/>
                    <a:pt x="5725" y="3157"/>
                  </a:cubicBezTo>
                  <a:cubicBezTo>
                    <a:pt x="5710" y="3157"/>
                    <a:pt x="5695" y="3158"/>
                    <a:pt x="5679" y="3160"/>
                  </a:cubicBezTo>
                  <a:lnTo>
                    <a:pt x="5346" y="3184"/>
                  </a:lnTo>
                  <a:lnTo>
                    <a:pt x="5298" y="3125"/>
                  </a:lnTo>
                  <a:lnTo>
                    <a:pt x="5739" y="2684"/>
                  </a:lnTo>
                  <a:cubicBezTo>
                    <a:pt x="5799" y="2624"/>
                    <a:pt x="5799" y="2517"/>
                    <a:pt x="5739" y="2458"/>
                  </a:cubicBezTo>
                  <a:cubicBezTo>
                    <a:pt x="5709" y="2428"/>
                    <a:pt x="5671" y="2413"/>
                    <a:pt x="5632" y="2413"/>
                  </a:cubicBezTo>
                  <a:cubicBezTo>
                    <a:pt x="5593" y="2413"/>
                    <a:pt x="5554" y="2428"/>
                    <a:pt x="5525" y="2458"/>
                  </a:cubicBezTo>
                  <a:lnTo>
                    <a:pt x="4965" y="3005"/>
                  </a:lnTo>
                  <a:lnTo>
                    <a:pt x="4787" y="3077"/>
                  </a:lnTo>
                  <a:lnTo>
                    <a:pt x="4286" y="2696"/>
                  </a:lnTo>
                  <a:cubicBezTo>
                    <a:pt x="4251" y="2669"/>
                    <a:pt x="4208" y="2656"/>
                    <a:pt x="4169" y="2656"/>
                  </a:cubicBezTo>
                  <a:cubicBezTo>
                    <a:pt x="4156" y="2656"/>
                    <a:pt x="4144" y="2657"/>
                    <a:pt x="4132" y="2660"/>
                  </a:cubicBezTo>
                  <a:lnTo>
                    <a:pt x="3417" y="2886"/>
                  </a:lnTo>
                  <a:cubicBezTo>
                    <a:pt x="3405" y="2886"/>
                    <a:pt x="3370" y="2898"/>
                    <a:pt x="3358" y="2922"/>
                  </a:cubicBezTo>
                  <a:lnTo>
                    <a:pt x="3405" y="2708"/>
                  </a:lnTo>
                  <a:lnTo>
                    <a:pt x="3977" y="2291"/>
                  </a:lnTo>
                  <a:lnTo>
                    <a:pt x="4548" y="2208"/>
                  </a:lnTo>
                  <a:cubicBezTo>
                    <a:pt x="4632" y="2184"/>
                    <a:pt x="4691" y="2148"/>
                    <a:pt x="4691" y="2065"/>
                  </a:cubicBezTo>
                  <a:lnTo>
                    <a:pt x="4751" y="1589"/>
                  </a:lnTo>
                  <a:cubicBezTo>
                    <a:pt x="4751" y="1553"/>
                    <a:pt x="4751" y="1505"/>
                    <a:pt x="4715" y="1470"/>
                  </a:cubicBezTo>
                  <a:lnTo>
                    <a:pt x="4477" y="1172"/>
                  </a:lnTo>
                  <a:cubicBezTo>
                    <a:pt x="4441" y="1136"/>
                    <a:pt x="4406" y="1112"/>
                    <a:pt x="4346" y="1112"/>
                  </a:cubicBezTo>
                  <a:cubicBezTo>
                    <a:pt x="4298" y="1112"/>
                    <a:pt x="4239" y="1148"/>
                    <a:pt x="4215" y="1196"/>
                  </a:cubicBezTo>
                  <a:lnTo>
                    <a:pt x="4036" y="1446"/>
                  </a:lnTo>
                  <a:lnTo>
                    <a:pt x="3834" y="1434"/>
                  </a:lnTo>
                  <a:lnTo>
                    <a:pt x="4155" y="815"/>
                  </a:lnTo>
                  <a:lnTo>
                    <a:pt x="4477" y="815"/>
                  </a:lnTo>
                  <a:lnTo>
                    <a:pt x="4727" y="1267"/>
                  </a:lnTo>
                  <a:cubicBezTo>
                    <a:pt x="4763" y="1327"/>
                    <a:pt x="4822" y="1350"/>
                    <a:pt x="4882" y="1350"/>
                  </a:cubicBezTo>
                  <a:cubicBezTo>
                    <a:pt x="4941" y="1350"/>
                    <a:pt x="5001" y="1315"/>
                    <a:pt x="5025" y="1255"/>
                  </a:cubicBezTo>
                  <a:lnTo>
                    <a:pt x="5251" y="719"/>
                  </a:lnTo>
                  <a:cubicBezTo>
                    <a:pt x="5298" y="624"/>
                    <a:pt x="5287" y="505"/>
                    <a:pt x="5215" y="434"/>
                  </a:cubicBezTo>
                  <a:lnTo>
                    <a:pt x="5215" y="434"/>
                  </a:lnTo>
                  <a:cubicBezTo>
                    <a:pt x="5751" y="577"/>
                    <a:pt x="6263" y="839"/>
                    <a:pt x="6692" y="1208"/>
                  </a:cubicBezTo>
                  <a:cubicBezTo>
                    <a:pt x="6724" y="1234"/>
                    <a:pt x="6763" y="1247"/>
                    <a:pt x="6801" y="1247"/>
                  </a:cubicBezTo>
                  <a:cubicBezTo>
                    <a:pt x="6847" y="1247"/>
                    <a:pt x="6892" y="1228"/>
                    <a:pt x="6918" y="1196"/>
                  </a:cubicBezTo>
                  <a:cubicBezTo>
                    <a:pt x="6977" y="1112"/>
                    <a:pt x="6965" y="1017"/>
                    <a:pt x="6906" y="969"/>
                  </a:cubicBezTo>
                  <a:cubicBezTo>
                    <a:pt x="6157" y="343"/>
                    <a:pt x="5219" y="1"/>
                    <a:pt x="4239" y="1"/>
                  </a:cubicBezTo>
                  <a:close/>
                </a:path>
              </a:pathLst>
            </a:cu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2" name="Google Shape;852;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853" name="Google Shape;853;p40"/>
          <p:cNvSpPr txBox="1">
            <a:spLocks noGrp="1"/>
          </p:cNvSpPr>
          <p:nvPr>
            <p:ph type="title"/>
          </p:nvPr>
        </p:nvSpPr>
        <p:spPr>
          <a:xfrm>
            <a:off x="720000" y="15207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Certificate as an NFT (ERC721)</a:t>
            </a:r>
            <a:endParaRPr sz="2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4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Workflow</a:t>
            </a:r>
            <a:endParaRPr/>
          </a:p>
        </p:txBody>
      </p:sp>
      <p:sp>
        <p:nvSpPr>
          <p:cNvPr id="859" name="Google Shape;859;p41"/>
          <p:cNvSpPr txBox="1">
            <a:spLocks noGrp="1"/>
          </p:cNvSpPr>
          <p:nvPr>
            <p:ph type="subTitle" idx="1"/>
          </p:nvPr>
        </p:nvSpPr>
        <p:spPr>
          <a:xfrm>
            <a:off x="720000" y="2960275"/>
            <a:ext cx="2236800" cy="41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Certificate Issuer</a:t>
            </a:r>
            <a:endParaRPr/>
          </a:p>
        </p:txBody>
      </p:sp>
      <p:sp>
        <p:nvSpPr>
          <p:cNvPr id="860" name="Google Shape;860;p41"/>
          <p:cNvSpPr txBox="1">
            <a:spLocks noGrp="1"/>
          </p:cNvSpPr>
          <p:nvPr>
            <p:ph type="subTitle" idx="3"/>
          </p:nvPr>
        </p:nvSpPr>
        <p:spPr>
          <a:xfrm>
            <a:off x="720000" y="3295800"/>
            <a:ext cx="2236800" cy="698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Launch accreditation and issue certificates</a:t>
            </a:r>
            <a:endParaRPr/>
          </a:p>
        </p:txBody>
      </p:sp>
      <p:sp>
        <p:nvSpPr>
          <p:cNvPr id="861" name="Google Shape;861;p41"/>
          <p:cNvSpPr txBox="1">
            <a:spLocks noGrp="1"/>
          </p:cNvSpPr>
          <p:nvPr>
            <p:ph type="subTitle" idx="5"/>
          </p:nvPr>
        </p:nvSpPr>
        <p:spPr>
          <a:xfrm>
            <a:off x="6187200" y="2960250"/>
            <a:ext cx="2236800" cy="41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Certificate Applicant</a:t>
            </a:r>
            <a:endParaRPr/>
          </a:p>
        </p:txBody>
      </p:sp>
      <p:sp>
        <p:nvSpPr>
          <p:cNvPr id="862" name="Google Shape;862;p41"/>
          <p:cNvSpPr txBox="1">
            <a:spLocks noGrp="1"/>
          </p:cNvSpPr>
          <p:nvPr>
            <p:ph type="subTitle" idx="6"/>
          </p:nvPr>
        </p:nvSpPr>
        <p:spPr>
          <a:xfrm>
            <a:off x="6187200" y="3295775"/>
            <a:ext cx="2236800" cy="698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View and verify his/her certificates</a:t>
            </a:r>
            <a:endParaRPr/>
          </a:p>
        </p:txBody>
      </p:sp>
      <p:sp>
        <p:nvSpPr>
          <p:cNvPr id="863" name="Google Shape;863;p41"/>
          <p:cNvSpPr/>
          <p:nvPr/>
        </p:nvSpPr>
        <p:spPr>
          <a:xfrm>
            <a:off x="1782600" y="2019550"/>
            <a:ext cx="111600" cy="111600"/>
          </a:xfrm>
          <a:prstGeom prst="rect">
            <a:avLst/>
          </a:pr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1"/>
          <p:cNvSpPr/>
          <p:nvPr/>
        </p:nvSpPr>
        <p:spPr>
          <a:xfrm>
            <a:off x="7264825" y="2018775"/>
            <a:ext cx="111600" cy="111600"/>
          </a:xfrm>
          <a:prstGeom prst="rect">
            <a:avLst/>
          </a:pr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5" name="Google Shape;865;p41"/>
          <p:cNvGrpSpPr/>
          <p:nvPr/>
        </p:nvGrpSpPr>
        <p:grpSpPr>
          <a:xfrm>
            <a:off x="1608142" y="2303115"/>
            <a:ext cx="502172" cy="641845"/>
            <a:chOff x="4897750" y="2415639"/>
            <a:chExt cx="279513" cy="357255"/>
          </a:xfrm>
        </p:grpSpPr>
        <p:sp>
          <p:nvSpPr>
            <p:cNvPr id="866" name="Google Shape;866;p41"/>
            <p:cNvSpPr/>
            <p:nvPr/>
          </p:nvSpPr>
          <p:spPr>
            <a:xfrm>
              <a:off x="4964119" y="2715522"/>
              <a:ext cx="10613" cy="55472"/>
            </a:xfrm>
            <a:custGeom>
              <a:avLst/>
              <a:gdLst/>
              <a:ahLst/>
              <a:cxnLst/>
              <a:rect l="l" t="t" r="r" b="b"/>
              <a:pathLst>
                <a:path w="335" h="1751" extrusionOk="0">
                  <a:moveTo>
                    <a:pt x="167" y="0"/>
                  </a:moveTo>
                  <a:cubicBezTo>
                    <a:pt x="84" y="0"/>
                    <a:pt x="1" y="84"/>
                    <a:pt x="1" y="167"/>
                  </a:cubicBezTo>
                  <a:lnTo>
                    <a:pt x="1" y="1584"/>
                  </a:lnTo>
                  <a:cubicBezTo>
                    <a:pt x="1" y="1679"/>
                    <a:pt x="84" y="1751"/>
                    <a:pt x="167" y="1751"/>
                  </a:cubicBezTo>
                  <a:cubicBezTo>
                    <a:pt x="263" y="1751"/>
                    <a:pt x="334" y="1679"/>
                    <a:pt x="334" y="1584"/>
                  </a:cubicBezTo>
                  <a:lnTo>
                    <a:pt x="334" y="167"/>
                  </a:lnTo>
                  <a:cubicBezTo>
                    <a:pt x="334" y="84"/>
                    <a:pt x="263" y="0"/>
                    <a:pt x="167"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1"/>
            <p:cNvSpPr/>
            <p:nvPr/>
          </p:nvSpPr>
          <p:spPr>
            <a:xfrm>
              <a:off x="5098031" y="2715522"/>
              <a:ext cx="10581" cy="55472"/>
            </a:xfrm>
            <a:custGeom>
              <a:avLst/>
              <a:gdLst/>
              <a:ahLst/>
              <a:cxnLst/>
              <a:rect l="l" t="t" r="r" b="b"/>
              <a:pathLst>
                <a:path w="334" h="1751" extrusionOk="0">
                  <a:moveTo>
                    <a:pt x="167" y="0"/>
                  </a:moveTo>
                  <a:cubicBezTo>
                    <a:pt x="84" y="0"/>
                    <a:pt x="1" y="84"/>
                    <a:pt x="1" y="167"/>
                  </a:cubicBezTo>
                  <a:lnTo>
                    <a:pt x="1" y="1584"/>
                  </a:lnTo>
                  <a:cubicBezTo>
                    <a:pt x="1" y="1679"/>
                    <a:pt x="84" y="1751"/>
                    <a:pt x="167" y="1751"/>
                  </a:cubicBezTo>
                  <a:cubicBezTo>
                    <a:pt x="251" y="1751"/>
                    <a:pt x="334" y="1679"/>
                    <a:pt x="334" y="1584"/>
                  </a:cubicBezTo>
                  <a:lnTo>
                    <a:pt x="334" y="167"/>
                  </a:lnTo>
                  <a:cubicBezTo>
                    <a:pt x="334" y="84"/>
                    <a:pt x="262" y="0"/>
                    <a:pt x="167"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1"/>
            <p:cNvSpPr/>
            <p:nvPr/>
          </p:nvSpPr>
          <p:spPr>
            <a:xfrm>
              <a:off x="4897750" y="2415639"/>
              <a:ext cx="279513" cy="357255"/>
            </a:xfrm>
            <a:custGeom>
              <a:avLst/>
              <a:gdLst/>
              <a:ahLst/>
              <a:cxnLst/>
              <a:rect l="l" t="t" r="r" b="b"/>
              <a:pathLst>
                <a:path w="8823" h="11277" extrusionOk="0">
                  <a:moveTo>
                    <a:pt x="4787" y="299"/>
                  </a:moveTo>
                  <a:cubicBezTo>
                    <a:pt x="5418" y="299"/>
                    <a:pt x="6013" y="584"/>
                    <a:pt x="6430" y="1061"/>
                  </a:cubicBezTo>
                  <a:cubicBezTo>
                    <a:pt x="6834" y="1549"/>
                    <a:pt x="6989" y="2180"/>
                    <a:pt x="6894" y="2799"/>
                  </a:cubicBezTo>
                  <a:lnTo>
                    <a:pt x="6799" y="3311"/>
                  </a:lnTo>
                  <a:lnTo>
                    <a:pt x="6715" y="3311"/>
                  </a:lnTo>
                  <a:cubicBezTo>
                    <a:pt x="6656" y="3311"/>
                    <a:pt x="6608" y="3299"/>
                    <a:pt x="6573" y="3251"/>
                  </a:cubicBezTo>
                  <a:cubicBezTo>
                    <a:pt x="6549" y="3204"/>
                    <a:pt x="6513" y="3156"/>
                    <a:pt x="6537" y="3097"/>
                  </a:cubicBezTo>
                  <a:lnTo>
                    <a:pt x="6561" y="2882"/>
                  </a:lnTo>
                  <a:cubicBezTo>
                    <a:pt x="6596" y="2585"/>
                    <a:pt x="6501" y="2287"/>
                    <a:pt x="6311" y="2061"/>
                  </a:cubicBezTo>
                  <a:cubicBezTo>
                    <a:pt x="6120" y="1834"/>
                    <a:pt x="5834" y="1715"/>
                    <a:pt x="5537" y="1715"/>
                  </a:cubicBezTo>
                  <a:lnTo>
                    <a:pt x="5465" y="1715"/>
                  </a:lnTo>
                  <a:cubicBezTo>
                    <a:pt x="5370" y="1715"/>
                    <a:pt x="5299" y="1787"/>
                    <a:pt x="5299" y="1882"/>
                  </a:cubicBezTo>
                  <a:cubicBezTo>
                    <a:pt x="5299" y="1965"/>
                    <a:pt x="5370" y="2049"/>
                    <a:pt x="5465" y="2049"/>
                  </a:cubicBezTo>
                  <a:lnTo>
                    <a:pt x="5537" y="2049"/>
                  </a:lnTo>
                  <a:cubicBezTo>
                    <a:pt x="5751" y="2049"/>
                    <a:pt x="5942" y="2132"/>
                    <a:pt x="6072" y="2287"/>
                  </a:cubicBezTo>
                  <a:cubicBezTo>
                    <a:pt x="6203" y="2430"/>
                    <a:pt x="6263" y="2644"/>
                    <a:pt x="6251" y="2835"/>
                  </a:cubicBezTo>
                  <a:lnTo>
                    <a:pt x="6215" y="3061"/>
                  </a:lnTo>
                  <a:cubicBezTo>
                    <a:pt x="6203" y="3204"/>
                    <a:pt x="6251" y="3358"/>
                    <a:pt x="6358" y="3466"/>
                  </a:cubicBezTo>
                  <a:cubicBezTo>
                    <a:pt x="6453" y="3561"/>
                    <a:pt x="6596" y="3644"/>
                    <a:pt x="6739" y="3644"/>
                  </a:cubicBezTo>
                  <a:lnTo>
                    <a:pt x="6965" y="3644"/>
                  </a:lnTo>
                  <a:cubicBezTo>
                    <a:pt x="7037" y="3644"/>
                    <a:pt x="7108" y="3668"/>
                    <a:pt x="7168" y="3728"/>
                  </a:cubicBezTo>
                  <a:cubicBezTo>
                    <a:pt x="7239" y="3787"/>
                    <a:pt x="7251" y="3859"/>
                    <a:pt x="7251" y="3942"/>
                  </a:cubicBezTo>
                  <a:cubicBezTo>
                    <a:pt x="7239" y="4073"/>
                    <a:pt x="7096" y="4192"/>
                    <a:pt x="6954" y="4192"/>
                  </a:cubicBezTo>
                  <a:lnTo>
                    <a:pt x="6870" y="4192"/>
                  </a:lnTo>
                  <a:lnTo>
                    <a:pt x="6870" y="4180"/>
                  </a:lnTo>
                  <a:cubicBezTo>
                    <a:pt x="6870" y="4085"/>
                    <a:pt x="6799" y="4013"/>
                    <a:pt x="6715" y="4013"/>
                  </a:cubicBezTo>
                  <a:cubicBezTo>
                    <a:pt x="6620" y="4013"/>
                    <a:pt x="6549" y="4085"/>
                    <a:pt x="6549" y="4180"/>
                  </a:cubicBezTo>
                  <a:cubicBezTo>
                    <a:pt x="6549" y="5347"/>
                    <a:pt x="5596" y="6287"/>
                    <a:pt x="4418" y="6287"/>
                  </a:cubicBezTo>
                  <a:cubicBezTo>
                    <a:pt x="4395" y="6288"/>
                    <a:pt x="4373" y="6288"/>
                    <a:pt x="4351" y="6288"/>
                  </a:cubicBezTo>
                  <a:cubicBezTo>
                    <a:pt x="3169" y="6288"/>
                    <a:pt x="2251" y="5349"/>
                    <a:pt x="2251" y="4192"/>
                  </a:cubicBezTo>
                  <a:cubicBezTo>
                    <a:pt x="2251" y="4097"/>
                    <a:pt x="2179" y="4025"/>
                    <a:pt x="2084" y="4025"/>
                  </a:cubicBezTo>
                  <a:cubicBezTo>
                    <a:pt x="2001" y="4025"/>
                    <a:pt x="1917" y="4097"/>
                    <a:pt x="1917" y="4192"/>
                  </a:cubicBezTo>
                  <a:lnTo>
                    <a:pt x="1917" y="4204"/>
                  </a:lnTo>
                  <a:lnTo>
                    <a:pt x="1822" y="4204"/>
                  </a:lnTo>
                  <a:cubicBezTo>
                    <a:pt x="1739" y="4204"/>
                    <a:pt x="1667" y="4168"/>
                    <a:pt x="1608" y="4109"/>
                  </a:cubicBezTo>
                  <a:cubicBezTo>
                    <a:pt x="1548" y="4061"/>
                    <a:pt x="1536" y="3978"/>
                    <a:pt x="1536" y="3906"/>
                  </a:cubicBezTo>
                  <a:cubicBezTo>
                    <a:pt x="1548" y="3775"/>
                    <a:pt x="1679" y="3656"/>
                    <a:pt x="1834" y="3656"/>
                  </a:cubicBezTo>
                  <a:lnTo>
                    <a:pt x="2024" y="3656"/>
                  </a:lnTo>
                  <a:cubicBezTo>
                    <a:pt x="2179" y="3656"/>
                    <a:pt x="2310" y="3597"/>
                    <a:pt x="2405" y="3478"/>
                  </a:cubicBezTo>
                  <a:cubicBezTo>
                    <a:pt x="2513" y="3370"/>
                    <a:pt x="2560" y="3216"/>
                    <a:pt x="2548" y="3073"/>
                  </a:cubicBezTo>
                  <a:lnTo>
                    <a:pt x="2513" y="2846"/>
                  </a:lnTo>
                  <a:cubicBezTo>
                    <a:pt x="2489" y="2644"/>
                    <a:pt x="2560" y="2442"/>
                    <a:pt x="2691" y="2299"/>
                  </a:cubicBezTo>
                  <a:cubicBezTo>
                    <a:pt x="2834" y="2144"/>
                    <a:pt x="3024" y="2061"/>
                    <a:pt x="3227" y="2061"/>
                  </a:cubicBezTo>
                  <a:lnTo>
                    <a:pt x="4703" y="2061"/>
                  </a:lnTo>
                  <a:cubicBezTo>
                    <a:pt x="4787" y="2061"/>
                    <a:pt x="4870" y="1989"/>
                    <a:pt x="4870" y="1894"/>
                  </a:cubicBezTo>
                  <a:cubicBezTo>
                    <a:pt x="4870" y="1811"/>
                    <a:pt x="4787" y="1727"/>
                    <a:pt x="4703" y="1727"/>
                  </a:cubicBezTo>
                  <a:lnTo>
                    <a:pt x="3227" y="1727"/>
                  </a:lnTo>
                  <a:cubicBezTo>
                    <a:pt x="2929" y="1727"/>
                    <a:pt x="2643" y="1870"/>
                    <a:pt x="2453" y="2073"/>
                  </a:cubicBezTo>
                  <a:cubicBezTo>
                    <a:pt x="2262" y="2299"/>
                    <a:pt x="2155" y="2596"/>
                    <a:pt x="2203" y="2894"/>
                  </a:cubicBezTo>
                  <a:lnTo>
                    <a:pt x="2227" y="3120"/>
                  </a:lnTo>
                  <a:cubicBezTo>
                    <a:pt x="2227" y="3180"/>
                    <a:pt x="2215" y="3216"/>
                    <a:pt x="2191" y="3263"/>
                  </a:cubicBezTo>
                  <a:cubicBezTo>
                    <a:pt x="2155" y="3311"/>
                    <a:pt x="2096" y="3323"/>
                    <a:pt x="2048" y="3323"/>
                  </a:cubicBezTo>
                  <a:lnTo>
                    <a:pt x="1893" y="3323"/>
                  </a:lnTo>
                  <a:lnTo>
                    <a:pt x="1798" y="2763"/>
                  </a:lnTo>
                  <a:cubicBezTo>
                    <a:pt x="1691" y="2144"/>
                    <a:pt x="1881" y="1525"/>
                    <a:pt x="2274" y="1049"/>
                  </a:cubicBezTo>
                  <a:cubicBezTo>
                    <a:pt x="2679" y="572"/>
                    <a:pt x="3275" y="299"/>
                    <a:pt x="3882" y="299"/>
                  </a:cubicBezTo>
                  <a:close/>
                  <a:moveTo>
                    <a:pt x="5453" y="6395"/>
                  </a:moveTo>
                  <a:lnTo>
                    <a:pt x="5453" y="6954"/>
                  </a:lnTo>
                  <a:lnTo>
                    <a:pt x="5453" y="7073"/>
                  </a:lnTo>
                  <a:lnTo>
                    <a:pt x="4370" y="7692"/>
                  </a:lnTo>
                  <a:lnTo>
                    <a:pt x="3298" y="7073"/>
                  </a:lnTo>
                  <a:lnTo>
                    <a:pt x="3298" y="6954"/>
                  </a:lnTo>
                  <a:lnTo>
                    <a:pt x="3298" y="6395"/>
                  </a:lnTo>
                  <a:cubicBezTo>
                    <a:pt x="3632" y="6561"/>
                    <a:pt x="3989" y="6633"/>
                    <a:pt x="4370" y="6633"/>
                  </a:cubicBezTo>
                  <a:cubicBezTo>
                    <a:pt x="4763" y="6633"/>
                    <a:pt x="5120" y="6537"/>
                    <a:pt x="5453" y="6395"/>
                  </a:cubicBezTo>
                  <a:close/>
                  <a:moveTo>
                    <a:pt x="3215" y="7383"/>
                  </a:moveTo>
                  <a:lnTo>
                    <a:pt x="4108" y="7895"/>
                  </a:lnTo>
                  <a:lnTo>
                    <a:pt x="3644" y="8371"/>
                  </a:lnTo>
                  <a:cubicBezTo>
                    <a:pt x="3608" y="8419"/>
                    <a:pt x="3560" y="8431"/>
                    <a:pt x="3513" y="8431"/>
                  </a:cubicBezTo>
                  <a:cubicBezTo>
                    <a:pt x="3453" y="8431"/>
                    <a:pt x="3405" y="8395"/>
                    <a:pt x="3382" y="8359"/>
                  </a:cubicBezTo>
                  <a:lnTo>
                    <a:pt x="2905" y="7788"/>
                  </a:lnTo>
                  <a:lnTo>
                    <a:pt x="3001" y="7680"/>
                  </a:lnTo>
                  <a:cubicBezTo>
                    <a:pt x="3096" y="7597"/>
                    <a:pt x="3155" y="7502"/>
                    <a:pt x="3215" y="7383"/>
                  </a:cubicBezTo>
                  <a:close/>
                  <a:moveTo>
                    <a:pt x="5537" y="7407"/>
                  </a:moveTo>
                  <a:cubicBezTo>
                    <a:pt x="5584" y="7514"/>
                    <a:pt x="5656" y="7609"/>
                    <a:pt x="5751" y="7704"/>
                  </a:cubicBezTo>
                  <a:lnTo>
                    <a:pt x="5846" y="7788"/>
                  </a:lnTo>
                  <a:lnTo>
                    <a:pt x="5370" y="8359"/>
                  </a:lnTo>
                  <a:cubicBezTo>
                    <a:pt x="5346" y="8395"/>
                    <a:pt x="5287" y="8419"/>
                    <a:pt x="5239" y="8431"/>
                  </a:cubicBezTo>
                  <a:cubicBezTo>
                    <a:pt x="5180" y="8431"/>
                    <a:pt x="5132" y="8419"/>
                    <a:pt x="5108" y="8371"/>
                  </a:cubicBezTo>
                  <a:lnTo>
                    <a:pt x="4644" y="7907"/>
                  </a:lnTo>
                  <a:lnTo>
                    <a:pt x="5537" y="7407"/>
                  </a:lnTo>
                  <a:close/>
                  <a:moveTo>
                    <a:pt x="4394" y="8121"/>
                  </a:moveTo>
                  <a:lnTo>
                    <a:pt x="4727" y="8466"/>
                  </a:lnTo>
                  <a:lnTo>
                    <a:pt x="4656" y="8657"/>
                  </a:lnTo>
                  <a:cubicBezTo>
                    <a:pt x="4632" y="8728"/>
                    <a:pt x="4560" y="8788"/>
                    <a:pt x="4477" y="8788"/>
                  </a:cubicBezTo>
                  <a:lnTo>
                    <a:pt x="4287" y="8788"/>
                  </a:lnTo>
                  <a:cubicBezTo>
                    <a:pt x="4215" y="8788"/>
                    <a:pt x="4144" y="8740"/>
                    <a:pt x="4108" y="8657"/>
                  </a:cubicBezTo>
                  <a:lnTo>
                    <a:pt x="4048" y="8466"/>
                  </a:lnTo>
                  <a:lnTo>
                    <a:pt x="4394" y="8121"/>
                  </a:lnTo>
                  <a:close/>
                  <a:moveTo>
                    <a:pt x="3906" y="1"/>
                  </a:moveTo>
                  <a:cubicBezTo>
                    <a:pt x="3191" y="1"/>
                    <a:pt x="2501" y="322"/>
                    <a:pt x="2036" y="870"/>
                  </a:cubicBezTo>
                  <a:cubicBezTo>
                    <a:pt x="1584" y="1418"/>
                    <a:pt x="1370" y="2132"/>
                    <a:pt x="1489" y="2846"/>
                  </a:cubicBezTo>
                  <a:lnTo>
                    <a:pt x="1584" y="3430"/>
                  </a:lnTo>
                  <a:cubicBezTo>
                    <a:pt x="1393" y="3513"/>
                    <a:pt x="1262" y="3692"/>
                    <a:pt x="1250" y="3906"/>
                  </a:cubicBezTo>
                  <a:cubicBezTo>
                    <a:pt x="1239" y="4073"/>
                    <a:pt x="1298" y="4251"/>
                    <a:pt x="1393" y="4370"/>
                  </a:cubicBezTo>
                  <a:cubicBezTo>
                    <a:pt x="1512" y="4490"/>
                    <a:pt x="1679" y="4561"/>
                    <a:pt x="1846" y="4561"/>
                  </a:cubicBezTo>
                  <a:lnTo>
                    <a:pt x="1965" y="4561"/>
                  </a:lnTo>
                  <a:cubicBezTo>
                    <a:pt x="2048" y="5240"/>
                    <a:pt x="2441" y="5859"/>
                    <a:pt x="2989" y="6228"/>
                  </a:cubicBezTo>
                  <a:lnTo>
                    <a:pt x="2989" y="6526"/>
                  </a:lnTo>
                  <a:cubicBezTo>
                    <a:pt x="2703" y="6633"/>
                    <a:pt x="1977" y="6930"/>
                    <a:pt x="1536" y="7657"/>
                  </a:cubicBezTo>
                  <a:lnTo>
                    <a:pt x="881" y="7847"/>
                  </a:lnTo>
                  <a:cubicBezTo>
                    <a:pt x="357" y="8002"/>
                    <a:pt x="0" y="8490"/>
                    <a:pt x="0" y="9026"/>
                  </a:cubicBezTo>
                  <a:lnTo>
                    <a:pt x="0" y="11074"/>
                  </a:lnTo>
                  <a:cubicBezTo>
                    <a:pt x="0" y="11169"/>
                    <a:pt x="72" y="11240"/>
                    <a:pt x="167" y="11240"/>
                  </a:cubicBezTo>
                  <a:cubicBezTo>
                    <a:pt x="250" y="11240"/>
                    <a:pt x="334" y="11169"/>
                    <a:pt x="334" y="11074"/>
                  </a:cubicBezTo>
                  <a:lnTo>
                    <a:pt x="334" y="9026"/>
                  </a:lnTo>
                  <a:cubicBezTo>
                    <a:pt x="334" y="8633"/>
                    <a:pt x="596" y="8276"/>
                    <a:pt x="965" y="8180"/>
                  </a:cubicBezTo>
                  <a:lnTo>
                    <a:pt x="1346" y="8073"/>
                  </a:lnTo>
                  <a:lnTo>
                    <a:pt x="1346" y="8073"/>
                  </a:lnTo>
                  <a:cubicBezTo>
                    <a:pt x="1322" y="8121"/>
                    <a:pt x="1310" y="8145"/>
                    <a:pt x="1298" y="8192"/>
                  </a:cubicBezTo>
                  <a:cubicBezTo>
                    <a:pt x="1250" y="8335"/>
                    <a:pt x="1262" y="8514"/>
                    <a:pt x="1358" y="8657"/>
                  </a:cubicBezTo>
                  <a:lnTo>
                    <a:pt x="1548" y="8931"/>
                  </a:lnTo>
                  <a:lnTo>
                    <a:pt x="1084" y="9395"/>
                  </a:lnTo>
                  <a:cubicBezTo>
                    <a:pt x="953" y="9526"/>
                    <a:pt x="905" y="9704"/>
                    <a:pt x="953" y="9883"/>
                  </a:cubicBezTo>
                  <a:lnTo>
                    <a:pt x="1250" y="11133"/>
                  </a:lnTo>
                  <a:cubicBezTo>
                    <a:pt x="1262" y="11217"/>
                    <a:pt x="1346" y="11252"/>
                    <a:pt x="1417" y="11252"/>
                  </a:cubicBezTo>
                  <a:lnTo>
                    <a:pt x="1465" y="11252"/>
                  </a:lnTo>
                  <a:cubicBezTo>
                    <a:pt x="1548" y="11240"/>
                    <a:pt x="1608" y="11157"/>
                    <a:pt x="1584" y="11062"/>
                  </a:cubicBezTo>
                  <a:lnTo>
                    <a:pt x="1286" y="9812"/>
                  </a:lnTo>
                  <a:cubicBezTo>
                    <a:pt x="1262" y="9752"/>
                    <a:pt x="1286" y="9681"/>
                    <a:pt x="1322" y="9633"/>
                  </a:cubicBezTo>
                  <a:lnTo>
                    <a:pt x="1893" y="9073"/>
                  </a:lnTo>
                  <a:cubicBezTo>
                    <a:pt x="1953" y="9014"/>
                    <a:pt x="1953" y="8919"/>
                    <a:pt x="1905" y="8859"/>
                  </a:cubicBezTo>
                  <a:lnTo>
                    <a:pt x="1631" y="8478"/>
                  </a:lnTo>
                  <a:cubicBezTo>
                    <a:pt x="1608" y="8431"/>
                    <a:pt x="1596" y="8371"/>
                    <a:pt x="1620" y="8311"/>
                  </a:cubicBezTo>
                  <a:cubicBezTo>
                    <a:pt x="1905" y="7442"/>
                    <a:pt x="2655" y="7049"/>
                    <a:pt x="3001" y="6907"/>
                  </a:cubicBezTo>
                  <a:lnTo>
                    <a:pt x="3001" y="7014"/>
                  </a:lnTo>
                  <a:cubicBezTo>
                    <a:pt x="3001" y="7204"/>
                    <a:pt x="2929" y="7383"/>
                    <a:pt x="2798" y="7526"/>
                  </a:cubicBezTo>
                  <a:lnTo>
                    <a:pt x="2584" y="7728"/>
                  </a:lnTo>
                  <a:cubicBezTo>
                    <a:pt x="2286" y="8026"/>
                    <a:pt x="2132" y="8419"/>
                    <a:pt x="2132" y="8847"/>
                  </a:cubicBezTo>
                  <a:lnTo>
                    <a:pt x="2132" y="8990"/>
                  </a:lnTo>
                  <a:cubicBezTo>
                    <a:pt x="2132" y="9085"/>
                    <a:pt x="2203" y="9157"/>
                    <a:pt x="2286" y="9157"/>
                  </a:cubicBezTo>
                  <a:cubicBezTo>
                    <a:pt x="2382" y="9157"/>
                    <a:pt x="2453" y="9085"/>
                    <a:pt x="2453" y="8990"/>
                  </a:cubicBezTo>
                  <a:lnTo>
                    <a:pt x="2453" y="8847"/>
                  </a:lnTo>
                  <a:cubicBezTo>
                    <a:pt x="2453" y="8573"/>
                    <a:pt x="2548" y="8311"/>
                    <a:pt x="2703" y="8097"/>
                  </a:cubicBezTo>
                  <a:lnTo>
                    <a:pt x="3155" y="8633"/>
                  </a:lnTo>
                  <a:cubicBezTo>
                    <a:pt x="3239" y="8740"/>
                    <a:pt x="3382" y="8812"/>
                    <a:pt x="3525" y="8812"/>
                  </a:cubicBezTo>
                  <a:lnTo>
                    <a:pt x="3560" y="8812"/>
                  </a:lnTo>
                  <a:cubicBezTo>
                    <a:pt x="3644" y="8812"/>
                    <a:pt x="3739" y="8788"/>
                    <a:pt x="3810" y="8752"/>
                  </a:cubicBezTo>
                  <a:lnTo>
                    <a:pt x="3822" y="8812"/>
                  </a:lnTo>
                  <a:cubicBezTo>
                    <a:pt x="3858" y="8907"/>
                    <a:pt x="3894" y="8978"/>
                    <a:pt x="3977" y="9038"/>
                  </a:cubicBezTo>
                  <a:lnTo>
                    <a:pt x="3715" y="11097"/>
                  </a:lnTo>
                  <a:cubicBezTo>
                    <a:pt x="3703" y="11181"/>
                    <a:pt x="3775" y="11276"/>
                    <a:pt x="3870" y="11276"/>
                  </a:cubicBezTo>
                  <a:lnTo>
                    <a:pt x="3882" y="11276"/>
                  </a:lnTo>
                  <a:cubicBezTo>
                    <a:pt x="3977" y="11276"/>
                    <a:pt x="4037" y="11217"/>
                    <a:pt x="4048" y="11121"/>
                  </a:cubicBezTo>
                  <a:lnTo>
                    <a:pt x="4287" y="9157"/>
                  </a:lnTo>
                  <a:lnTo>
                    <a:pt x="4537" y="9157"/>
                  </a:lnTo>
                  <a:lnTo>
                    <a:pt x="4775" y="11121"/>
                  </a:lnTo>
                  <a:cubicBezTo>
                    <a:pt x="4787" y="11217"/>
                    <a:pt x="4846" y="11276"/>
                    <a:pt x="4941" y="11276"/>
                  </a:cubicBezTo>
                  <a:lnTo>
                    <a:pt x="4953" y="11276"/>
                  </a:lnTo>
                  <a:cubicBezTo>
                    <a:pt x="5049" y="11252"/>
                    <a:pt x="5108" y="11181"/>
                    <a:pt x="5108" y="11097"/>
                  </a:cubicBezTo>
                  <a:lnTo>
                    <a:pt x="4846" y="9038"/>
                  </a:lnTo>
                  <a:cubicBezTo>
                    <a:pt x="4906" y="8978"/>
                    <a:pt x="4965" y="8907"/>
                    <a:pt x="5001" y="8812"/>
                  </a:cubicBezTo>
                  <a:lnTo>
                    <a:pt x="5013" y="8752"/>
                  </a:lnTo>
                  <a:cubicBezTo>
                    <a:pt x="5084" y="8800"/>
                    <a:pt x="5180" y="8812"/>
                    <a:pt x="5263" y="8812"/>
                  </a:cubicBezTo>
                  <a:lnTo>
                    <a:pt x="5299" y="8812"/>
                  </a:lnTo>
                  <a:cubicBezTo>
                    <a:pt x="5441" y="8812"/>
                    <a:pt x="5584" y="8740"/>
                    <a:pt x="5668" y="8633"/>
                  </a:cubicBezTo>
                  <a:lnTo>
                    <a:pt x="6120" y="8097"/>
                  </a:lnTo>
                  <a:cubicBezTo>
                    <a:pt x="6275" y="8311"/>
                    <a:pt x="6370" y="8573"/>
                    <a:pt x="6370" y="8847"/>
                  </a:cubicBezTo>
                  <a:lnTo>
                    <a:pt x="6370" y="8990"/>
                  </a:lnTo>
                  <a:cubicBezTo>
                    <a:pt x="6370" y="9085"/>
                    <a:pt x="6442" y="9157"/>
                    <a:pt x="6537" y="9157"/>
                  </a:cubicBezTo>
                  <a:cubicBezTo>
                    <a:pt x="6620" y="9157"/>
                    <a:pt x="6692" y="9085"/>
                    <a:pt x="6692" y="8990"/>
                  </a:cubicBezTo>
                  <a:lnTo>
                    <a:pt x="6692" y="8847"/>
                  </a:lnTo>
                  <a:cubicBezTo>
                    <a:pt x="6692" y="8431"/>
                    <a:pt x="6537" y="8026"/>
                    <a:pt x="6239" y="7728"/>
                  </a:cubicBezTo>
                  <a:lnTo>
                    <a:pt x="6025" y="7526"/>
                  </a:lnTo>
                  <a:cubicBezTo>
                    <a:pt x="5894" y="7383"/>
                    <a:pt x="5822" y="7204"/>
                    <a:pt x="5822" y="7014"/>
                  </a:cubicBezTo>
                  <a:lnTo>
                    <a:pt x="5822" y="6907"/>
                  </a:lnTo>
                  <a:cubicBezTo>
                    <a:pt x="6180" y="7061"/>
                    <a:pt x="6918" y="7442"/>
                    <a:pt x="7204" y="8311"/>
                  </a:cubicBezTo>
                  <a:cubicBezTo>
                    <a:pt x="7215" y="8371"/>
                    <a:pt x="7215" y="8431"/>
                    <a:pt x="7192" y="8478"/>
                  </a:cubicBezTo>
                  <a:lnTo>
                    <a:pt x="6918" y="8859"/>
                  </a:lnTo>
                  <a:cubicBezTo>
                    <a:pt x="6870" y="8919"/>
                    <a:pt x="6894" y="9014"/>
                    <a:pt x="6930" y="9073"/>
                  </a:cubicBezTo>
                  <a:lnTo>
                    <a:pt x="7501" y="9633"/>
                  </a:lnTo>
                  <a:cubicBezTo>
                    <a:pt x="7549" y="9681"/>
                    <a:pt x="7561" y="9752"/>
                    <a:pt x="7549" y="9812"/>
                  </a:cubicBezTo>
                  <a:lnTo>
                    <a:pt x="7251" y="11062"/>
                  </a:lnTo>
                  <a:cubicBezTo>
                    <a:pt x="7227" y="11157"/>
                    <a:pt x="7275" y="11240"/>
                    <a:pt x="7370" y="11252"/>
                  </a:cubicBezTo>
                  <a:lnTo>
                    <a:pt x="7406" y="11252"/>
                  </a:lnTo>
                  <a:cubicBezTo>
                    <a:pt x="7489" y="11252"/>
                    <a:pt x="7549" y="11217"/>
                    <a:pt x="7573" y="11133"/>
                  </a:cubicBezTo>
                  <a:lnTo>
                    <a:pt x="7870" y="9883"/>
                  </a:lnTo>
                  <a:cubicBezTo>
                    <a:pt x="7918" y="9704"/>
                    <a:pt x="7858" y="9526"/>
                    <a:pt x="7739" y="9395"/>
                  </a:cubicBezTo>
                  <a:lnTo>
                    <a:pt x="7275" y="8931"/>
                  </a:lnTo>
                  <a:lnTo>
                    <a:pt x="7466" y="8657"/>
                  </a:lnTo>
                  <a:cubicBezTo>
                    <a:pt x="7561" y="8514"/>
                    <a:pt x="7573" y="8359"/>
                    <a:pt x="7525" y="8192"/>
                  </a:cubicBezTo>
                  <a:cubicBezTo>
                    <a:pt x="7513" y="8145"/>
                    <a:pt x="7501" y="8121"/>
                    <a:pt x="7489" y="8073"/>
                  </a:cubicBezTo>
                  <a:lnTo>
                    <a:pt x="7489" y="8073"/>
                  </a:lnTo>
                  <a:lnTo>
                    <a:pt x="7858" y="8180"/>
                  </a:lnTo>
                  <a:cubicBezTo>
                    <a:pt x="8228" y="8276"/>
                    <a:pt x="8501" y="8633"/>
                    <a:pt x="8501" y="9026"/>
                  </a:cubicBezTo>
                  <a:lnTo>
                    <a:pt x="8501" y="11074"/>
                  </a:lnTo>
                  <a:cubicBezTo>
                    <a:pt x="8501" y="11169"/>
                    <a:pt x="8573" y="11240"/>
                    <a:pt x="8656" y="11240"/>
                  </a:cubicBezTo>
                  <a:cubicBezTo>
                    <a:pt x="8751" y="11240"/>
                    <a:pt x="8823" y="11169"/>
                    <a:pt x="8823" y="11074"/>
                  </a:cubicBezTo>
                  <a:lnTo>
                    <a:pt x="8823" y="9026"/>
                  </a:lnTo>
                  <a:cubicBezTo>
                    <a:pt x="8763" y="8466"/>
                    <a:pt x="8406" y="7966"/>
                    <a:pt x="7894" y="7823"/>
                  </a:cubicBezTo>
                  <a:lnTo>
                    <a:pt x="7239" y="7633"/>
                  </a:lnTo>
                  <a:cubicBezTo>
                    <a:pt x="6787" y="6895"/>
                    <a:pt x="6072" y="6597"/>
                    <a:pt x="5775" y="6502"/>
                  </a:cubicBezTo>
                  <a:lnTo>
                    <a:pt x="5775" y="6204"/>
                  </a:lnTo>
                  <a:cubicBezTo>
                    <a:pt x="6323" y="5811"/>
                    <a:pt x="6715" y="5216"/>
                    <a:pt x="6799" y="4537"/>
                  </a:cubicBezTo>
                  <a:lnTo>
                    <a:pt x="6906" y="4537"/>
                  </a:lnTo>
                  <a:cubicBezTo>
                    <a:pt x="7239" y="4537"/>
                    <a:pt x="7501" y="4299"/>
                    <a:pt x="7537" y="4001"/>
                  </a:cubicBezTo>
                  <a:cubicBezTo>
                    <a:pt x="7549" y="3835"/>
                    <a:pt x="7489" y="3656"/>
                    <a:pt x="7382" y="3537"/>
                  </a:cubicBezTo>
                  <a:cubicBezTo>
                    <a:pt x="7311" y="3466"/>
                    <a:pt x="7215" y="3406"/>
                    <a:pt x="7132" y="3370"/>
                  </a:cubicBezTo>
                  <a:lnTo>
                    <a:pt x="7215" y="2894"/>
                  </a:lnTo>
                  <a:cubicBezTo>
                    <a:pt x="7358" y="2180"/>
                    <a:pt x="7156" y="1430"/>
                    <a:pt x="6704" y="882"/>
                  </a:cubicBezTo>
                  <a:cubicBezTo>
                    <a:pt x="6239" y="334"/>
                    <a:pt x="5537" y="1"/>
                    <a:pt x="4810" y="1"/>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1"/>
            <p:cNvSpPr/>
            <p:nvPr/>
          </p:nvSpPr>
          <p:spPr>
            <a:xfrm>
              <a:off x="4997700" y="2526551"/>
              <a:ext cx="10201" cy="16252"/>
            </a:xfrm>
            <a:custGeom>
              <a:avLst/>
              <a:gdLst/>
              <a:ahLst/>
              <a:cxnLst/>
              <a:rect l="l" t="t" r="r" b="b"/>
              <a:pathLst>
                <a:path w="322" h="513" extrusionOk="0">
                  <a:moveTo>
                    <a:pt x="167" y="0"/>
                  </a:moveTo>
                  <a:cubicBezTo>
                    <a:pt x="72" y="0"/>
                    <a:pt x="0" y="84"/>
                    <a:pt x="0" y="167"/>
                  </a:cubicBezTo>
                  <a:lnTo>
                    <a:pt x="0" y="346"/>
                  </a:lnTo>
                  <a:cubicBezTo>
                    <a:pt x="0" y="441"/>
                    <a:pt x="72" y="512"/>
                    <a:pt x="167" y="512"/>
                  </a:cubicBezTo>
                  <a:cubicBezTo>
                    <a:pt x="250" y="512"/>
                    <a:pt x="322" y="441"/>
                    <a:pt x="322" y="346"/>
                  </a:cubicBezTo>
                  <a:lnTo>
                    <a:pt x="322" y="167"/>
                  </a:lnTo>
                  <a:cubicBezTo>
                    <a:pt x="322" y="60"/>
                    <a:pt x="250" y="0"/>
                    <a:pt x="167"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1"/>
            <p:cNvSpPr/>
            <p:nvPr/>
          </p:nvSpPr>
          <p:spPr>
            <a:xfrm>
              <a:off x="5064830" y="2526551"/>
              <a:ext cx="10233" cy="16252"/>
            </a:xfrm>
            <a:custGeom>
              <a:avLst/>
              <a:gdLst/>
              <a:ahLst/>
              <a:cxnLst/>
              <a:rect l="l" t="t" r="r" b="b"/>
              <a:pathLst>
                <a:path w="323" h="513" extrusionOk="0">
                  <a:moveTo>
                    <a:pt x="156" y="0"/>
                  </a:moveTo>
                  <a:cubicBezTo>
                    <a:pt x="72" y="0"/>
                    <a:pt x="1" y="84"/>
                    <a:pt x="1" y="167"/>
                  </a:cubicBezTo>
                  <a:lnTo>
                    <a:pt x="1" y="346"/>
                  </a:lnTo>
                  <a:cubicBezTo>
                    <a:pt x="1" y="441"/>
                    <a:pt x="72" y="512"/>
                    <a:pt x="156" y="512"/>
                  </a:cubicBezTo>
                  <a:cubicBezTo>
                    <a:pt x="251" y="512"/>
                    <a:pt x="322" y="441"/>
                    <a:pt x="322" y="346"/>
                  </a:cubicBezTo>
                  <a:lnTo>
                    <a:pt x="322" y="167"/>
                  </a:lnTo>
                  <a:cubicBezTo>
                    <a:pt x="322" y="60"/>
                    <a:pt x="251" y="0"/>
                    <a:pt x="156"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1"/>
            <p:cNvSpPr/>
            <p:nvPr/>
          </p:nvSpPr>
          <p:spPr>
            <a:xfrm>
              <a:off x="5013160" y="2565865"/>
              <a:ext cx="46063" cy="16157"/>
            </a:xfrm>
            <a:custGeom>
              <a:avLst/>
              <a:gdLst/>
              <a:ahLst/>
              <a:cxnLst/>
              <a:rect l="l" t="t" r="r" b="b"/>
              <a:pathLst>
                <a:path w="1454" h="510" extrusionOk="0">
                  <a:moveTo>
                    <a:pt x="188" y="1"/>
                  </a:moveTo>
                  <a:cubicBezTo>
                    <a:pt x="146" y="1"/>
                    <a:pt x="102" y="15"/>
                    <a:pt x="60" y="45"/>
                  </a:cubicBezTo>
                  <a:cubicBezTo>
                    <a:pt x="1" y="105"/>
                    <a:pt x="1" y="212"/>
                    <a:pt x="60" y="283"/>
                  </a:cubicBezTo>
                  <a:cubicBezTo>
                    <a:pt x="215" y="414"/>
                    <a:pt x="453" y="510"/>
                    <a:pt x="703" y="510"/>
                  </a:cubicBezTo>
                  <a:cubicBezTo>
                    <a:pt x="977" y="510"/>
                    <a:pt x="1215" y="414"/>
                    <a:pt x="1346" y="283"/>
                  </a:cubicBezTo>
                  <a:cubicBezTo>
                    <a:pt x="1453" y="212"/>
                    <a:pt x="1453" y="105"/>
                    <a:pt x="1370" y="45"/>
                  </a:cubicBezTo>
                  <a:cubicBezTo>
                    <a:pt x="1340" y="15"/>
                    <a:pt x="1301" y="1"/>
                    <a:pt x="1260" y="1"/>
                  </a:cubicBezTo>
                  <a:cubicBezTo>
                    <a:pt x="1218" y="1"/>
                    <a:pt x="1173" y="15"/>
                    <a:pt x="1132" y="45"/>
                  </a:cubicBezTo>
                  <a:cubicBezTo>
                    <a:pt x="1072" y="105"/>
                    <a:pt x="929" y="176"/>
                    <a:pt x="715" y="176"/>
                  </a:cubicBezTo>
                  <a:cubicBezTo>
                    <a:pt x="513" y="176"/>
                    <a:pt x="358" y="105"/>
                    <a:pt x="298" y="45"/>
                  </a:cubicBezTo>
                  <a:cubicBezTo>
                    <a:pt x="268" y="15"/>
                    <a:pt x="230" y="1"/>
                    <a:pt x="188" y="1"/>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1"/>
            <p:cNvSpPr/>
            <p:nvPr/>
          </p:nvSpPr>
          <p:spPr>
            <a:xfrm>
              <a:off x="4992030" y="2509570"/>
              <a:ext cx="21923" cy="10581"/>
            </a:xfrm>
            <a:custGeom>
              <a:avLst/>
              <a:gdLst/>
              <a:ahLst/>
              <a:cxnLst/>
              <a:rect l="l" t="t" r="r" b="b"/>
              <a:pathLst>
                <a:path w="692" h="334" extrusionOk="0">
                  <a:moveTo>
                    <a:pt x="168" y="1"/>
                  </a:moveTo>
                  <a:cubicBezTo>
                    <a:pt x="72" y="1"/>
                    <a:pt x="1" y="84"/>
                    <a:pt x="1" y="167"/>
                  </a:cubicBezTo>
                  <a:cubicBezTo>
                    <a:pt x="1" y="262"/>
                    <a:pt x="72" y="334"/>
                    <a:pt x="168" y="334"/>
                  </a:cubicBezTo>
                  <a:lnTo>
                    <a:pt x="525" y="334"/>
                  </a:lnTo>
                  <a:cubicBezTo>
                    <a:pt x="608" y="334"/>
                    <a:pt x="691" y="262"/>
                    <a:pt x="691" y="167"/>
                  </a:cubicBezTo>
                  <a:cubicBezTo>
                    <a:pt x="691" y="84"/>
                    <a:pt x="608" y="1"/>
                    <a:pt x="525" y="1"/>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1"/>
            <p:cNvSpPr/>
            <p:nvPr/>
          </p:nvSpPr>
          <p:spPr>
            <a:xfrm>
              <a:off x="5059191" y="2509570"/>
              <a:ext cx="21511" cy="10581"/>
            </a:xfrm>
            <a:custGeom>
              <a:avLst/>
              <a:gdLst/>
              <a:ahLst/>
              <a:cxnLst/>
              <a:rect l="l" t="t" r="r" b="b"/>
              <a:pathLst>
                <a:path w="679" h="334" extrusionOk="0">
                  <a:moveTo>
                    <a:pt x="155" y="1"/>
                  </a:moveTo>
                  <a:cubicBezTo>
                    <a:pt x="72" y="1"/>
                    <a:pt x="0" y="84"/>
                    <a:pt x="0" y="167"/>
                  </a:cubicBezTo>
                  <a:cubicBezTo>
                    <a:pt x="0" y="262"/>
                    <a:pt x="72" y="334"/>
                    <a:pt x="155" y="334"/>
                  </a:cubicBezTo>
                  <a:lnTo>
                    <a:pt x="512" y="334"/>
                  </a:lnTo>
                  <a:cubicBezTo>
                    <a:pt x="607" y="334"/>
                    <a:pt x="679" y="262"/>
                    <a:pt x="679" y="167"/>
                  </a:cubicBezTo>
                  <a:cubicBezTo>
                    <a:pt x="679" y="84"/>
                    <a:pt x="607" y="1"/>
                    <a:pt x="512" y="1"/>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41"/>
          <p:cNvGrpSpPr/>
          <p:nvPr/>
        </p:nvGrpSpPr>
        <p:grpSpPr>
          <a:xfrm>
            <a:off x="7069531" y="2303097"/>
            <a:ext cx="502177" cy="672573"/>
            <a:chOff x="6702211" y="3782599"/>
            <a:chExt cx="270104" cy="361754"/>
          </a:xfrm>
        </p:grpSpPr>
        <p:sp>
          <p:nvSpPr>
            <p:cNvPr id="875" name="Google Shape;875;p41"/>
            <p:cNvSpPr/>
            <p:nvPr/>
          </p:nvSpPr>
          <p:spPr>
            <a:xfrm>
              <a:off x="6798011" y="3907070"/>
              <a:ext cx="10233" cy="16252"/>
            </a:xfrm>
            <a:custGeom>
              <a:avLst/>
              <a:gdLst/>
              <a:ahLst/>
              <a:cxnLst/>
              <a:rect l="l" t="t" r="r" b="b"/>
              <a:pathLst>
                <a:path w="323" h="513" extrusionOk="0">
                  <a:moveTo>
                    <a:pt x="156" y="0"/>
                  </a:moveTo>
                  <a:cubicBezTo>
                    <a:pt x="72" y="0"/>
                    <a:pt x="1" y="83"/>
                    <a:pt x="1" y="167"/>
                  </a:cubicBezTo>
                  <a:lnTo>
                    <a:pt x="1" y="345"/>
                  </a:lnTo>
                  <a:cubicBezTo>
                    <a:pt x="1" y="441"/>
                    <a:pt x="72" y="512"/>
                    <a:pt x="156" y="512"/>
                  </a:cubicBezTo>
                  <a:cubicBezTo>
                    <a:pt x="251" y="512"/>
                    <a:pt x="322" y="441"/>
                    <a:pt x="322" y="345"/>
                  </a:cubicBezTo>
                  <a:lnTo>
                    <a:pt x="322" y="167"/>
                  </a:lnTo>
                  <a:cubicBezTo>
                    <a:pt x="322" y="83"/>
                    <a:pt x="251" y="0"/>
                    <a:pt x="156"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1"/>
            <p:cNvSpPr/>
            <p:nvPr/>
          </p:nvSpPr>
          <p:spPr>
            <a:xfrm>
              <a:off x="6865933" y="3907070"/>
              <a:ext cx="10201" cy="16252"/>
            </a:xfrm>
            <a:custGeom>
              <a:avLst/>
              <a:gdLst/>
              <a:ahLst/>
              <a:cxnLst/>
              <a:rect l="l" t="t" r="r" b="b"/>
              <a:pathLst>
                <a:path w="322" h="513" extrusionOk="0">
                  <a:moveTo>
                    <a:pt x="155" y="0"/>
                  </a:moveTo>
                  <a:cubicBezTo>
                    <a:pt x="72" y="0"/>
                    <a:pt x="0" y="83"/>
                    <a:pt x="0" y="167"/>
                  </a:cubicBezTo>
                  <a:lnTo>
                    <a:pt x="0" y="345"/>
                  </a:lnTo>
                  <a:cubicBezTo>
                    <a:pt x="0" y="441"/>
                    <a:pt x="72" y="512"/>
                    <a:pt x="155" y="512"/>
                  </a:cubicBezTo>
                  <a:cubicBezTo>
                    <a:pt x="250" y="512"/>
                    <a:pt x="322" y="441"/>
                    <a:pt x="322" y="345"/>
                  </a:cubicBezTo>
                  <a:lnTo>
                    <a:pt x="322" y="167"/>
                  </a:lnTo>
                  <a:cubicBezTo>
                    <a:pt x="322" y="83"/>
                    <a:pt x="250" y="0"/>
                    <a:pt x="155"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1"/>
            <p:cNvSpPr/>
            <p:nvPr/>
          </p:nvSpPr>
          <p:spPr>
            <a:xfrm>
              <a:off x="6814231" y="3946765"/>
              <a:ext cx="45302" cy="16157"/>
            </a:xfrm>
            <a:custGeom>
              <a:avLst/>
              <a:gdLst/>
              <a:ahLst/>
              <a:cxnLst/>
              <a:rect l="l" t="t" r="r" b="b"/>
              <a:pathLst>
                <a:path w="1430" h="510" extrusionOk="0">
                  <a:moveTo>
                    <a:pt x="180" y="0"/>
                  </a:moveTo>
                  <a:cubicBezTo>
                    <a:pt x="135" y="0"/>
                    <a:pt x="90" y="15"/>
                    <a:pt x="60" y="45"/>
                  </a:cubicBezTo>
                  <a:cubicBezTo>
                    <a:pt x="1" y="104"/>
                    <a:pt x="1" y="223"/>
                    <a:pt x="60" y="283"/>
                  </a:cubicBezTo>
                  <a:cubicBezTo>
                    <a:pt x="215" y="438"/>
                    <a:pt x="453" y="509"/>
                    <a:pt x="715" y="509"/>
                  </a:cubicBezTo>
                  <a:cubicBezTo>
                    <a:pt x="989" y="509"/>
                    <a:pt x="1227" y="414"/>
                    <a:pt x="1370" y="283"/>
                  </a:cubicBezTo>
                  <a:cubicBezTo>
                    <a:pt x="1430" y="212"/>
                    <a:pt x="1430" y="104"/>
                    <a:pt x="1370" y="45"/>
                  </a:cubicBezTo>
                  <a:cubicBezTo>
                    <a:pt x="1340" y="15"/>
                    <a:pt x="1302" y="0"/>
                    <a:pt x="1260" y="0"/>
                  </a:cubicBezTo>
                  <a:cubicBezTo>
                    <a:pt x="1218" y="0"/>
                    <a:pt x="1174" y="15"/>
                    <a:pt x="1132" y="45"/>
                  </a:cubicBezTo>
                  <a:cubicBezTo>
                    <a:pt x="1073" y="104"/>
                    <a:pt x="930" y="176"/>
                    <a:pt x="715" y="176"/>
                  </a:cubicBezTo>
                  <a:cubicBezTo>
                    <a:pt x="513" y="176"/>
                    <a:pt x="358" y="104"/>
                    <a:pt x="299" y="45"/>
                  </a:cubicBezTo>
                  <a:cubicBezTo>
                    <a:pt x="269" y="15"/>
                    <a:pt x="224" y="0"/>
                    <a:pt x="180"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1"/>
            <p:cNvSpPr/>
            <p:nvPr/>
          </p:nvSpPr>
          <p:spPr>
            <a:xfrm>
              <a:off x="6702211" y="3782599"/>
              <a:ext cx="270104" cy="361754"/>
            </a:xfrm>
            <a:custGeom>
              <a:avLst/>
              <a:gdLst/>
              <a:ahLst/>
              <a:cxnLst/>
              <a:rect l="l" t="t" r="r" b="b"/>
              <a:pathLst>
                <a:path w="8526" h="11419" extrusionOk="0">
                  <a:moveTo>
                    <a:pt x="4251" y="322"/>
                  </a:moveTo>
                  <a:cubicBezTo>
                    <a:pt x="5835" y="322"/>
                    <a:pt x="7109" y="1595"/>
                    <a:pt x="7109" y="3179"/>
                  </a:cubicBezTo>
                  <a:lnTo>
                    <a:pt x="7133" y="3810"/>
                  </a:lnTo>
                  <a:cubicBezTo>
                    <a:pt x="7037" y="3774"/>
                    <a:pt x="6954" y="3739"/>
                    <a:pt x="6847" y="3739"/>
                  </a:cubicBezTo>
                  <a:lnTo>
                    <a:pt x="6573" y="3739"/>
                  </a:lnTo>
                  <a:cubicBezTo>
                    <a:pt x="5835" y="3739"/>
                    <a:pt x="5025" y="3441"/>
                    <a:pt x="4335" y="2905"/>
                  </a:cubicBezTo>
                  <a:cubicBezTo>
                    <a:pt x="3632" y="2369"/>
                    <a:pt x="3061" y="1643"/>
                    <a:pt x="2692" y="774"/>
                  </a:cubicBezTo>
                  <a:cubicBezTo>
                    <a:pt x="3144" y="476"/>
                    <a:pt x="3680" y="322"/>
                    <a:pt x="4251" y="322"/>
                  </a:cubicBezTo>
                  <a:close/>
                  <a:moveTo>
                    <a:pt x="2406" y="976"/>
                  </a:moveTo>
                  <a:cubicBezTo>
                    <a:pt x="2811" y="1846"/>
                    <a:pt x="3394" y="2608"/>
                    <a:pt x="4120" y="3155"/>
                  </a:cubicBezTo>
                  <a:cubicBezTo>
                    <a:pt x="4882" y="3739"/>
                    <a:pt x="5740" y="4048"/>
                    <a:pt x="6561" y="4048"/>
                  </a:cubicBezTo>
                  <a:lnTo>
                    <a:pt x="6835" y="4048"/>
                  </a:lnTo>
                  <a:cubicBezTo>
                    <a:pt x="6906" y="4048"/>
                    <a:pt x="6978" y="4084"/>
                    <a:pt x="7037" y="4143"/>
                  </a:cubicBezTo>
                  <a:cubicBezTo>
                    <a:pt x="7097" y="4227"/>
                    <a:pt x="7133" y="4310"/>
                    <a:pt x="7109" y="4393"/>
                  </a:cubicBezTo>
                  <a:cubicBezTo>
                    <a:pt x="7097" y="4524"/>
                    <a:pt x="6966" y="4643"/>
                    <a:pt x="6811" y="4643"/>
                  </a:cubicBezTo>
                  <a:lnTo>
                    <a:pt x="6740" y="4643"/>
                  </a:lnTo>
                  <a:lnTo>
                    <a:pt x="6740" y="4632"/>
                  </a:lnTo>
                  <a:cubicBezTo>
                    <a:pt x="6740" y="4548"/>
                    <a:pt x="6668" y="4465"/>
                    <a:pt x="6573" y="4465"/>
                  </a:cubicBezTo>
                  <a:cubicBezTo>
                    <a:pt x="6490" y="4465"/>
                    <a:pt x="6418" y="4548"/>
                    <a:pt x="6418" y="4632"/>
                  </a:cubicBezTo>
                  <a:cubicBezTo>
                    <a:pt x="6418" y="5822"/>
                    <a:pt x="5442" y="6775"/>
                    <a:pt x="4251" y="6775"/>
                  </a:cubicBezTo>
                  <a:cubicBezTo>
                    <a:pt x="3061" y="6775"/>
                    <a:pt x="2096" y="5810"/>
                    <a:pt x="2096" y="4620"/>
                  </a:cubicBezTo>
                  <a:cubicBezTo>
                    <a:pt x="2096" y="4524"/>
                    <a:pt x="2025" y="4453"/>
                    <a:pt x="1930" y="4453"/>
                  </a:cubicBezTo>
                  <a:cubicBezTo>
                    <a:pt x="1846" y="4453"/>
                    <a:pt x="1775" y="4524"/>
                    <a:pt x="1775" y="4620"/>
                  </a:cubicBezTo>
                  <a:lnTo>
                    <a:pt x="1775" y="4632"/>
                  </a:lnTo>
                  <a:lnTo>
                    <a:pt x="1668" y="4632"/>
                  </a:lnTo>
                  <a:cubicBezTo>
                    <a:pt x="1596" y="4632"/>
                    <a:pt x="1513" y="4608"/>
                    <a:pt x="1453" y="4548"/>
                  </a:cubicBezTo>
                  <a:cubicBezTo>
                    <a:pt x="1394" y="4489"/>
                    <a:pt x="1382" y="4405"/>
                    <a:pt x="1382" y="4322"/>
                  </a:cubicBezTo>
                  <a:cubicBezTo>
                    <a:pt x="1394" y="4191"/>
                    <a:pt x="1537" y="4072"/>
                    <a:pt x="1680" y="4072"/>
                  </a:cubicBezTo>
                  <a:lnTo>
                    <a:pt x="1739" y="4072"/>
                  </a:lnTo>
                  <a:cubicBezTo>
                    <a:pt x="1930" y="4072"/>
                    <a:pt x="2096" y="3989"/>
                    <a:pt x="2227" y="3858"/>
                  </a:cubicBezTo>
                  <a:cubicBezTo>
                    <a:pt x="2370" y="3727"/>
                    <a:pt x="2442" y="3548"/>
                    <a:pt x="2442" y="3370"/>
                  </a:cubicBezTo>
                  <a:lnTo>
                    <a:pt x="2442" y="3191"/>
                  </a:lnTo>
                  <a:cubicBezTo>
                    <a:pt x="2442" y="2965"/>
                    <a:pt x="2549" y="2738"/>
                    <a:pt x="2727" y="2608"/>
                  </a:cubicBezTo>
                  <a:cubicBezTo>
                    <a:pt x="2799" y="2548"/>
                    <a:pt x="2811" y="2441"/>
                    <a:pt x="2751" y="2369"/>
                  </a:cubicBezTo>
                  <a:cubicBezTo>
                    <a:pt x="2717" y="2329"/>
                    <a:pt x="2668" y="2307"/>
                    <a:pt x="2619" y="2307"/>
                  </a:cubicBezTo>
                  <a:cubicBezTo>
                    <a:pt x="2581" y="2307"/>
                    <a:pt x="2544" y="2320"/>
                    <a:pt x="2513" y="2346"/>
                  </a:cubicBezTo>
                  <a:cubicBezTo>
                    <a:pt x="2251" y="2548"/>
                    <a:pt x="2096" y="2846"/>
                    <a:pt x="2096" y="3191"/>
                  </a:cubicBezTo>
                  <a:lnTo>
                    <a:pt x="2096" y="3370"/>
                  </a:lnTo>
                  <a:cubicBezTo>
                    <a:pt x="2096" y="3477"/>
                    <a:pt x="2049" y="3560"/>
                    <a:pt x="1989" y="3620"/>
                  </a:cubicBezTo>
                  <a:cubicBezTo>
                    <a:pt x="1918" y="3691"/>
                    <a:pt x="1834" y="3727"/>
                    <a:pt x="1739" y="3727"/>
                  </a:cubicBezTo>
                  <a:lnTo>
                    <a:pt x="1680" y="3727"/>
                  </a:lnTo>
                  <a:cubicBezTo>
                    <a:pt x="1572" y="3727"/>
                    <a:pt x="1477" y="3751"/>
                    <a:pt x="1382" y="3798"/>
                  </a:cubicBezTo>
                  <a:lnTo>
                    <a:pt x="1382" y="3179"/>
                  </a:lnTo>
                  <a:cubicBezTo>
                    <a:pt x="1382" y="2298"/>
                    <a:pt x="1787" y="1512"/>
                    <a:pt x="2406" y="976"/>
                  </a:cubicBezTo>
                  <a:close/>
                  <a:moveTo>
                    <a:pt x="1394" y="4905"/>
                  </a:moveTo>
                  <a:cubicBezTo>
                    <a:pt x="1489" y="4941"/>
                    <a:pt x="1572" y="4965"/>
                    <a:pt x="1668" y="4965"/>
                  </a:cubicBezTo>
                  <a:lnTo>
                    <a:pt x="1787" y="4965"/>
                  </a:lnTo>
                  <a:cubicBezTo>
                    <a:pt x="1894" y="5739"/>
                    <a:pt x="2370" y="6394"/>
                    <a:pt x="3001" y="6775"/>
                  </a:cubicBezTo>
                  <a:lnTo>
                    <a:pt x="3001" y="7501"/>
                  </a:lnTo>
                  <a:lnTo>
                    <a:pt x="3025" y="7501"/>
                  </a:lnTo>
                  <a:cubicBezTo>
                    <a:pt x="3025" y="7703"/>
                    <a:pt x="2918" y="7894"/>
                    <a:pt x="2739" y="7977"/>
                  </a:cubicBezTo>
                  <a:cubicBezTo>
                    <a:pt x="2453" y="7715"/>
                    <a:pt x="1513" y="6668"/>
                    <a:pt x="1394" y="4905"/>
                  </a:cubicBezTo>
                  <a:close/>
                  <a:moveTo>
                    <a:pt x="7454" y="8954"/>
                  </a:moveTo>
                  <a:lnTo>
                    <a:pt x="7585" y="8989"/>
                  </a:lnTo>
                  <a:cubicBezTo>
                    <a:pt x="7740" y="9037"/>
                    <a:pt x="7859" y="9132"/>
                    <a:pt x="7966" y="9227"/>
                  </a:cubicBezTo>
                  <a:lnTo>
                    <a:pt x="7454" y="9668"/>
                  </a:lnTo>
                  <a:lnTo>
                    <a:pt x="7454" y="8954"/>
                  </a:lnTo>
                  <a:close/>
                  <a:moveTo>
                    <a:pt x="2311" y="8489"/>
                  </a:moveTo>
                  <a:cubicBezTo>
                    <a:pt x="2632" y="9275"/>
                    <a:pt x="3406" y="9787"/>
                    <a:pt x="4251" y="9787"/>
                  </a:cubicBezTo>
                  <a:cubicBezTo>
                    <a:pt x="4763" y="9787"/>
                    <a:pt x="5251" y="9596"/>
                    <a:pt x="5621" y="9275"/>
                  </a:cubicBezTo>
                  <a:cubicBezTo>
                    <a:pt x="5680" y="9394"/>
                    <a:pt x="5763" y="9501"/>
                    <a:pt x="5823" y="9608"/>
                  </a:cubicBezTo>
                  <a:cubicBezTo>
                    <a:pt x="5371" y="9966"/>
                    <a:pt x="4823" y="10156"/>
                    <a:pt x="4251" y="10156"/>
                  </a:cubicBezTo>
                  <a:cubicBezTo>
                    <a:pt x="3239" y="10156"/>
                    <a:pt x="2334" y="9549"/>
                    <a:pt x="1953" y="8620"/>
                  </a:cubicBezTo>
                  <a:lnTo>
                    <a:pt x="2311" y="8489"/>
                  </a:lnTo>
                  <a:close/>
                  <a:moveTo>
                    <a:pt x="4251" y="0"/>
                  </a:moveTo>
                  <a:cubicBezTo>
                    <a:pt x="2489" y="0"/>
                    <a:pt x="1060" y="1429"/>
                    <a:pt x="1060" y="3203"/>
                  </a:cubicBezTo>
                  <a:lnTo>
                    <a:pt x="1060" y="4572"/>
                  </a:lnTo>
                  <a:cubicBezTo>
                    <a:pt x="1060" y="5858"/>
                    <a:pt x="1477" y="6787"/>
                    <a:pt x="1834" y="7370"/>
                  </a:cubicBezTo>
                  <a:cubicBezTo>
                    <a:pt x="2037" y="7715"/>
                    <a:pt x="2263" y="7965"/>
                    <a:pt x="2406" y="8132"/>
                  </a:cubicBezTo>
                  <a:lnTo>
                    <a:pt x="822" y="8692"/>
                  </a:lnTo>
                  <a:cubicBezTo>
                    <a:pt x="322" y="8870"/>
                    <a:pt x="1" y="9335"/>
                    <a:pt x="1" y="9858"/>
                  </a:cubicBezTo>
                  <a:lnTo>
                    <a:pt x="1" y="11240"/>
                  </a:lnTo>
                  <a:cubicBezTo>
                    <a:pt x="1" y="11323"/>
                    <a:pt x="72" y="11406"/>
                    <a:pt x="167" y="11406"/>
                  </a:cubicBezTo>
                  <a:cubicBezTo>
                    <a:pt x="251" y="11406"/>
                    <a:pt x="322" y="11323"/>
                    <a:pt x="322" y="11240"/>
                  </a:cubicBezTo>
                  <a:lnTo>
                    <a:pt x="322" y="9858"/>
                  </a:lnTo>
                  <a:cubicBezTo>
                    <a:pt x="322" y="9751"/>
                    <a:pt x="334" y="9632"/>
                    <a:pt x="382" y="9537"/>
                  </a:cubicBezTo>
                  <a:lnTo>
                    <a:pt x="1239" y="10275"/>
                  </a:lnTo>
                  <a:cubicBezTo>
                    <a:pt x="1358" y="10370"/>
                    <a:pt x="1430" y="10525"/>
                    <a:pt x="1430" y="10692"/>
                  </a:cubicBezTo>
                  <a:lnTo>
                    <a:pt x="1430" y="11251"/>
                  </a:lnTo>
                  <a:cubicBezTo>
                    <a:pt x="1430" y="11347"/>
                    <a:pt x="1501" y="11418"/>
                    <a:pt x="1596" y="11418"/>
                  </a:cubicBezTo>
                  <a:cubicBezTo>
                    <a:pt x="1680" y="11418"/>
                    <a:pt x="1751" y="11347"/>
                    <a:pt x="1751" y="11251"/>
                  </a:cubicBezTo>
                  <a:lnTo>
                    <a:pt x="1751" y="10692"/>
                  </a:lnTo>
                  <a:cubicBezTo>
                    <a:pt x="1751" y="10430"/>
                    <a:pt x="1632" y="10180"/>
                    <a:pt x="1441" y="10013"/>
                  </a:cubicBezTo>
                  <a:lnTo>
                    <a:pt x="560" y="9263"/>
                  </a:lnTo>
                  <a:cubicBezTo>
                    <a:pt x="668" y="9156"/>
                    <a:pt x="787" y="9061"/>
                    <a:pt x="929" y="9025"/>
                  </a:cubicBezTo>
                  <a:lnTo>
                    <a:pt x="1632" y="8763"/>
                  </a:lnTo>
                  <a:cubicBezTo>
                    <a:pt x="2072" y="9823"/>
                    <a:pt x="3108" y="10525"/>
                    <a:pt x="4275" y="10525"/>
                  </a:cubicBezTo>
                  <a:cubicBezTo>
                    <a:pt x="4906" y="10525"/>
                    <a:pt x="5525" y="10311"/>
                    <a:pt x="6013" y="9930"/>
                  </a:cubicBezTo>
                  <a:cubicBezTo>
                    <a:pt x="6240" y="10311"/>
                    <a:pt x="6418" y="10728"/>
                    <a:pt x="6418" y="11251"/>
                  </a:cubicBezTo>
                  <a:cubicBezTo>
                    <a:pt x="6418" y="11347"/>
                    <a:pt x="6490" y="11418"/>
                    <a:pt x="6573" y="11418"/>
                  </a:cubicBezTo>
                  <a:cubicBezTo>
                    <a:pt x="6668" y="11418"/>
                    <a:pt x="6740" y="11347"/>
                    <a:pt x="6740" y="11251"/>
                  </a:cubicBezTo>
                  <a:cubicBezTo>
                    <a:pt x="6740" y="10513"/>
                    <a:pt x="6430" y="9989"/>
                    <a:pt x="6109" y="9477"/>
                  </a:cubicBezTo>
                  <a:cubicBezTo>
                    <a:pt x="5787" y="8942"/>
                    <a:pt x="5490" y="8453"/>
                    <a:pt x="5490" y="7691"/>
                  </a:cubicBezTo>
                  <a:lnTo>
                    <a:pt x="5490" y="7513"/>
                  </a:lnTo>
                  <a:cubicBezTo>
                    <a:pt x="5490" y="7430"/>
                    <a:pt x="5418" y="7358"/>
                    <a:pt x="5323" y="7358"/>
                  </a:cubicBezTo>
                  <a:cubicBezTo>
                    <a:pt x="5240" y="7358"/>
                    <a:pt x="5168" y="7430"/>
                    <a:pt x="5168" y="7513"/>
                  </a:cubicBezTo>
                  <a:lnTo>
                    <a:pt x="5168" y="7691"/>
                  </a:lnTo>
                  <a:cubicBezTo>
                    <a:pt x="5168" y="8227"/>
                    <a:pt x="5299" y="8644"/>
                    <a:pt x="5478" y="9025"/>
                  </a:cubicBezTo>
                  <a:cubicBezTo>
                    <a:pt x="5144" y="9335"/>
                    <a:pt x="4716" y="9501"/>
                    <a:pt x="4251" y="9501"/>
                  </a:cubicBezTo>
                  <a:cubicBezTo>
                    <a:pt x="3537" y="9501"/>
                    <a:pt x="2906" y="9085"/>
                    <a:pt x="2620" y="8442"/>
                  </a:cubicBezTo>
                  <a:lnTo>
                    <a:pt x="2763" y="8382"/>
                  </a:lnTo>
                  <a:cubicBezTo>
                    <a:pt x="3120" y="8263"/>
                    <a:pt x="3346" y="7918"/>
                    <a:pt x="3346" y="7549"/>
                  </a:cubicBezTo>
                  <a:lnTo>
                    <a:pt x="3346" y="6977"/>
                  </a:lnTo>
                  <a:cubicBezTo>
                    <a:pt x="3632" y="7084"/>
                    <a:pt x="3930" y="7144"/>
                    <a:pt x="4251" y="7144"/>
                  </a:cubicBezTo>
                  <a:cubicBezTo>
                    <a:pt x="5501" y="7144"/>
                    <a:pt x="6549" y="6203"/>
                    <a:pt x="6704" y="5001"/>
                  </a:cubicBezTo>
                  <a:lnTo>
                    <a:pt x="6811" y="5001"/>
                  </a:lnTo>
                  <a:cubicBezTo>
                    <a:pt x="6918" y="5001"/>
                    <a:pt x="7025" y="4977"/>
                    <a:pt x="7109" y="4929"/>
                  </a:cubicBezTo>
                  <a:lnTo>
                    <a:pt x="7109" y="11251"/>
                  </a:lnTo>
                  <a:cubicBezTo>
                    <a:pt x="7109" y="11347"/>
                    <a:pt x="7180" y="11418"/>
                    <a:pt x="7276" y="11418"/>
                  </a:cubicBezTo>
                  <a:cubicBezTo>
                    <a:pt x="7359" y="11418"/>
                    <a:pt x="7442" y="11347"/>
                    <a:pt x="7442" y="11251"/>
                  </a:cubicBezTo>
                  <a:lnTo>
                    <a:pt x="7442" y="10108"/>
                  </a:lnTo>
                  <a:lnTo>
                    <a:pt x="8121" y="9525"/>
                  </a:lnTo>
                  <a:cubicBezTo>
                    <a:pt x="8168" y="9632"/>
                    <a:pt x="8180" y="9739"/>
                    <a:pt x="8180" y="9847"/>
                  </a:cubicBezTo>
                  <a:lnTo>
                    <a:pt x="8180" y="11228"/>
                  </a:lnTo>
                  <a:cubicBezTo>
                    <a:pt x="8180" y="11311"/>
                    <a:pt x="8252" y="11394"/>
                    <a:pt x="8347" y="11394"/>
                  </a:cubicBezTo>
                  <a:cubicBezTo>
                    <a:pt x="8430" y="11394"/>
                    <a:pt x="8514" y="11311"/>
                    <a:pt x="8514" y="11228"/>
                  </a:cubicBezTo>
                  <a:lnTo>
                    <a:pt x="8514" y="9847"/>
                  </a:lnTo>
                  <a:cubicBezTo>
                    <a:pt x="8526" y="9323"/>
                    <a:pt x="8204" y="8846"/>
                    <a:pt x="7692" y="8680"/>
                  </a:cubicBezTo>
                  <a:lnTo>
                    <a:pt x="7454" y="8596"/>
                  </a:lnTo>
                  <a:lnTo>
                    <a:pt x="7454" y="3203"/>
                  </a:lnTo>
                  <a:cubicBezTo>
                    <a:pt x="7454" y="1453"/>
                    <a:pt x="6025" y="0"/>
                    <a:pt x="4251"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1"/>
            <p:cNvSpPr/>
            <p:nvPr/>
          </p:nvSpPr>
          <p:spPr>
            <a:xfrm>
              <a:off x="6785941" y="3884229"/>
              <a:ext cx="29082" cy="16442"/>
            </a:xfrm>
            <a:custGeom>
              <a:avLst/>
              <a:gdLst/>
              <a:ahLst/>
              <a:cxnLst/>
              <a:rect l="l" t="t" r="r" b="b"/>
              <a:pathLst>
                <a:path w="918" h="519" extrusionOk="0">
                  <a:moveTo>
                    <a:pt x="717" y="1"/>
                  </a:moveTo>
                  <a:cubicBezTo>
                    <a:pt x="701" y="1"/>
                    <a:pt x="684" y="3"/>
                    <a:pt x="668" y="7"/>
                  </a:cubicBezTo>
                  <a:lnTo>
                    <a:pt x="144" y="185"/>
                  </a:lnTo>
                  <a:cubicBezTo>
                    <a:pt x="49" y="221"/>
                    <a:pt x="1" y="304"/>
                    <a:pt x="37" y="400"/>
                  </a:cubicBezTo>
                  <a:cubicBezTo>
                    <a:pt x="61" y="471"/>
                    <a:pt x="120" y="519"/>
                    <a:pt x="191" y="519"/>
                  </a:cubicBezTo>
                  <a:cubicBezTo>
                    <a:pt x="215" y="519"/>
                    <a:pt x="227" y="519"/>
                    <a:pt x="263" y="495"/>
                  </a:cubicBezTo>
                  <a:lnTo>
                    <a:pt x="787" y="316"/>
                  </a:lnTo>
                  <a:cubicBezTo>
                    <a:pt x="870" y="304"/>
                    <a:pt x="918" y="209"/>
                    <a:pt x="882" y="114"/>
                  </a:cubicBezTo>
                  <a:cubicBezTo>
                    <a:pt x="862" y="45"/>
                    <a:pt x="794" y="1"/>
                    <a:pt x="717" y="1"/>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 name="Google Shape;880;p41"/>
          <p:cNvGrpSpPr/>
          <p:nvPr/>
        </p:nvGrpSpPr>
        <p:grpSpPr>
          <a:xfrm>
            <a:off x="4195868" y="1557015"/>
            <a:ext cx="767274" cy="768967"/>
            <a:chOff x="2280029" y="1970604"/>
            <a:chExt cx="353631" cy="354395"/>
          </a:xfrm>
        </p:grpSpPr>
        <p:sp>
          <p:nvSpPr>
            <p:cNvPr id="881" name="Google Shape;881;p41"/>
            <p:cNvSpPr/>
            <p:nvPr/>
          </p:nvSpPr>
          <p:spPr>
            <a:xfrm>
              <a:off x="2309981" y="2069086"/>
              <a:ext cx="323679" cy="255913"/>
            </a:xfrm>
            <a:custGeom>
              <a:avLst/>
              <a:gdLst/>
              <a:ahLst/>
              <a:cxnLst/>
              <a:rect l="l" t="t" r="r" b="b"/>
              <a:pathLst>
                <a:path w="10169" h="8040" extrusionOk="0">
                  <a:moveTo>
                    <a:pt x="9473" y="0"/>
                  </a:moveTo>
                  <a:cubicBezTo>
                    <a:pt x="9451" y="0"/>
                    <a:pt x="9428" y="5"/>
                    <a:pt x="9406" y="14"/>
                  </a:cubicBezTo>
                  <a:cubicBezTo>
                    <a:pt x="9335" y="62"/>
                    <a:pt x="9287" y="157"/>
                    <a:pt x="9335" y="240"/>
                  </a:cubicBezTo>
                  <a:cubicBezTo>
                    <a:pt x="9656" y="943"/>
                    <a:pt x="9835" y="1705"/>
                    <a:pt x="9835" y="2491"/>
                  </a:cubicBezTo>
                  <a:cubicBezTo>
                    <a:pt x="9835" y="3884"/>
                    <a:pt x="9287" y="5193"/>
                    <a:pt x="8299" y="6194"/>
                  </a:cubicBezTo>
                  <a:cubicBezTo>
                    <a:pt x="7323" y="7182"/>
                    <a:pt x="6001" y="7729"/>
                    <a:pt x="4596" y="7729"/>
                  </a:cubicBezTo>
                  <a:cubicBezTo>
                    <a:pt x="3763" y="7729"/>
                    <a:pt x="2977" y="7539"/>
                    <a:pt x="2251" y="7158"/>
                  </a:cubicBezTo>
                  <a:cubicBezTo>
                    <a:pt x="1632" y="6848"/>
                    <a:pt x="1084" y="6420"/>
                    <a:pt x="620" y="5896"/>
                  </a:cubicBezTo>
                  <a:lnTo>
                    <a:pt x="620" y="5896"/>
                  </a:lnTo>
                  <a:lnTo>
                    <a:pt x="1263" y="6110"/>
                  </a:lnTo>
                  <a:cubicBezTo>
                    <a:pt x="1279" y="6114"/>
                    <a:pt x="1295" y="6116"/>
                    <a:pt x="1311" y="6116"/>
                  </a:cubicBezTo>
                  <a:cubicBezTo>
                    <a:pt x="1385" y="6116"/>
                    <a:pt x="1447" y="6072"/>
                    <a:pt x="1477" y="6003"/>
                  </a:cubicBezTo>
                  <a:cubicBezTo>
                    <a:pt x="1501" y="5908"/>
                    <a:pt x="1453" y="5824"/>
                    <a:pt x="1370" y="5789"/>
                  </a:cubicBezTo>
                  <a:lnTo>
                    <a:pt x="203" y="5408"/>
                  </a:lnTo>
                  <a:cubicBezTo>
                    <a:pt x="187" y="5405"/>
                    <a:pt x="171" y="5403"/>
                    <a:pt x="156" y="5403"/>
                  </a:cubicBezTo>
                  <a:cubicBezTo>
                    <a:pt x="114" y="5403"/>
                    <a:pt x="77" y="5414"/>
                    <a:pt x="60" y="5432"/>
                  </a:cubicBezTo>
                  <a:cubicBezTo>
                    <a:pt x="12" y="5467"/>
                    <a:pt x="0" y="5527"/>
                    <a:pt x="0" y="5586"/>
                  </a:cubicBezTo>
                  <a:lnTo>
                    <a:pt x="191" y="6944"/>
                  </a:lnTo>
                  <a:cubicBezTo>
                    <a:pt x="203" y="7015"/>
                    <a:pt x="262" y="7075"/>
                    <a:pt x="358" y="7075"/>
                  </a:cubicBezTo>
                  <a:lnTo>
                    <a:pt x="381" y="7075"/>
                  </a:lnTo>
                  <a:cubicBezTo>
                    <a:pt x="477" y="7063"/>
                    <a:pt x="536" y="6979"/>
                    <a:pt x="524" y="6896"/>
                  </a:cubicBezTo>
                  <a:lnTo>
                    <a:pt x="417" y="6134"/>
                  </a:lnTo>
                  <a:lnTo>
                    <a:pt x="417" y="6134"/>
                  </a:lnTo>
                  <a:cubicBezTo>
                    <a:pt x="893" y="6670"/>
                    <a:pt x="1453" y="7122"/>
                    <a:pt x="2096" y="7444"/>
                  </a:cubicBezTo>
                  <a:cubicBezTo>
                    <a:pt x="2870" y="7849"/>
                    <a:pt x="3715" y="8039"/>
                    <a:pt x="4596" y="8039"/>
                  </a:cubicBezTo>
                  <a:cubicBezTo>
                    <a:pt x="6085" y="8039"/>
                    <a:pt x="7490" y="7456"/>
                    <a:pt x="8525" y="6420"/>
                  </a:cubicBezTo>
                  <a:cubicBezTo>
                    <a:pt x="9585" y="5360"/>
                    <a:pt x="10145" y="3979"/>
                    <a:pt x="10145" y="2491"/>
                  </a:cubicBezTo>
                  <a:cubicBezTo>
                    <a:pt x="10168" y="1645"/>
                    <a:pt x="9990" y="836"/>
                    <a:pt x="9633" y="98"/>
                  </a:cubicBezTo>
                  <a:cubicBezTo>
                    <a:pt x="9597" y="36"/>
                    <a:pt x="9536" y="0"/>
                    <a:pt x="9473"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1"/>
            <p:cNvSpPr/>
            <p:nvPr/>
          </p:nvSpPr>
          <p:spPr>
            <a:xfrm>
              <a:off x="2280029" y="1970604"/>
              <a:ext cx="322565" cy="255468"/>
            </a:xfrm>
            <a:custGeom>
              <a:avLst/>
              <a:gdLst/>
              <a:ahLst/>
              <a:cxnLst/>
              <a:rect l="l" t="t" r="r" b="b"/>
              <a:pathLst>
                <a:path w="10134" h="8026" extrusionOk="0">
                  <a:moveTo>
                    <a:pt x="5549" y="1"/>
                  </a:moveTo>
                  <a:cubicBezTo>
                    <a:pt x="4061" y="1"/>
                    <a:pt x="2668" y="584"/>
                    <a:pt x="1620" y="1620"/>
                  </a:cubicBezTo>
                  <a:cubicBezTo>
                    <a:pt x="572" y="2680"/>
                    <a:pt x="1" y="4061"/>
                    <a:pt x="1" y="5549"/>
                  </a:cubicBezTo>
                  <a:cubicBezTo>
                    <a:pt x="1" y="6382"/>
                    <a:pt x="179" y="7192"/>
                    <a:pt x="537" y="7930"/>
                  </a:cubicBezTo>
                  <a:cubicBezTo>
                    <a:pt x="572" y="7990"/>
                    <a:pt x="632" y="8026"/>
                    <a:pt x="691" y="8026"/>
                  </a:cubicBezTo>
                  <a:cubicBezTo>
                    <a:pt x="715" y="8026"/>
                    <a:pt x="727" y="8026"/>
                    <a:pt x="763" y="8002"/>
                  </a:cubicBezTo>
                  <a:cubicBezTo>
                    <a:pt x="834" y="7966"/>
                    <a:pt x="882" y="7871"/>
                    <a:pt x="834" y="7787"/>
                  </a:cubicBezTo>
                  <a:cubicBezTo>
                    <a:pt x="513" y="7085"/>
                    <a:pt x="334" y="6323"/>
                    <a:pt x="334" y="5537"/>
                  </a:cubicBezTo>
                  <a:cubicBezTo>
                    <a:pt x="334" y="4132"/>
                    <a:pt x="882" y="2822"/>
                    <a:pt x="1858" y="1834"/>
                  </a:cubicBezTo>
                  <a:cubicBezTo>
                    <a:pt x="2846" y="834"/>
                    <a:pt x="4168" y="298"/>
                    <a:pt x="5573" y="298"/>
                  </a:cubicBezTo>
                  <a:cubicBezTo>
                    <a:pt x="7097" y="298"/>
                    <a:pt x="8550" y="965"/>
                    <a:pt x="9538" y="2132"/>
                  </a:cubicBezTo>
                  <a:lnTo>
                    <a:pt x="8907" y="1918"/>
                  </a:lnTo>
                  <a:cubicBezTo>
                    <a:pt x="8890" y="1913"/>
                    <a:pt x="8874" y="1911"/>
                    <a:pt x="8858" y="1911"/>
                  </a:cubicBezTo>
                  <a:cubicBezTo>
                    <a:pt x="8784" y="1911"/>
                    <a:pt x="8722" y="1956"/>
                    <a:pt x="8692" y="2025"/>
                  </a:cubicBezTo>
                  <a:cubicBezTo>
                    <a:pt x="8669" y="2120"/>
                    <a:pt x="8704" y="2203"/>
                    <a:pt x="8800" y="2227"/>
                  </a:cubicBezTo>
                  <a:lnTo>
                    <a:pt x="9955" y="2620"/>
                  </a:lnTo>
                  <a:cubicBezTo>
                    <a:pt x="9978" y="2620"/>
                    <a:pt x="9990" y="2632"/>
                    <a:pt x="10002" y="2632"/>
                  </a:cubicBezTo>
                  <a:cubicBezTo>
                    <a:pt x="10050" y="2632"/>
                    <a:pt x="10074" y="2620"/>
                    <a:pt x="10109" y="2596"/>
                  </a:cubicBezTo>
                  <a:cubicBezTo>
                    <a:pt x="10121" y="2572"/>
                    <a:pt x="10133" y="2513"/>
                    <a:pt x="10133" y="2453"/>
                  </a:cubicBezTo>
                  <a:lnTo>
                    <a:pt x="9943" y="1108"/>
                  </a:lnTo>
                  <a:cubicBezTo>
                    <a:pt x="9932" y="1021"/>
                    <a:pt x="9871" y="964"/>
                    <a:pt x="9788" y="964"/>
                  </a:cubicBezTo>
                  <a:cubicBezTo>
                    <a:pt x="9780" y="964"/>
                    <a:pt x="9772" y="964"/>
                    <a:pt x="9764" y="965"/>
                  </a:cubicBezTo>
                  <a:cubicBezTo>
                    <a:pt x="9681" y="989"/>
                    <a:pt x="9621" y="1060"/>
                    <a:pt x="9633" y="1144"/>
                  </a:cubicBezTo>
                  <a:lnTo>
                    <a:pt x="9740" y="1906"/>
                  </a:lnTo>
                  <a:cubicBezTo>
                    <a:pt x="8681" y="703"/>
                    <a:pt x="7157" y="1"/>
                    <a:pt x="5549" y="1"/>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p:cNvSpPr/>
            <p:nvPr/>
          </p:nvSpPr>
          <p:spPr>
            <a:xfrm>
              <a:off x="2411169" y="2064598"/>
              <a:ext cx="17093" cy="26928"/>
            </a:xfrm>
            <a:custGeom>
              <a:avLst/>
              <a:gdLst/>
              <a:ahLst/>
              <a:cxnLst/>
              <a:rect l="l" t="t" r="r" b="b"/>
              <a:pathLst>
                <a:path w="537" h="846" extrusionOk="0">
                  <a:moveTo>
                    <a:pt x="358" y="0"/>
                  </a:moveTo>
                  <a:cubicBezTo>
                    <a:pt x="274" y="0"/>
                    <a:pt x="191" y="72"/>
                    <a:pt x="191" y="155"/>
                  </a:cubicBezTo>
                  <a:lnTo>
                    <a:pt x="191" y="453"/>
                  </a:lnTo>
                  <a:lnTo>
                    <a:pt x="72" y="572"/>
                  </a:lnTo>
                  <a:cubicBezTo>
                    <a:pt x="12" y="631"/>
                    <a:pt x="0" y="739"/>
                    <a:pt x="72" y="798"/>
                  </a:cubicBezTo>
                  <a:cubicBezTo>
                    <a:pt x="108" y="834"/>
                    <a:pt x="155" y="846"/>
                    <a:pt x="191" y="846"/>
                  </a:cubicBezTo>
                  <a:cubicBezTo>
                    <a:pt x="239" y="846"/>
                    <a:pt x="274" y="834"/>
                    <a:pt x="310" y="798"/>
                  </a:cubicBezTo>
                  <a:lnTo>
                    <a:pt x="489" y="631"/>
                  </a:lnTo>
                  <a:cubicBezTo>
                    <a:pt x="524" y="608"/>
                    <a:pt x="536" y="560"/>
                    <a:pt x="536" y="512"/>
                  </a:cubicBezTo>
                  <a:lnTo>
                    <a:pt x="524" y="155"/>
                  </a:lnTo>
                  <a:cubicBezTo>
                    <a:pt x="524" y="72"/>
                    <a:pt x="453" y="0"/>
                    <a:pt x="358"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p:cNvSpPr/>
            <p:nvPr/>
          </p:nvSpPr>
          <p:spPr>
            <a:xfrm>
              <a:off x="2323254" y="2017458"/>
              <a:ext cx="267213" cy="264316"/>
            </a:xfrm>
            <a:custGeom>
              <a:avLst/>
              <a:gdLst/>
              <a:ahLst/>
              <a:cxnLst/>
              <a:rect l="l" t="t" r="r" b="b"/>
              <a:pathLst>
                <a:path w="8395" h="8304" extrusionOk="0">
                  <a:moveTo>
                    <a:pt x="2739" y="3125"/>
                  </a:moveTo>
                  <a:lnTo>
                    <a:pt x="2965" y="3160"/>
                  </a:lnTo>
                  <a:lnTo>
                    <a:pt x="3060" y="3160"/>
                  </a:lnTo>
                  <a:lnTo>
                    <a:pt x="2905" y="3529"/>
                  </a:lnTo>
                  <a:lnTo>
                    <a:pt x="2620" y="3458"/>
                  </a:lnTo>
                  <a:lnTo>
                    <a:pt x="2739" y="3125"/>
                  </a:lnTo>
                  <a:close/>
                  <a:moveTo>
                    <a:pt x="3834" y="3041"/>
                  </a:moveTo>
                  <a:lnTo>
                    <a:pt x="4167" y="3446"/>
                  </a:lnTo>
                  <a:lnTo>
                    <a:pt x="4120" y="3541"/>
                  </a:lnTo>
                  <a:cubicBezTo>
                    <a:pt x="4096" y="3636"/>
                    <a:pt x="4132" y="3720"/>
                    <a:pt x="4227" y="3756"/>
                  </a:cubicBezTo>
                  <a:cubicBezTo>
                    <a:pt x="4239" y="3756"/>
                    <a:pt x="4251" y="3767"/>
                    <a:pt x="4286" y="3767"/>
                  </a:cubicBezTo>
                  <a:cubicBezTo>
                    <a:pt x="4358" y="3767"/>
                    <a:pt x="4417" y="3720"/>
                    <a:pt x="4429" y="3660"/>
                  </a:cubicBezTo>
                  <a:lnTo>
                    <a:pt x="4477" y="3541"/>
                  </a:lnTo>
                  <a:cubicBezTo>
                    <a:pt x="4501" y="3446"/>
                    <a:pt x="4489" y="3339"/>
                    <a:pt x="4429" y="3267"/>
                  </a:cubicBezTo>
                  <a:lnTo>
                    <a:pt x="4346" y="3160"/>
                  </a:lnTo>
                  <a:lnTo>
                    <a:pt x="4620" y="3386"/>
                  </a:lnTo>
                  <a:cubicBezTo>
                    <a:pt x="4649" y="3401"/>
                    <a:pt x="4683" y="3411"/>
                    <a:pt x="4719" y="3411"/>
                  </a:cubicBezTo>
                  <a:cubicBezTo>
                    <a:pt x="4741" y="3411"/>
                    <a:pt x="4764" y="3407"/>
                    <a:pt x="4787" y="3398"/>
                  </a:cubicBezTo>
                  <a:lnTo>
                    <a:pt x="5001" y="3303"/>
                  </a:lnTo>
                  <a:lnTo>
                    <a:pt x="5132" y="3458"/>
                  </a:lnTo>
                  <a:cubicBezTo>
                    <a:pt x="5156" y="3506"/>
                    <a:pt x="5215" y="3517"/>
                    <a:pt x="5263" y="3517"/>
                  </a:cubicBezTo>
                  <a:lnTo>
                    <a:pt x="5668" y="3482"/>
                  </a:lnTo>
                  <a:lnTo>
                    <a:pt x="5679" y="3565"/>
                  </a:lnTo>
                  <a:cubicBezTo>
                    <a:pt x="5703" y="3601"/>
                    <a:pt x="5668" y="3636"/>
                    <a:pt x="5668" y="3648"/>
                  </a:cubicBezTo>
                  <a:cubicBezTo>
                    <a:pt x="5656" y="3660"/>
                    <a:pt x="5620" y="3696"/>
                    <a:pt x="5596" y="3696"/>
                  </a:cubicBezTo>
                  <a:lnTo>
                    <a:pt x="4894" y="3756"/>
                  </a:lnTo>
                  <a:cubicBezTo>
                    <a:pt x="4798" y="3756"/>
                    <a:pt x="4727" y="3815"/>
                    <a:pt x="4679" y="3875"/>
                  </a:cubicBezTo>
                  <a:cubicBezTo>
                    <a:pt x="4656" y="3934"/>
                    <a:pt x="4620" y="3994"/>
                    <a:pt x="4644" y="4053"/>
                  </a:cubicBezTo>
                  <a:lnTo>
                    <a:pt x="4179" y="3898"/>
                  </a:lnTo>
                  <a:cubicBezTo>
                    <a:pt x="4167" y="3898"/>
                    <a:pt x="4167" y="3887"/>
                    <a:pt x="4144" y="3875"/>
                  </a:cubicBezTo>
                  <a:cubicBezTo>
                    <a:pt x="4120" y="3696"/>
                    <a:pt x="3965" y="3577"/>
                    <a:pt x="3798" y="3577"/>
                  </a:cubicBezTo>
                  <a:lnTo>
                    <a:pt x="3774" y="3577"/>
                  </a:lnTo>
                  <a:lnTo>
                    <a:pt x="3274" y="3589"/>
                  </a:lnTo>
                  <a:lnTo>
                    <a:pt x="3393" y="3220"/>
                  </a:lnTo>
                  <a:cubicBezTo>
                    <a:pt x="3405" y="3184"/>
                    <a:pt x="3441" y="3172"/>
                    <a:pt x="3465" y="3160"/>
                  </a:cubicBezTo>
                  <a:lnTo>
                    <a:pt x="3834" y="3041"/>
                  </a:lnTo>
                  <a:close/>
                  <a:moveTo>
                    <a:pt x="7596" y="3601"/>
                  </a:moveTo>
                  <a:cubicBezTo>
                    <a:pt x="7620" y="3601"/>
                    <a:pt x="7656" y="3601"/>
                    <a:pt x="7692" y="3636"/>
                  </a:cubicBezTo>
                  <a:lnTo>
                    <a:pt x="8025" y="3958"/>
                  </a:lnTo>
                  <a:lnTo>
                    <a:pt x="8025" y="4256"/>
                  </a:lnTo>
                  <a:cubicBezTo>
                    <a:pt x="7977" y="5232"/>
                    <a:pt x="7584" y="6137"/>
                    <a:pt x="6906" y="6815"/>
                  </a:cubicBezTo>
                  <a:cubicBezTo>
                    <a:pt x="6799" y="6923"/>
                    <a:pt x="6692" y="7030"/>
                    <a:pt x="6572" y="7113"/>
                  </a:cubicBezTo>
                  <a:cubicBezTo>
                    <a:pt x="6632" y="7030"/>
                    <a:pt x="6680" y="6935"/>
                    <a:pt x="6727" y="6851"/>
                  </a:cubicBezTo>
                  <a:lnTo>
                    <a:pt x="7465" y="5125"/>
                  </a:lnTo>
                  <a:cubicBezTo>
                    <a:pt x="7501" y="5065"/>
                    <a:pt x="7489" y="5006"/>
                    <a:pt x="7454" y="4958"/>
                  </a:cubicBezTo>
                  <a:cubicBezTo>
                    <a:pt x="7418" y="4910"/>
                    <a:pt x="7358" y="4887"/>
                    <a:pt x="7299" y="4887"/>
                  </a:cubicBezTo>
                  <a:lnTo>
                    <a:pt x="7227" y="4887"/>
                  </a:lnTo>
                  <a:lnTo>
                    <a:pt x="7632" y="4077"/>
                  </a:lnTo>
                  <a:cubicBezTo>
                    <a:pt x="7704" y="3946"/>
                    <a:pt x="7668" y="3779"/>
                    <a:pt x="7525" y="3696"/>
                  </a:cubicBezTo>
                  <a:lnTo>
                    <a:pt x="7501" y="3660"/>
                  </a:lnTo>
                  <a:lnTo>
                    <a:pt x="7513" y="3648"/>
                  </a:lnTo>
                  <a:cubicBezTo>
                    <a:pt x="7537" y="3601"/>
                    <a:pt x="7573" y="3601"/>
                    <a:pt x="7596" y="3601"/>
                  </a:cubicBezTo>
                  <a:close/>
                  <a:moveTo>
                    <a:pt x="4239" y="1"/>
                  </a:moveTo>
                  <a:cubicBezTo>
                    <a:pt x="4176" y="1"/>
                    <a:pt x="4112" y="2"/>
                    <a:pt x="4048" y="5"/>
                  </a:cubicBezTo>
                  <a:cubicBezTo>
                    <a:pt x="3001" y="41"/>
                    <a:pt x="2000" y="481"/>
                    <a:pt x="1262" y="1220"/>
                  </a:cubicBezTo>
                  <a:cubicBezTo>
                    <a:pt x="512" y="1970"/>
                    <a:pt x="84" y="2946"/>
                    <a:pt x="36" y="4006"/>
                  </a:cubicBezTo>
                  <a:cubicBezTo>
                    <a:pt x="0" y="5041"/>
                    <a:pt x="334" y="6053"/>
                    <a:pt x="1012" y="6863"/>
                  </a:cubicBezTo>
                  <a:cubicBezTo>
                    <a:pt x="1036" y="6911"/>
                    <a:pt x="1084" y="6923"/>
                    <a:pt x="1131" y="6923"/>
                  </a:cubicBezTo>
                  <a:cubicBezTo>
                    <a:pt x="1155" y="6923"/>
                    <a:pt x="1203" y="6911"/>
                    <a:pt x="1227" y="6875"/>
                  </a:cubicBezTo>
                  <a:cubicBezTo>
                    <a:pt x="1310" y="6815"/>
                    <a:pt x="1310" y="6708"/>
                    <a:pt x="1250" y="6649"/>
                  </a:cubicBezTo>
                  <a:cubicBezTo>
                    <a:pt x="631" y="5922"/>
                    <a:pt x="310" y="4982"/>
                    <a:pt x="357" y="4017"/>
                  </a:cubicBezTo>
                  <a:cubicBezTo>
                    <a:pt x="393" y="3053"/>
                    <a:pt x="786" y="2148"/>
                    <a:pt x="1465" y="1458"/>
                  </a:cubicBezTo>
                  <a:cubicBezTo>
                    <a:pt x="2155" y="779"/>
                    <a:pt x="3060" y="374"/>
                    <a:pt x="4025" y="338"/>
                  </a:cubicBezTo>
                  <a:cubicBezTo>
                    <a:pt x="4081" y="335"/>
                    <a:pt x="4137" y="334"/>
                    <a:pt x="4192" y="334"/>
                  </a:cubicBezTo>
                  <a:cubicBezTo>
                    <a:pt x="4358" y="334"/>
                    <a:pt x="4519" y="347"/>
                    <a:pt x="4679" y="374"/>
                  </a:cubicBezTo>
                  <a:lnTo>
                    <a:pt x="4906" y="636"/>
                  </a:lnTo>
                  <a:lnTo>
                    <a:pt x="4822" y="862"/>
                  </a:lnTo>
                  <a:lnTo>
                    <a:pt x="4679" y="624"/>
                  </a:lnTo>
                  <a:cubicBezTo>
                    <a:pt x="4656" y="577"/>
                    <a:pt x="4596" y="541"/>
                    <a:pt x="4536" y="541"/>
                  </a:cubicBezTo>
                  <a:lnTo>
                    <a:pt x="4001" y="541"/>
                  </a:lnTo>
                  <a:cubicBezTo>
                    <a:pt x="3941" y="541"/>
                    <a:pt x="3882" y="565"/>
                    <a:pt x="3858" y="624"/>
                  </a:cubicBezTo>
                  <a:lnTo>
                    <a:pt x="3477" y="1327"/>
                  </a:lnTo>
                  <a:cubicBezTo>
                    <a:pt x="3441" y="1410"/>
                    <a:pt x="3441" y="1529"/>
                    <a:pt x="3477" y="1624"/>
                  </a:cubicBezTo>
                  <a:cubicBezTo>
                    <a:pt x="3524" y="1708"/>
                    <a:pt x="3632" y="1767"/>
                    <a:pt x="3739" y="1791"/>
                  </a:cubicBezTo>
                  <a:lnTo>
                    <a:pt x="4036" y="1815"/>
                  </a:lnTo>
                  <a:cubicBezTo>
                    <a:pt x="4096" y="1815"/>
                    <a:pt x="4155" y="1803"/>
                    <a:pt x="4179" y="1743"/>
                  </a:cubicBezTo>
                  <a:lnTo>
                    <a:pt x="4286" y="1577"/>
                  </a:lnTo>
                  <a:lnTo>
                    <a:pt x="4346" y="1648"/>
                  </a:lnTo>
                  <a:lnTo>
                    <a:pt x="4298" y="1934"/>
                  </a:lnTo>
                  <a:lnTo>
                    <a:pt x="3798" y="2005"/>
                  </a:lnTo>
                  <a:cubicBezTo>
                    <a:pt x="3763" y="2005"/>
                    <a:pt x="3751" y="2029"/>
                    <a:pt x="3715" y="2041"/>
                  </a:cubicBezTo>
                  <a:lnTo>
                    <a:pt x="3072" y="2517"/>
                  </a:lnTo>
                  <a:cubicBezTo>
                    <a:pt x="3048" y="2541"/>
                    <a:pt x="3024" y="2577"/>
                    <a:pt x="3024" y="2601"/>
                  </a:cubicBezTo>
                  <a:lnTo>
                    <a:pt x="2941" y="2898"/>
                  </a:lnTo>
                  <a:lnTo>
                    <a:pt x="2727" y="2874"/>
                  </a:lnTo>
                  <a:cubicBezTo>
                    <a:pt x="2716" y="2874"/>
                    <a:pt x="2706" y="2873"/>
                    <a:pt x="2696" y="2873"/>
                  </a:cubicBezTo>
                  <a:cubicBezTo>
                    <a:pt x="2565" y="2873"/>
                    <a:pt x="2449" y="2943"/>
                    <a:pt x="2405" y="3065"/>
                  </a:cubicBezTo>
                  <a:lnTo>
                    <a:pt x="2274" y="3422"/>
                  </a:lnTo>
                  <a:cubicBezTo>
                    <a:pt x="2250" y="3494"/>
                    <a:pt x="2250" y="3589"/>
                    <a:pt x="2286" y="3660"/>
                  </a:cubicBezTo>
                  <a:cubicBezTo>
                    <a:pt x="2334" y="3732"/>
                    <a:pt x="2393" y="3791"/>
                    <a:pt x="2465" y="3815"/>
                  </a:cubicBezTo>
                  <a:cubicBezTo>
                    <a:pt x="2322" y="3887"/>
                    <a:pt x="2215" y="4029"/>
                    <a:pt x="2203" y="4196"/>
                  </a:cubicBezTo>
                  <a:lnTo>
                    <a:pt x="2203" y="4268"/>
                  </a:lnTo>
                  <a:lnTo>
                    <a:pt x="1739" y="4791"/>
                  </a:lnTo>
                  <a:cubicBezTo>
                    <a:pt x="1667" y="4863"/>
                    <a:pt x="1631" y="4970"/>
                    <a:pt x="1631" y="5077"/>
                  </a:cubicBezTo>
                  <a:lnTo>
                    <a:pt x="1631" y="5684"/>
                  </a:lnTo>
                  <a:cubicBezTo>
                    <a:pt x="1631" y="5839"/>
                    <a:pt x="1691" y="5994"/>
                    <a:pt x="1810" y="6101"/>
                  </a:cubicBezTo>
                  <a:lnTo>
                    <a:pt x="2239" y="6518"/>
                  </a:lnTo>
                  <a:cubicBezTo>
                    <a:pt x="2334" y="6613"/>
                    <a:pt x="2465" y="6673"/>
                    <a:pt x="2596" y="6684"/>
                  </a:cubicBezTo>
                  <a:lnTo>
                    <a:pt x="3882" y="6792"/>
                  </a:lnTo>
                  <a:lnTo>
                    <a:pt x="3882" y="6827"/>
                  </a:lnTo>
                  <a:cubicBezTo>
                    <a:pt x="3870" y="6994"/>
                    <a:pt x="3929" y="7149"/>
                    <a:pt x="4060" y="7232"/>
                  </a:cubicBezTo>
                  <a:lnTo>
                    <a:pt x="4286" y="7399"/>
                  </a:lnTo>
                  <a:lnTo>
                    <a:pt x="4263" y="7446"/>
                  </a:lnTo>
                  <a:cubicBezTo>
                    <a:pt x="4203" y="7601"/>
                    <a:pt x="4263" y="7804"/>
                    <a:pt x="4406" y="7899"/>
                  </a:cubicBezTo>
                  <a:lnTo>
                    <a:pt x="4465" y="7958"/>
                  </a:lnTo>
                  <a:cubicBezTo>
                    <a:pt x="4406" y="7958"/>
                    <a:pt x="4358" y="7982"/>
                    <a:pt x="4298" y="7982"/>
                  </a:cubicBezTo>
                  <a:cubicBezTo>
                    <a:pt x="4250" y="7984"/>
                    <a:pt x="4202" y="7985"/>
                    <a:pt x="4153" y="7985"/>
                  </a:cubicBezTo>
                  <a:cubicBezTo>
                    <a:pt x="3241" y="7985"/>
                    <a:pt x="2368" y="7666"/>
                    <a:pt x="1667" y="7089"/>
                  </a:cubicBezTo>
                  <a:cubicBezTo>
                    <a:pt x="1630" y="7062"/>
                    <a:pt x="1590" y="7050"/>
                    <a:pt x="1553" y="7050"/>
                  </a:cubicBezTo>
                  <a:cubicBezTo>
                    <a:pt x="1508" y="7050"/>
                    <a:pt x="1467" y="7068"/>
                    <a:pt x="1441" y="7101"/>
                  </a:cubicBezTo>
                  <a:cubicBezTo>
                    <a:pt x="1381" y="7173"/>
                    <a:pt x="1393" y="7280"/>
                    <a:pt x="1453" y="7327"/>
                  </a:cubicBezTo>
                  <a:cubicBezTo>
                    <a:pt x="2215" y="7958"/>
                    <a:pt x="3155" y="8304"/>
                    <a:pt x="4132" y="8304"/>
                  </a:cubicBezTo>
                  <a:lnTo>
                    <a:pt x="4298" y="8304"/>
                  </a:lnTo>
                  <a:cubicBezTo>
                    <a:pt x="5334" y="8256"/>
                    <a:pt x="6334" y="7827"/>
                    <a:pt x="7084" y="7089"/>
                  </a:cubicBezTo>
                  <a:cubicBezTo>
                    <a:pt x="7823" y="6339"/>
                    <a:pt x="8251" y="5363"/>
                    <a:pt x="8299" y="4303"/>
                  </a:cubicBezTo>
                  <a:cubicBezTo>
                    <a:pt x="8394" y="3220"/>
                    <a:pt x="8049" y="2208"/>
                    <a:pt x="7382" y="1422"/>
                  </a:cubicBezTo>
                  <a:cubicBezTo>
                    <a:pt x="7350" y="1377"/>
                    <a:pt x="7304" y="1356"/>
                    <a:pt x="7258" y="1356"/>
                  </a:cubicBezTo>
                  <a:cubicBezTo>
                    <a:pt x="7220" y="1356"/>
                    <a:pt x="7183" y="1371"/>
                    <a:pt x="7156" y="1398"/>
                  </a:cubicBezTo>
                  <a:cubicBezTo>
                    <a:pt x="7084" y="1458"/>
                    <a:pt x="7084" y="1565"/>
                    <a:pt x="7144" y="1624"/>
                  </a:cubicBezTo>
                  <a:cubicBezTo>
                    <a:pt x="7584" y="2148"/>
                    <a:pt x="7870" y="2791"/>
                    <a:pt x="7989" y="3458"/>
                  </a:cubicBezTo>
                  <a:lnTo>
                    <a:pt x="7942" y="3410"/>
                  </a:lnTo>
                  <a:cubicBezTo>
                    <a:pt x="7867" y="3335"/>
                    <a:pt x="7754" y="3289"/>
                    <a:pt x="7628" y="3289"/>
                  </a:cubicBezTo>
                  <a:cubicBezTo>
                    <a:pt x="7614" y="3289"/>
                    <a:pt x="7599" y="3290"/>
                    <a:pt x="7584" y="3291"/>
                  </a:cubicBezTo>
                  <a:cubicBezTo>
                    <a:pt x="7454" y="3303"/>
                    <a:pt x="7334" y="3386"/>
                    <a:pt x="7263" y="3506"/>
                  </a:cubicBezTo>
                  <a:lnTo>
                    <a:pt x="7227" y="3541"/>
                  </a:lnTo>
                  <a:cubicBezTo>
                    <a:pt x="7156" y="3541"/>
                    <a:pt x="7084" y="3577"/>
                    <a:pt x="7025" y="3625"/>
                  </a:cubicBezTo>
                  <a:lnTo>
                    <a:pt x="6811" y="3363"/>
                  </a:lnTo>
                  <a:cubicBezTo>
                    <a:pt x="6779" y="3325"/>
                    <a:pt x="6739" y="3307"/>
                    <a:pt x="6698" y="3307"/>
                  </a:cubicBezTo>
                  <a:cubicBezTo>
                    <a:pt x="6661" y="3307"/>
                    <a:pt x="6625" y="3322"/>
                    <a:pt x="6596" y="3351"/>
                  </a:cubicBezTo>
                  <a:cubicBezTo>
                    <a:pt x="6513" y="3410"/>
                    <a:pt x="6513" y="3517"/>
                    <a:pt x="6572" y="3577"/>
                  </a:cubicBezTo>
                  <a:lnTo>
                    <a:pt x="6906" y="3958"/>
                  </a:lnTo>
                  <a:cubicBezTo>
                    <a:pt x="6930" y="3994"/>
                    <a:pt x="6977" y="4017"/>
                    <a:pt x="7025" y="4017"/>
                  </a:cubicBezTo>
                  <a:cubicBezTo>
                    <a:pt x="7073" y="4017"/>
                    <a:pt x="7108" y="4006"/>
                    <a:pt x="7144" y="3970"/>
                  </a:cubicBezTo>
                  <a:lnTo>
                    <a:pt x="7251" y="3875"/>
                  </a:lnTo>
                  <a:lnTo>
                    <a:pt x="7382" y="3958"/>
                  </a:lnTo>
                  <a:lnTo>
                    <a:pt x="6894" y="4934"/>
                  </a:lnTo>
                  <a:lnTo>
                    <a:pt x="6858" y="4934"/>
                  </a:lnTo>
                  <a:cubicBezTo>
                    <a:pt x="6834" y="4934"/>
                    <a:pt x="6787" y="4910"/>
                    <a:pt x="6775" y="4887"/>
                  </a:cubicBezTo>
                  <a:lnTo>
                    <a:pt x="6132" y="4101"/>
                  </a:lnTo>
                  <a:cubicBezTo>
                    <a:pt x="6098" y="4053"/>
                    <a:pt x="6049" y="4033"/>
                    <a:pt x="6001" y="4033"/>
                  </a:cubicBezTo>
                  <a:cubicBezTo>
                    <a:pt x="5966" y="4033"/>
                    <a:pt x="5931" y="4045"/>
                    <a:pt x="5906" y="4065"/>
                  </a:cubicBezTo>
                  <a:cubicBezTo>
                    <a:pt x="5834" y="4125"/>
                    <a:pt x="5834" y="4232"/>
                    <a:pt x="5882" y="4291"/>
                  </a:cubicBezTo>
                  <a:lnTo>
                    <a:pt x="6513" y="5077"/>
                  </a:lnTo>
                  <a:cubicBezTo>
                    <a:pt x="6608" y="5184"/>
                    <a:pt x="6739" y="5244"/>
                    <a:pt x="6894" y="5244"/>
                  </a:cubicBezTo>
                  <a:lnTo>
                    <a:pt x="7096" y="5232"/>
                  </a:lnTo>
                  <a:lnTo>
                    <a:pt x="6453" y="6720"/>
                  </a:lnTo>
                  <a:cubicBezTo>
                    <a:pt x="6418" y="6815"/>
                    <a:pt x="6346" y="6923"/>
                    <a:pt x="6275" y="7018"/>
                  </a:cubicBezTo>
                  <a:lnTo>
                    <a:pt x="5775" y="7625"/>
                  </a:lnTo>
                  <a:cubicBezTo>
                    <a:pt x="5513" y="7744"/>
                    <a:pt x="5251" y="7816"/>
                    <a:pt x="4965" y="7875"/>
                  </a:cubicBezTo>
                  <a:lnTo>
                    <a:pt x="4691" y="7625"/>
                  </a:lnTo>
                  <a:cubicBezTo>
                    <a:pt x="4656" y="7589"/>
                    <a:pt x="4644" y="7554"/>
                    <a:pt x="4656" y="7506"/>
                  </a:cubicBezTo>
                  <a:lnTo>
                    <a:pt x="4703" y="7339"/>
                  </a:lnTo>
                  <a:cubicBezTo>
                    <a:pt x="4715" y="7280"/>
                    <a:pt x="4703" y="7208"/>
                    <a:pt x="4644" y="7161"/>
                  </a:cubicBezTo>
                  <a:lnTo>
                    <a:pt x="4322" y="6923"/>
                  </a:lnTo>
                  <a:cubicBezTo>
                    <a:pt x="4298" y="6899"/>
                    <a:pt x="4286" y="6863"/>
                    <a:pt x="4286" y="6815"/>
                  </a:cubicBezTo>
                  <a:lnTo>
                    <a:pt x="4310" y="6613"/>
                  </a:lnTo>
                  <a:cubicBezTo>
                    <a:pt x="4310" y="6565"/>
                    <a:pt x="4310" y="6518"/>
                    <a:pt x="4286" y="6494"/>
                  </a:cubicBezTo>
                  <a:cubicBezTo>
                    <a:pt x="4251" y="6458"/>
                    <a:pt x="4203" y="6434"/>
                    <a:pt x="4167" y="6434"/>
                  </a:cubicBezTo>
                  <a:lnTo>
                    <a:pt x="2703" y="6315"/>
                  </a:lnTo>
                  <a:cubicBezTo>
                    <a:pt x="2643" y="6315"/>
                    <a:pt x="2596" y="6280"/>
                    <a:pt x="2560" y="6244"/>
                  </a:cubicBezTo>
                  <a:lnTo>
                    <a:pt x="2120" y="5827"/>
                  </a:lnTo>
                  <a:cubicBezTo>
                    <a:pt x="2084" y="5780"/>
                    <a:pt x="2048" y="5708"/>
                    <a:pt x="2048" y="5649"/>
                  </a:cubicBezTo>
                  <a:lnTo>
                    <a:pt x="2048" y="5030"/>
                  </a:lnTo>
                  <a:cubicBezTo>
                    <a:pt x="2048" y="5006"/>
                    <a:pt x="2060" y="4970"/>
                    <a:pt x="2084" y="4958"/>
                  </a:cubicBezTo>
                  <a:lnTo>
                    <a:pt x="2572" y="4398"/>
                  </a:lnTo>
                  <a:cubicBezTo>
                    <a:pt x="2596" y="4363"/>
                    <a:pt x="2620" y="4339"/>
                    <a:pt x="2620" y="4291"/>
                  </a:cubicBezTo>
                  <a:lnTo>
                    <a:pt x="2620" y="4160"/>
                  </a:lnTo>
                  <a:cubicBezTo>
                    <a:pt x="2620" y="4113"/>
                    <a:pt x="2643" y="4065"/>
                    <a:pt x="2691" y="4053"/>
                  </a:cubicBezTo>
                  <a:lnTo>
                    <a:pt x="3072" y="3887"/>
                  </a:lnTo>
                  <a:lnTo>
                    <a:pt x="3810" y="3875"/>
                  </a:lnTo>
                  <a:cubicBezTo>
                    <a:pt x="3822" y="3875"/>
                    <a:pt x="3834" y="3887"/>
                    <a:pt x="3834" y="3898"/>
                  </a:cubicBezTo>
                  <a:cubicBezTo>
                    <a:pt x="3846" y="4029"/>
                    <a:pt x="3953" y="4137"/>
                    <a:pt x="4072" y="4184"/>
                  </a:cubicBezTo>
                  <a:lnTo>
                    <a:pt x="4596" y="4363"/>
                  </a:lnTo>
                  <a:cubicBezTo>
                    <a:pt x="4628" y="4370"/>
                    <a:pt x="4661" y="4374"/>
                    <a:pt x="4693" y="4374"/>
                  </a:cubicBezTo>
                  <a:cubicBezTo>
                    <a:pt x="4766" y="4374"/>
                    <a:pt x="4836" y="4353"/>
                    <a:pt x="4894" y="4303"/>
                  </a:cubicBezTo>
                  <a:cubicBezTo>
                    <a:pt x="4953" y="4244"/>
                    <a:pt x="5001" y="4148"/>
                    <a:pt x="4989" y="4065"/>
                  </a:cubicBezTo>
                  <a:lnTo>
                    <a:pt x="5644" y="4017"/>
                  </a:lnTo>
                  <a:cubicBezTo>
                    <a:pt x="5751" y="4006"/>
                    <a:pt x="5882" y="3946"/>
                    <a:pt x="5953" y="3839"/>
                  </a:cubicBezTo>
                  <a:cubicBezTo>
                    <a:pt x="6025" y="3732"/>
                    <a:pt x="6060" y="3613"/>
                    <a:pt x="6025" y="3482"/>
                  </a:cubicBezTo>
                  <a:lnTo>
                    <a:pt x="6013" y="3398"/>
                  </a:lnTo>
                  <a:cubicBezTo>
                    <a:pt x="5980" y="3258"/>
                    <a:pt x="5870" y="3157"/>
                    <a:pt x="5725" y="3157"/>
                  </a:cubicBezTo>
                  <a:cubicBezTo>
                    <a:pt x="5710" y="3157"/>
                    <a:pt x="5695" y="3158"/>
                    <a:pt x="5679" y="3160"/>
                  </a:cubicBezTo>
                  <a:lnTo>
                    <a:pt x="5346" y="3184"/>
                  </a:lnTo>
                  <a:lnTo>
                    <a:pt x="5298" y="3125"/>
                  </a:lnTo>
                  <a:lnTo>
                    <a:pt x="5739" y="2684"/>
                  </a:lnTo>
                  <a:cubicBezTo>
                    <a:pt x="5799" y="2624"/>
                    <a:pt x="5799" y="2517"/>
                    <a:pt x="5739" y="2458"/>
                  </a:cubicBezTo>
                  <a:cubicBezTo>
                    <a:pt x="5709" y="2428"/>
                    <a:pt x="5671" y="2413"/>
                    <a:pt x="5632" y="2413"/>
                  </a:cubicBezTo>
                  <a:cubicBezTo>
                    <a:pt x="5593" y="2413"/>
                    <a:pt x="5554" y="2428"/>
                    <a:pt x="5525" y="2458"/>
                  </a:cubicBezTo>
                  <a:lnTo>
                    <a:pt x="4965" y="3005"/>
                  </a:lnTo>
                  <a:lnTo>
                    <a:pt x="4787" y="3077"/>
                  </a:lnTo>
                  <a:lnTo>
                    <a:pt x="4286" y="2696"/>
                  </a:lnTo>
                  <a:cubicBezTo>
                    <a:pt x="4251" y="2669"/>
                    <a:pt x="4208" y="2656"/>
                    <a:pt x="4169" y="2656"/>
                  </a:cubicBezTo>
                  <a:cubicBezTo>
                    <a:pt x="4156" y="2656"/>
                    <a:pt x="4144" y="2657"/>
                    <a:pt x="4132" y="2660"/>
                  </a:cubicBezTo>
                  <a:lnTo>
                    <a:pt x="3417" y="2886"/>
                  </a:lnTo>
                  <a:cubicBezTo>
                    <a:pt x="3405" y="2886"/>
                    <a:pt x="3370" y="2898"/>
                    <a:pt x="3358" y="2922"/>
                  </a:cubicBezTo>
                  <a:lnTo>
                    <a:pt x="3405" y="2708"/>
                  </a:lnTo>
                  <a:lnTo>
                    <a:pt x="3977" y="2291"/>
                  </a:lnTo>
                  <a:lnTo>
                    <a:pt x="4548" y="2208"/>
                  </a:lnTo>
                  <a:cubicBezTo>
                    <a:pt x="4632" y="2184"/>
                    <a:pt x="4691" y="2148"/>
                    <a:pt x="4691" y="2065"/>
                  </a:cubicBezTo>
                  <a:lnTo>
                    <a:pt x="4751" y="1589"/>
                  </a:lnTo>
                  <a:cubicBezTo>
                    <a:pt x="4751" y="1553"/>
                    <a:pt x="4751" y="1505"/>
                    <a:pt x="4715" y="1470"/>
                  </a:cubicBezTo>
                  <a:lnTo>
                    <a:pt x="4477" y="1172"/>
                  </a:lnTo>
                  <a:cubicBezTo>
                    <a:pt x="4441" y="1136"/>
                    <a:pt x="4406" y="1112"/>
                    <a:pt x="4346" y="1112"/>
                  </a:cubicBezTo>
                  <a:cubicBezTo>
                    <a:pt x="4298" y="1112"/>
                    <a:pt x="4239" y="1148"/>
                    <a:pt x="4215" y="1196"/>
                  </a:cubicBezTo>
                  <a:lnTo>
                    <a:pt x="4036" y="1446"/>
                  </a:lnTo>
                  <a:lnTo>
                    <a:pt x="3834" y="1434"/>
                  </a:lnTo>
                  <a:lnTo>
                    <a:pt x="4155" y="815"/>
                  </a:lnTo>
                  <a:lnTo>
                    <a:pt x="4477" y="815"/>
                  </a:lnTo>
                  <a:lnTo>
                    <a:pt x="4727" y="1267"/>
                  </a:lnTo>
                  <a:cubicBezTo>
                    <a:pt x="4763" y="1327"/>
                    <a:pt x="4822" y="1350"/>
                    <a:pt x="4882" y="1350"/>
                  </a:cubicBezTo>
                  <a:cubicBezTo>
                    <a:pt x="4941" y="1350"/>
                    <a:pt x="5001" y="1315"/>
                    <a:pt x="5025" y="1255"/>
                  </a:cubicBezTo>
                  <a:lnTo>
                    <a:pt x="5251" y="719"/>
                  </a:lnTo>
                  <a:cubicBezTo>
                    <a:pt x="5298" y="624"/>
                    <a:pt x="5287" y="505"/>
                    <a:pt x="5215" y="434"/>
                  </a:cubicBezTo>
                  <a:lnTo>
                    <a:pt x="5215" y="434"/>
                  </a:lnTo>
                  <a:cubicBezTo>
                    <a:pt x="5751" y="577"/>
                    <a:pt x="6263" y="839"/>
                    <a:pt x="6692" y="1208"/>
                  </a:cubicBezTo>
                  <a:cubicBezTo>
                    <a:pt x="6724" y="1234"/>
                    <a:pt x="6763" y="1247"/>
                    <a:pt x="6801" y="1247"/>
                  </a:cubicBezTo>
                  <a:cubicBezTo>
                    <a:pt x="6847" y="1247"/>
                    <a:pt x="6892" y="1228"/>
                    <a:pt x="6918" y="1196"/>
                  </a:cubicBezTo>
                  <a:cubicBezTo>
                    <a:pt x="6977" y="1112"/>
                    <a:pt x="6965" y="1017"/>
                    <a:pt x="6906" y="969"/>
                  </a:cubicBezTo>
                  <a:cubicBezTo>
                    <a:pt x="6157" y="343"/>
                    <a:pt x="5219" y="1"/>
                    <a:pt x="4239" y="1"/>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85" name="Google Shape;885;p41"/>
          <p:cNvCxnSpPr>
            <a:stCxn id="863" idx="3"/>
          </p:cNvCxnSpPr>
          <p:nvPr/>
        </p:nvCxnSpPr>
        <p:spPr>
          <a:xfrm rot="10800000" flipH="1">
            <a:off x="1894200" y="2053750"/>
            <a:ext cx="2074200" cy="21600"/>
          </a:xfrm>
          <a:prstGeom prst="straightConnector1">
            <a:avLst/>
          </a:prstGeom>
          <a:noFill/>
          <a:ln w="9525" cap="flat" cmpd="sng">
            <a:solidFill>
              <a:schemeClr val="accent2"/>
            </a:solidFill>
            <a:prstDash val="solid"/>
            <a:round/>
            <a:headEnd type="none" w="med" len="med"/>
            <a:tailEnd type="triangle" w="med" len="med"/>
          </a:ln>
        </p:spPr>
      </p:cxnSp>
      <p:cxnSp>
        <p:nvCxnSpPr>
          <p:cNvPr id="886" name="Google Shape;886;p41"/>
          <p:cNvCxnSpPr>
            <a:stCxn id="864" idx="1"/>
          </p:cNvCxnSpPr>
          <p:nvPr/>
        </p:nvCxnSpPr>
        <p:spPr>
          <a:xfrm rot="10800000">
            <a:off x="5107525" y="2074575"/>
            <a:ext cx="2157300" cy="0"/>
          </a:xfrm>
          <a:prstGeom prst="straightConnector1">
            <a:avLst/>
          </a:prstGeom>
          <a:noFill/>
          <a:ln w="9525" cap="flat" cmpd="sng">
            <a:solidFill>
              <a:schemeClr val="accent2"/>
            </a:solidFill>
            <a:prstDash val="solid"/>
            <a:round/>
            <a:headEnd type="none" w="med" len="med"/>
            <a:tailEnd type="triangle" w="med" len="med"/>
          </a:ln>
        </p:spPr>
      </p:cxnSp>
      <p:sp>
        <p:nvSpPr>
          <p:cNvPr id="887" name="Google Shape;887;p41"/>
          <p:cNvSpPr txBox="1">
            <a:spLocks noGrp="1"/>
          </p:cNvSpPr>
          <p:nvPr>
            <p:ph type="subTitle" idx="1"/>
          </p:nvPr>
        </p:nvSpPr>
        <p:spPr>
          <a:xfrm>
            <a:off x="3453600" y="3733450"/>
            <a:ext cx="2236800" cy="41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Others</a:t>
            </a:r>
            <a:endParaRPr/>
          </a:p>
        </p:txBody>
      </p:sp>
      <p:sp>
        <p:nvSpPr>
          <p:cNvPr id="888" name="Google Shape;888;p41"/>
          <p:cNvSpPr txBox="1">
            <a:spLocks noGrp="1"/>
          </p:cNvSpPr>
          <p:nvPr>
            <p:ph type="subTitle" idx="3"/>
          </p:nvPr>
        </p:nvSpPr>
        <p:spPr>
          <a:xfrm>
            <a:off x="3453600" y="4068975"/>
            <a:ext cx="2236800" cy="698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Verify ownership and issuance of certificates</a:t>
            </a:r>
            <a:endParaRPr/>
          </a:p>
        </p:txBody>
      </p:sp>
      <p:sp>
        <p:nvSpPr>
          <p:cNvPr id="889" name="Google Shape;889;p41"/>
          <p:cNvSpPr/>
          <p:nvPr/>
        </p:nvSpPr>
        <p:spPr>
          <a:xfrm>
            <a:off x="4534125" y="2831492"/>
            <a:ext cx="111600" cy="111600"/>
          </a:xfrm>
          <a:prstGeom prst="rect">
            <a:avLst/>
          </a:pr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0" name="Google Shape;890;p41"/>
          <p:cNvCxnSpPr>
            <a:stCxn id="889" idx="0"/>
          </p:cNvCxnSpPr>
          <p:nvPr/>
        </p:nvCxnSpPr>
        <p:spPr>
          <a:xfrm rot="10800000">
            <a:off x="4589925" y="2457992"/>
            <a:ext cx="0" cy="373500"/>
          </a:xfrm>
          <a:prstGeom prst="straightConnector1">
            <a:avLst/>
          </a:prstGeom>
          <a:noFill/>
          <a:ln w="9525" cap="flat" cmpd="sng">
            <a:solidFill>
              <a:schemeClr val="accent2"/>
            </a:solidFill>
            <a:prstDash val="solid"/>
            <a:round/>
            <a:headEnd type="none" w="med" len="med"/>
            <a:tailEnd type="triangle" w="med" len="med"/>
          </a:ln>
        </p:spPr>
      </p:cxnSp>
      <p:grpSp>
        <p:nvGrpSpPr>
          <p:cNvPr id="891" name="Google Shape;891;p41"/>
          <p:cNvGrpSpPr/>
          <p:nvPr/>
        </p:nvGrpSpPr>
        <p:grpSpPr>
          <a:xfrm>
            <a:off x="4338837" y="3105875"/>
            <a:ext cx="502185" cy="640782"/>
            <a:chOff x="8047661" y="1501037"/>
            <a:chExt cx="278404" cy="355260"/>
          </a:xfrm>
        </p:grpSpPr>
        <p:sp>
          <p:nvSpPr>
            <p:cNvPr id="892" name="Google Shape;892;p41"/>
            <p:cNvSpPr/>
            <p:nvPr/>
          </p:nvSpPr>
          <p:spPr>
            <a:xfrm>
              <a:off x="8147611" y="1622815"/>
              <a:ext cx="10581" cy="16220"/>
            </a:xfrm>
            <a:custGeom>
              <a:avLst/>
              <a:gdLst/>
              <a:ahLst/>
              <a:cxnLst/>
              <a:rect l="l" t="t" r="r" b="b"/>
              <a:pathLst>
                <a:path w="334" h="512" extrusionOk="0">
                  <a:moveTo>
                    <a:pt x="167" y="0"/>
                  </a:moveTo>
                  <a:cubicBezTo>
                    <a:pt x="84" y="0"/>
                    <a:pt x="1" y="71"/>
                    <a:pt x="1" y="167"/>
                  </a:cubicBezTo>
                  <a:lnTo>
                    <a:pt x="1" y="345"/>
                  </a:lnTo>
                  <a:cubicBezTo>
                    <a:pt x="1" y="429"/>
                    <a:pt x="84" y="512"/>
                    <a:pt x="167" y="512"/>
                  </a:cubicBezTo>
                  <a:cubicBezTo>
                    <a:pt x="251" y="512"/>
                    <a:pt x="334" y="429"/>
                    <a:pt x="334" y="345"/>
                  </a:cubicBezTo>
                  <a:lnTo>
                    <a:pt x="334" y="167"/>
                  </a:lnTo>
                  <a:cubicBezTo>
                    <a:pt x="334" y="71"/>
                    <a:pt x="262" y="0"/>
                    <a:pt x="167"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1"/>
            <p:cNvSpPr/>
            <p:nvPr/>
          </p:nvSpPr>
          <p:spPr>
            <a:xfrm>
              <a:off x="8214741" y="1622815"/>
              <a:ext cx="10233" cy="16220"/>
            </a:xfrm>
            <a:custGeom>
              <a:avLst/>
              <a:gdLst/>
              <a:ahLst/>
              <a:cxnLst/>
              <a:rect l="l" t="t" r="r" b="b"/>
              <a:pathLst>
                <a:path w="323" h="512" extrusionOk="0">
                  <a:moveTo>
                    <a:pt x="168" y="0"/>
                  </a:moveTo>
                  <a:cubicBezTo>
                    <a:pt x="72" y="0"/>
                    <a:pt x="1" y="71"/>
                    <a:pt x="1" y="167"/>
                  </a:cubicBezTo>
                  <a:lnTo>
                    <a:pt x="1" y="345"/>
                  </a:lnTo>
                  <a:cubicBezTo>
                    <a:pt x="1" y="429"/>
                    <a:pt x="72" y="512"/>
                    <a:pt x="168" y="512"/>
                  </a:cubicBezTo>
                  <a:cubicBezTo>
                    <a:pt x="251" y="512"/>
                    <a:pt x="322" y="429"/>
                    <a:pt x="322" y="345"/>
                  </a:cubicBezTo>
                  <a:lnTo>
                    <a:pt x="322" y="167"/>
                  </a:lnTo>
                  <a:cubicBezTo>
                    <a:pt x="322" y="71"/>
                    <a:pt x="251" y="0"/>
                    <a:pt x="168"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1"/>
            <p:cNvSpPr/>
            <p:nvPr/>
          </p:nvSpPr>
          <p:spPr>
            <a:xfrm>
              <a:off x="8163451" y="1661370"/>
              <a:ext cx="45302" cy="16157"/>
            </a:xfrm>
            <a:custGeom>
              <a:avLst/>
              <a:gdLst/>
              <a:ahLst/>
              <a:cxnLst/>
              <a:rect l="l" t="t" r="r" b="b"/>
              <a:pathLst>
                <a:path w="1430" h="510" extrusionOk="0">
                  <a:moveTo>
                    <a:pt x="184" y="0"/>
                  </a:moveTo>
                  <a:cubicBezTo>
                    <a:pt x="141" y="0"/>
                    <a:pt x="96" y="15"/>
                    <a:pt x="60" y="45"/>
                  </a:cubicBezTo>
                  <a:cubicBezTo>
                    <a:pt x="1" y="105"/>
                    <a:pt x="1" y="212"/>
                    <a:pt x="60" y="283"/>
                  </a:cubicBezTo>
                  <a:cubicBezTo>
                    <a:pt x="203" y="426"/>
                    <a:pt x="441" y="509"/>
                    <a:pt x="691" y="509"/>
                  </a:cubicBezTo>
                  <a:cubicBezTo>
                    <a:pt x="965" y="509"/>
                    <a:pt x="1203" y="426"/>
                    <a:pt x="1334" y="283"/>
                  </a:cubicBezTo>
                  <a:cubicBezTo>
                    <a:pt x="1429" y="224"/>
                    <a:pt x="1429" y="128"/>
                    <a:pt x="1370" y="45"/>
                  </a:cubicBezTo>
                  <a:cubicBezTo>
                    <a:pt x="1340" y="15"/>
                    <a:pt x="1298" y="0"/>
                    <a:pt x="1255" y="0"/>
                  </a:cubicBezTo>
                  <a:cubicBezTo>
                    <a:pt x="1212" y="0"/>
                    <a:pt x="1167" y="15"/>
                    <a:pt x="1132" y="45"/>
                  </a:cubicBezTo>
                  <a:cubicBezTo>
                    <a:pt x="1072" y="105"/>
                    <a:pt x="917" y="188"/>
                    <a:pt x="715" y="188"/>
                  </a:cubicBezTo>
                  <a:cubicBezTo>
                    <a:pt x="501" y="188"/>
                    <a:pt x="358" y="105"/>
                    <a:pt x="298" y="45"/>
                  </a:cubicBezTo>
                  <a:cubicBezTo>
                    <a:pt x="269" y="15"/>
                    <a:pt x="227" y="0"/>
                    <a:pt x="184"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1"/>
            <p:cNvSpPr/>
            <p:nvPr/>
          </p:nvSpPr>
          <p:spPr>
            <a:xfrm>
              <a:off x="8047661" y="1501037"/>
              <a:ext cx="278404" cy="355260"/>
            </a:xfrm>
            <a:custGeom>
              <a:avLst/>
              <a:gdLst/>
              <a:ahLst/>
              <a:cxnLst/>
              <a:rect l="l" t="t" r="r" b="b"/>
              <a:pathLst>
                <a:path w="8788" h="11214" extrusionOk="0">
                  <a:moveTo>
                    <a:pt x="5358" y="344"/>
                  </a:moveTo>
                  <a:lnTo>
                    <a:pt x="5823" y="808"/>
                  </a:lnTo>
                  <a:cubicBezTo>
                    <a:pt x="5858" y="844"/>
                    <a:pt x="5894" y="856"/>
                    <a:pt x="5942" y="856"/>
                  </a:cubicBezTo>
                  <a:lnTo>
                    <a:pt x="6751" y="856"/>
                  </a:lnTo>
                  <a:lnTo>
                    <a:pt x="6477" y="1510"/>
                  </a:lnTo>
                  <a:cubicBezTo>
                    <a:pt x="6465" y="1558"/>
                    <a:pt x="6465" y="1618"/>
                    <a:pt x="6489" y="1653"/>
                  </a:cubicBezTo>
                  <a:cubicBezTo>
                    <a:pt x="6525" y="1701"/>
                    <a:pt x="6573" y="1737"/>
                    <a:pt x="6632" y="1737"/>
                  </a:cubicBezTo>
                  <a:lnTo>
                    <a:pt x="7287" y="1737"/>
                  </a:lnTo>
                  <a:lnTo>
                    <a:pt x="7001" y="2570"/>
                  </a:lnTo>
                  <a:cubicBezTo>
                    <a:pt x="6989" y="2630"/>
                    <a:pt x="7001" y="2689"/>
                    <a:pt x="7049" y="2725"/>
                  </a:cubicBezTo>
                  <a:lnTo>
                    <a:pt x="7311" y="2999"/>
                  </a:lnTo>
                  <a:lnTo>
                    <a:pt x="7025" y="3677"/>
                  </a:lnTo>
                  <a:cubicBezTo>
                    <a:pt x="6989" y="3665"/>
                    <a:pt x="6942" y="3665"/>
                    <a:pt x="6882" y="3665"/>
                  </a:cubicBezTo>
                  <a:lnTo>
                    <a:pt x="6608" y="3665"/>
                  </a:lnTo>
                  <a:cubicBezTo>
                    <a:pt x="6513" y="3665"/>
                    <a:pt x="6418" y="3582"/>
                    <a:pt x="6418" y="3475"/>
                  </a:cubicBezTo>
                  <a:lnTo>
                    <a:pt x="6418" y="3118"/>
                  </a:lnTo>
                  <a:cubicBezTo>
                    <a:pt x="6418" y="3058"/>
                    <a:pt x="6394" y="3011"/>
                    <a:pt x="6346" y="2987"/>
                  </a:cubicBezTo>
                  <a:lnTo>
                    <a:pt x="5287" y="2284"/>
                  </a:lnTo>
                  <a:cubicBezTo>
                    <a:pt x="5261" y="2265"/>
                    <a:pt x="5227" y="2256"/>
                    <a:pt x="5194" y="2256"/>
                  </a:cubicBezTo>
                  <a:cubicBezTo>
                    <a:pt x="5168" y="2256"/>
                    <a:pt x="5141" y="2262"/>
                    <a:pt x="5120" y="2272"/>
                  </a:cubicBezTo>
                  <a:cubicBezTo>
                    <a:pt x="5061" y="2296"/>
                    <a:pt x="5037" y="2356"/>
                    <a:pt x="5037" y="2415"/>
                  </a:cubicBezTo>
                  <a:lnTo>
                    <a:pt x="5037" y="2832"/>
                  </a:lnTo>
                  <a:lnTo>
                    <a:pt x="4049" y="2272"/>
                  </a:lnTo>
                  <a:cubicBezTo>
                    <a:pt x="4022" y="2255"/>
                    <a:pt x="3994" y="2247"/>
                    <a:pt x="3967" y="2247"/>
                  </a:cubicBezTo>
                  <a:cubicBezTo>
                    <a:pt x="3919" y="2247"/>
                    <a:pt x="3872" y="2270"/>
                    <a:pt x="3834" y="2308"/>
                  </a:cubicBezTo>
                  <a:lnTo>
                    <a:pt x="3560" y="2725"/>
                  </a:lnTo>
                  <a:lnTo>
                    <a:pt x="3156" y="2534"/>
                  </a:lnTo>
                  <a:cubicBezTo>
                    <a:pt x="3132" y="2521"/>
                    <a:pt x="3108" y="2515"/>
                    <a:pt x="3084" y="2515"/>
                  </a:cubicBezTo>
                  <a:cubicBezTo>
                    <a:pt x="3024" y="2515"/>
                    <a:pt x="2967" y="2554"/>
                    <a:pt x="2941" y="2606"/>
                  </a:cubicBezTo>
                  <a:cubicBezTo>
                    <a:pt x="2894" y="2701"/>
                    <a:pt x="2941" y="2784"/>
                    <a:pt x="3013" y="2832"/>
                  </a:cubicBezTo>
                  <a:lnTo>
                    <a:pt x="3537" y="3082"/>
                  </a:lnTo>
                  <a:cubicBezTo>
                    <a:pt x="3561" y="3094"/>
                    <a:pt x="3587" y="3101"/>
                    <a:pt x="3613" y="3101"/>
                  </a:cubicBezTo>
                  <a:cubicBezTo>
                    <a:pt x="3661" y="3101"/>
                    <a:pt x="3708" y="3077"/>
                    <a:pt x="3739" y="3022"/>
                  </a:cubicBezTo>
                  <a:lnTo>
                    <a:pt x="4013" y="2630"/>
                  </a:lnTo>
                  <a:lnTo>
                    <a:pt x="5108" y="3249"/>
                  </a:lnTo>
                  <a:cubicBezTo>
                    <a:pt x="5132" y="3267"/>
                    <a:pt x="5162" y="3275"/>
                    <a:pt x="5192" y="3275"/>
                  </a:cubicBezTo>
                  <a:cubicBezTo>
                    <a:pt x="5221" y="3275"/>
                    <a:pt x="5251" y="3267"/>
                    <a:pt x="5275" y="3249"/>
                  </a:cubicBezTo>
                  <a:cubicBezTo>
                    <a:pt x="5322" y="3225"/>
                    <a:pt x="5346" y="3165"/>
                    <a:pt x="5346" y="3106"/>
                  </a:cubicBezTo>
                  <a:lnTo>
                    <a:pt x="5346" y="2701"/>
                  </a:lnTo>
                  <a:lnTo>
                    <a:pt x="6073" y="3177"/>
                  </a:lnTo>
                  <a:lnTo>
                    <a:pt x="6073" y="3439"/>
                  </a:lnTo>
                  <a:cubicBezTo>
                    <a:pt x="6073" y="3725"/>
                    <a:pt x="6311" y="3963"/>
                    <a:pt x="6596" y="3963"/>
                  </a:cubicBezTo>
                  <a:lnTo>
                    <a:pt x="6870" y="3963"/>
                  </a:lnTo>
                  <a:cubicBezTo>
                    <a:pt x="6942" y="3963"/>
                    <a:pt x="7013" y="3999"/>
                    <a:pt x="7073" y="4058"/>
                  </a:cubicBezTo>
                  <a:cubicBezTo>
                    <a:pt x="7132" y="4118"/>
                    <a:pt x="7144" y="4189"/>
                    <a:pt x="7144" y="4261"/>
                  </a:cubicBezTo>
                  <a:cubicBezTo>
                    <a:pt x="7132" y="4392"/>
                    <a:pt x="7001" y="4511"/>
                    <a:pt x="6846" y="4511"/>
                  </a:cubicBezTo>
                  <a:lnTo>
                    <a:pt x="6775" y="4511"/>
                  </a:lnTo>
                  <a:lnTo>
                    <a:pt x="6775" y="4499"/>
                  </a:lnTo>
                  <a:cubicBezTo>
                    <a:pt x="6775" y="4416"/>
                    <a:pt x="6704" y="4332"/>
                    <a:pt x="6608" y="4332"/>
                  </a:cubicBezTo>
                  <a:cubicBezTo>
                    <a:pt x="6525" y="4332"/>
                    <a:pt x="6454" y="4416"/>
                    <a:pt x="6454" y="4499"/>
                  </a:cubicBezTo>
                  <a:cubicBezTo>
                    <a:pt x="6454" y="5666"/>
                    <a:pt x="5501" y="6618"/>
                    <a:pt x="4334" y="6618"/>
                  </a:cubicBezTo>
                  <a:cubicBezTo>
                    <a:pt x="4320" y="6618"/>
                    <a:pt x="4306" y="6619"/>
                    <a:pt x="4292" y="6619"/>
                  </a:cubicBezTo>
                  <a:cubicBezTo>
                    <a:pt x="3180" y="6619"/>
                    <a:pt x="2263" y="5687"/>
                    <a:pt x="2263" y="4535"/>
                  </a:cubicBezTo>
                  <a:cubicBezTo>
                    <a:pt x="2263" y="4439"/>
                    <a:pt x="2191" y="4368"/>
                    <a:pt x="2108" y="4368"/>
                  </a:cubicBezTo>
                  <a:cubicBezTo>
                    <a:pt x="2013" y="4368"/>
                    <a:pt x="1941" y="4439"/>
                    <a:pt x="1941" y="4535"/>
                  </a:cubicBezTo>
                  <a:lnTo>
                    <a:pt x="1941" y="4546"/>
                  </a:lnTo>
                  <a:lnTo>
                    <a:pt x="1834" y="4546"/>
                  </a:lnTo>
                  <a:cubicBezTo>
                    <a:pt x="1763" y="4546"/>
                    <a:pt x="1691" y="4511"/>
                    <a:pt x="1632" y="4451"/>
                  </a:cubicBezTo>
                  <a:cubicBezTo>
                    <a:pt x="1572" y="4392"/>
                    <a:pt x="1548" y="4320"/>
                    <a:pt x="1548" y="4249"/>
                  </a:cubicBezTo>
                  <a:cubicBezTo>
                    <a:pt x="1572" y="4118"/>
                    <a:pt x="1703" y="3999"/>
                    <a:pt x="1846" y="3999"/>
                  </a:cubicBezTo>
                  <a:lnTo>
                    <a:pt x="2084" y="3999"/>
                  </a:lnTo>
                  <a:cubicBezTo>
                    <a:pt x="2370" y="3999"/>
                    <a:pt x="2608" y="3761"/>
                    <a:pt x="2608" y="3475"/>
                  </a:cubicBezTo>
                  <a:lnTo>
                    <a:pt x="2608" y="2415"/>
                  </a:lnTo>
                  <a:cubicBezTo>
                    <a:pt x="2608" y="2332"/>
                    <a:pt x="2536" y="2249"/>
                    <a:pt x="2441" y="2249"/>
                  </a:cubicBezTo>
                  <a:cubicBezTo>
                    <a:pt x="2358" y="2249"/>
                    <a:pt x="2286" y="2332"/>
                    <a:pt x="2286" y="2415"/>
                  </a:cubicBezTo>
                  <a:lnTo>
                    <a:pt x="2286" y="3475"/>
                  </a:lnTo>
                  <a:cubicBezTo>
                    <a:pt x="2286" y="3582"/>
                    <a:pt x="2191" y="3665"/>
                    <a:pt x="2084" y="3665"/>
                  </a:cubicBezTo>
                  <a:lnTo>
                    <a:pt x="1846" y="3665"/>
                  </a:lnTo>
                  <a:cubicBezTo>
                    <a:pt x="1786" y="3665"/>
                    <a:pt x="1727" y="3677"/>
                    <a:pt x="1691" y="3701"/>
                  </a:cubicBezTo>
                  <a:lnTo>
                    <a:pt x="1405" y="2999"/>
                  </a:lnTo>
                  <a:lnTo>
                    <a:pt x="1667" y="2725"/>
                  </a:lnTo>
                  <a:cubicBezTo>
                    <a:pt x="1715" y="2689"/>
                    <a:pt x="1727" y="2630"/>
                    <a:pt x="1715" y="2570"/>
                  </a:cubicBezTo>
                  <a:lnTo>
                    <a:pt x="1429" y="1737"/>
                  </a:lnTo>
                  <a:lnTo>
                    <a:pt x="1905" y="1737"/>
                  </a:lnTo>
                  <a:cubicBezTo>
                    <a:pt x="2001" y="1737"/>
                    <a:pt x="2072" y="1653"/>
                    <a:pt x="2072" y="1570"/>
                  </a:cubicBezTo>
                  <a:lnTo>
                    <a:pt x="2072" y="856"/>
                  </a:lnTo>
                  <a:lnTo>
                    <a:pt x="2786" y="856"/>
                  </a:lnTo>
                  <a:cubicBezTo>
                    <a:pt x="2822" y="856"/>
                    <a:pt x="2858" y="832"/>
                    <a:pt x="2894" y="820"/>
                  </a:cubicBezTo>
                  <a:lnTo>
                    <a:pt x="3537" y="344"/>
                  </a:lnTo>
                  <a:lnTo>
                    <a:pt x="4156" y="510"/>
                  </a:lnTo>
                  <a:lnTo>
                    <a:pt x="4215" y="510"/>
                  </a:lnTo>
                  <a:lnTo>
                    <a:pt x="5358" y="344"/>
                  </a:lnTo>
                  <a:close/>
                  <a:moveTo>
                    <a:pt x="2882" y="7225"/>
                  </a:moveTo>
                  <a:lnTo>
                    <a:pt x="4096" y="7892"/>
                  </a:lnTo>
                  <a:lnTo>
                    <a:pt x="3203" y="8654"/>
                  </a:lnTo>
                  <a:lnTo>
                    <a:pt x="3191" y="8654"/>
                  </a:lnTo>
                  <a:lnTo>
                    <a:pt x="2644" y="7690"/>
                  </a:lnTo>
                  <a:lnTo>
                    <a:pt x="2858" y="7225"/>
                  </a:lnTo>
                  <a:close/>
                  <a:moveTo>
                    <a:pt x="5442" y="6737"/>
                  </a:moveTo>
                  <a:lnTo>
                    <a:pt x="5442" y="7094"/>
                  </a:lnTo>
                  <a:lnTo>
                    <a:pt x="5239" y="7190"/>
                  </a:lnTo>
                  <a:cubicBezTo>
                    <a:pt x="5168" y="7237"/>
                    <a:pt x="5144" y="7344"/>
                    <a:pt x="5180" y="7416"/>
                  </a:cubicBezTo>
                  <a:cubicBezTo>
                    <a:pt x="5212" y="7465"/>
                    <a:pt x="5273" y="7497"/>
                    <a:pt x="5331" y="7497"/>
                  </a:cubicBezTo>
                  <a:cubicBezTo>
                    <a:pt x="5357" y="7497"/>
                    <a:pt x="5383" y="7490"/>
                    <a:pt x="5406" y="7475"/>
                  </a:cubicBezTo>
                  <a:lnTo>
                    <a:pt x="5882" y="7213"/>
                  </a:lnTo>
                  <a:lnTo>
                    <a:pt x="5894" y="7213"/>
                  </a:lnTo>
                  <a:lnTo>
                    <a:pt x="6120" y="7666"/>
                  </a:lnTo>
                  <a:lnTo>
                    <a:pt x="5573" y="8654"/>
                  </a:lnTo>
                  <a:lnTo>
                    <a:pt x="5561" y="8654"/>
                  </a:lnTo>
                  <a:lnTo>
                    <a:pt x="4668" y="7892"/>
                  </a:lnTo>
                  <a:lnTo>
                    <a:pt x="4811" y="7821"/>
                  </a:lnTo>
                  <a:cubicBezTo>
                    <a:pt x="4882" y="7773"/>
                    <a:pt x="4918" y="7666"/>
                    <a:pt x="4870" y="7594"/>
                  </a:cubicBezTo>
                  <a:cubicBezTo>
                    <a:pt x="4837" y="7545"/>
                    <a:pt x="4782" y="7513"/>
                    <a:pt x="4724" y="7513"/>
                  </a:cubicBezTo>
                  <a:cubicBezTo>
                    <a:pt x="4697" y="7513"/>
                    <a:pt x="4670" y="7520"/>
                    <a:pt x="4644" y="7535"/>
                  </a:cubicBezTo>
                  <a:lnTo>
                    <a:pt x="4382" y="7690"/>
                  </a:lnTo>
                  <a:lnTo>
                    <a:pt x="3310" y="7094"/>
                  </a:lnTo>
                  <a:lnTo>
                    <a:pt x="3310" y="6737"/>
                  </a:lnTo>
                  <a:cubicBezTo>
                    <a:pt x="3632" y="6892"/>
                    <a:pt x="3989" y="6975"/>
                    <a:pt x="4382" y="6975"/>
                  </a:cubicBezTo>
                  <a:cubicBezTo>
                    <a:pt x="4763" y="6975"/>
                    <a:pt x="5120" y="6880"/>
                    <a:pt x="5442" y="6737"/>
                  </a:cubicBezTo>
                  <a:close/>
                  <a:moveTo>
                    <a:pt x="4382" y="8071"/>
                  </a:moveTo>
                  <a:lnTo>
                    <a:pt x="4572" y="8237"/>
                  </a:lnTo>
                  <a:lnTo>
                    <a:pt x="4560" y="9630"/>
                  </a:lnTo>
                  <a:lnTo>
                    <a:pt x="4203" y="9630"/>
                  </a:lnTo>
                  <a:cubicBezTo>
                    <a:pt x="4203" y="9630"/>
                    <a:pt x="4191" y="9630"/>
                    <a:pt x="4191" y="9619"/>
                  </a:cubicBezTo>
                  <a:lnTo>
                    <a:pt x="4191" y="8237"/>
                  </a:lnTo>
                  <a:lnTo>
                    <a:pt x="4382" y="8071"/>
                  </a:lnTo>
                  <a:close/>
                  <a:moveTo>
                    <a:pt x="453" y="8726"/>
                  </a:moveTo>
                  <a:lnTo>
                    <a:pt x="1393" y="9535"/>
                  </a:lnTo>
                  <a:cubicBezTo>
                    <a:pt x="1512" y="9630"/>
                    <a:pt x="1584" y="9785"/>
                    <a:pt x="1584" y="9928"/>
                  </a:cubicBezTo>
                  <a:lnTo>
                    <a:pt x="1584" y="10107"/>
                  </a:lnTo>
                  <a:lnTo>
                    <a:pt x="334" y="9833"/>
                  </a:lnTo>
                  <a:lnTo>
                    <a:pt x="334" y="9178"/>
                  </a:lnTo>
                  <a:cubicBezTo>
                    <a:pt x="334" y="9011"/>
                    <a:pt x="369" y="8857"/>
                    <a:pt x="453" y="8726"/>
                  </a:cubicBezTo>
                  <a:close/>
                  <a:moveTo>
                    <a:pt x="3504" y="0"/>
                  </a:moveTo>
                  <a:cubicBezTo>
                    <a:pt x="3468" y="0"/>
                    <a:pt x="3431" y="17"/>
                    <a:pt x="3406" y="34"/>
                  </a:cubicBezTo>
                  <a:lnTo>
                    <a:pt x="2751" y="522"/>
                  </a:lnTo>
                  <a:lnTo>
                    <a:pt x="1941" y="522"/>
                  </a:lnTo>
                  <a:cubicBezTo>
                    <a:pt x="1846" y="522"/>
                    <a:pt x="1774" y="606"/>
                    <a:pt x="1774" y="689"/>
                  </a:cubicBezTo>
                  <a:lnTo>
                    <a:pt x="1774" y="1403"/>
                  </a:lnTo>
                  <a:lnTo>
                    <a:pt x="1239" y="1403"/>
                  </a:lnTo>
                  <a:cubicBezTo>
                    <a:pt x="1179" y="1403"/>
                    <a:pt x="1131" y="1439"/>
                    <a:pt x="1108" y="1475"/>
                  </a:cubicBezTo>
                  <a:cubicBezTo>
                    <a:pt x="1072" y="1522"/>
                    <a:pt x="1060" y="1582"/>
                    <a:pt x="1072" y="1629"/>
                  </a:cubicBezTo>
                  <a:lnTo>
                    <a:pt x="1382" y="2582"/>
                  </a:lnTo>
                  <a:lnTo>
                    <a:pt x="1108" y="2868"/>
                  </a:lnTo>
                  <a:cubicBezTo>
                    <a:pt x="1060" y="2903"/>
                    <a:pt x="1048" y="2987"/>
                    <a:pt x="1072" y="3046"/>
                  </a:cubicBezTo>
                  <a:lnTo>
                    <a:pt x="1417" y="3892"/>
                  </a:lnTo>
                  <a:cubicBezTo>
                    <a:pt x="1322" y="3975"/>
                    <a:pt x="1262" y="4106"/>
                    <a:pt x="1251" y="4249"/>
                  </a:cubicBezTo>
                  <a:cubicBezTo>
                    <a:pt x="1239" y="4404"/>
                    <a:pt x="1298" y="4582"/>
                    <a:pt x="1405" y="4701"/>
                  </a:cubicBezTo>
                  <a:cubicBezTo>
                    <a:pt x="1524" y="4832"/>
                    <a:pt x="1679" y="4904"/>
                    <a:pt x="1846" y="4904"/>
                  </a:cubicBezTo>
                  <a:lnTo>
                    <a:pt x="1965" y="4904"/>
                  </a:lnTo>
                  <a:cubicBezTo>
                    <a:pt x="2060" y="5582"/>
                    <a:pt x="2441" y="6190"/>
                    <a:pt x="2989" y="6571"/>
                  </a:cubicBezTo>
                  <a:lnTo>
                    <a:pt x="2989" y="6940"/>
                  </a:lnTo>
                  <a:cubicBezTo>
                    <a:pt x="2953" y="6928"/>
                    <a:pt x="2917" y="6922"/>
                    <a:pt x="2883" y="6922"/>
                  </a:cubicBezTo>
                  <a:cubicBezTo>
                    <a:pt x="2849" y="6922"/>
                    <a:pt x="2816" y="6928"/>
                    <a:pt x="2786" y="6940"/>
                  </a:cubicBezTo>
                  <a:cubicBezTo>
                    <a:pt x="2691" y="6963"/>
                    <a:pt x="2620" y="7035"/>
                    <a:pt x="2572" y="7118"/>
                  </a:cubicBezTo>
                  <a:lnTo>
                    <a:pt x="2322" y="7618"/>
                  </a:lnTo>
                  <a:lnTo>
                    <a:pt x="881" y="8035"/>
                  </a:lnTo>
                  <a:cubicBezTo>
                    <a:pt x="358" y="8190"/>
                    <a:pt x="0" y="8666"/>
                    <a:pt x="0" y="9202"/>
                  </a:cubicBezTo>
                  <a:lnTo>
                    <a:pt x="0" y="11047"/>
                  </a:lnTo>
                  <a:cubicBezTo>
                    <a:pt x="0" y="11131"/>
                    <a:pt x="72" y="11214"/>
                    <a:pt x="167" y="11214"/>
                  </a:cubicBezTo>
                  <a:cubicBezTo>
                    <a:pt x="250" y="11214"/>
                    <a:pt x="334" y="11131"/>
                    <a:pt x="334" y="11047"/>
                  </a:cubicBezTo>
                  <a:lnTo>
                    <a:pt x="334" y="10202"/>
                  </a:lnTo>
                  <a:lnTo>
                    <a:pt x="1584" y="10476"/>
                  </a:lnTo>
                  <a:lnTo>
                    <a:pt x="1584" y="11047"/>
                  </a:lnTo>
                  <a:cubicBezTo>
                    <a:pt x="1584" y="11131"/>
                    <a:pt x="1655" y="11214"/>
                    <a:pt x="1739" y="11214"/>
                  </a:cubicBezTo>
                  <a:cubicBezTo>
                    <a:pt x="1834" y="11214"/>
                    <a:pt x="1905" y="11131"/>
                    <a:pt x="1905" y="11047"/>
                  </a:cubicBezTo>
                  <a:lnTo>
                    <a:pt x="1905" y="9952"/>
                  </a:lnTo>
                  <a:cubicBezTo>
                    <a:pt x="1905" y="9690"/>
                    <a:pt x="1798" y="9452"/>
                    <a:pt x="1608" y="9297"/>
                  </a:cubicBezTo>
                  <a:lnTo>
                    <a:pt x="667" y="8487"/>
                  </a:lnTo>
                  <a:cubicBezTo>
                    <a:pt x="762" y="8416"/>
                    <a:pt x="870" y="8368"/>
                    <a:pt x="965" y="8345"/>
                  </a:cubicBezTo>
                  <a:lnTo>
                    <a:pt x="2382" y="7928"/>
                  </a:lnTo>
                  <a:lnTo>
                    <a:pt x="2906" y="8833"/>
                  </a:lnTo>
                  <a:cubicBezTo>
                    <a:pt x="2953" y="8916"/>
                    <a:pt x="3036" y="8976"/>
                    <a:pt x="3144" y="8999"/>
                  </a:cubicBezTo>
                  <a:lnTo>
                    <a:pt x="3203" y="8999"/>
                  </a:lnTo>
                  <a:cubicBezTo>
                    <a:pt x="3275" y="8999"/>
                    <a:pt x="3370" y="8964"/>
                    <a:pt x="3429" y="8916"/>
                  </a:cubicBezTo>
                  <a:lnTo>
                    <a:pt x="3870" y="8535"/>
                  </a:lnTo>
                  <a:lnTo>
                    <a:pt x="3870" y="9630"/>
                  </a:lnTo>
                  <a:cubicBezTo>
                    <a:pt x="3870" y="9833"/>
                    <a:pt x="4025" y="9976"/>
                    <a:pt x="4215" y="9976"/>
                  </a:cubicBezTo>
                  <a:lnTo>
                    <a:pt x="4572" y="9976"/>
                  </a:lnTo>
                  <a:cubicBezTo>
                    <a:pt x="4763" y="9976"/>
                    <a:pt x="4918" y="9833"/>
                    <a:pt x="4918" y="9630"/>
                  </a:cubicBezTo>
                  <a:lnTo>
                    <a:pt x="4918" y="8535"/>
                  </a:lnTo>
                  <a:lnTo>
                    <a:pt x="5358" y="8916"/>
                  </a:lnTo>
                  <a:cubicBezTo>
                    <a:pt x="5418" y="8976"/>
                    <a:pt x="5489" y="8999"/>
                    <a:pt x="5584" y="8999"/>
                  </a:cubicBezTo>
                  <a:lnTo>
                    <a:pt x="5644" y="8999"/>
                  </a:lnTo>
                  <a:cubicBezTo>
                    <a:pt x="5751" y="8976"/>
                    <a:pt x="5834" y="8916"/>
                    <a:pt x="5882" y="8833"/>
                  </a:cubicBezTo>
                  <a:lnTo>
                    <a:pt x="6406" y="7928"/>
                  </a:lnTo>
                  <a:lnTo>
                    <a:pt x="7811" y="8345"/>
                  </a:lnTo>
                  <a:cubicBezTo>
                    <a:pt x="7918" y="8368"/>
                    <a:pt x="8025" y="8428"/>
                    <a:pt x="8109" y="8487"/>
                  </a:cubicBezTo>
                  <a:lnTo>
                    <a:pt x="7180" y="9297"/>
                  </a:lnTo>
                  <a:cubicBezTo>
                    <a:pt x="6977" y="9452"/>
                    <a:pt x="6882" y="9690"/>
                    <a:pt x="6882" y="9952"/>
                  </a:cubicBezTo>
                  <a:lnTo>
                    <a:pt x="6882" y="11035"/>
                  </a:lnTo>
                  <a:cubicBezTo>
                    <a:pt x="6882" y="11119"/>
                    <a:pt x="6954" y="11202"/>
                    <a:pt x="7037" y="11202"/>
                  </a:cubicBezTo>
                  <a:cubicBezTo>
                    <a:pt x="7132" y="11202"/>
                    <a:pt x="7204" y="11119"/>
                    <a:pt x="7204" y="11035"/>
                  </a:cubicBezTo>
                  <a:lnTo>
                    <a:pt x="7204" y="10464"/>
                  </a:lnTo>
                  <a:lnTo>
                    <a:pt x="7430" y="10428"/>
                  </a:lnTo>
                  <a:cubicBezTo>
                    <a:pt x="7513" y="10404"/>
                    <a:pt x="7573" y="10321"/>
                    <a:pt x="7549" y="10226"/>
                  </a:cubicBezTo>
                  <a:cubicBezTo>
                    <a:pt x="7539" y="10155"/>
                    <a:pt x="7469" y="10101"/>
                    <a:pt x="7397" y="10101"/>
                  </a:cubicBezTo>
                  <a:cubicBezTo>
                    <a:pt x="7384" y="10101"/>
                    <a:pt x="7371" y="10103"/>
                    <a:pt x="7358" y="10107"/>
                  </a:cubicBezTo>
                  <a:lnTo>
                    <a:pt x="7204" y="10142"/>
                  </a:lnTo>
                  <a:lnTo>
                    <a:pt x="7204" y="9952"/>
                  </a:lnTo>
                  <a:cubicBezTo>
                    <a:pt x="7204" y="9785"/>
                    <a:pt x="7275" y="9630"/>
                    <a:pt x="7394" y="9547"/>
                  </a:cubicBezTo>
                  <a:lnTo>
                    <a:pt x="8335" y="8737"/>
                  </a:lnTo>
                  <a:cubicBezTo>
                    <a:pt x="8406" y="8880"/>
                    <a:pt x="8454" y="9023"/>
                    <a:pt x="8454" y="9190"/>
                  </a:cubicBezTo>
                  <a:lnTo>
                    <a:pt x="8454" y="9845"/>
                  </a:lnTo>
                  <a:lnTo>
                    <a:pt x="8049" y="9928"/>
                  </a:lnTo>
                  <a:cubicBezTo>
                    <a:pt x="7966" y="9952"/>
                    <a:pt x="7906" y="10035"/>
                    <a:pt x="7930" y="10131"/>
                  </a:cubicBezTo>
                  <a:cubicBezTo>
                    <a:pt x="7954" y="10202"/>
                    <a:pt x="8025" y="10261"/>
                    <a:pt x="8097" y="10261"/>
                  </a:cubicBezTo>
                  <a:lnTo>
                    <a:pt x="8132" y="10261"/>
                  </a:lnTo>
                  <a:lnTo>
                    <a:pt x="8454" y="10190"/>
                  </a:lnTo>
                  <a:lnTo>
                    <a:pt x="8454" y="11035"/>
                  </a:lnTo>
                  <a:cubicBezTo>
                    <a:pt x="8454" y="11119"/>
                    <a:pt x="8525" y="11202"/>
                    <a:pt x="8621" y="11202"/>
                  </a:cubicBezTo>
                  <a:cubicBezTo>
                    <a:pt x="8704" y="11202"/>
                    <a:pt x="8787" y="11119"/>
                    <a:pt x="8787" y="11035"/>
                  </a:cubicBezTo>
                  <a:lnTo>
                    <a:pt x="8751" y="9190"/>
                  </a:lnTo>
                  <a:cubicBezTo>
                    <a:pt x="8751" y="8654"/>
                    <a:pt x="8394" y="8178"/>
                    <a:pt x="7870" y="8023"/>
                  </a:cubicBezTo>
                  <a:lnTo>
                    <a:pt x="6430" y="7606"/>
                  </a:lnTo>
                  <a:lnTo>
                    <a:pt x="6180" y="7106"/>
                  </a:lnTo>
                  <a:cubicBezTo>
                    <a:pt x="6132" y="7011"/>
                    <a:pt x="6061" y="6952"/>
                    <a:pt x="5965" y="6928"/>
                  </a:cubicBezTo>
                  <a:cubicBezTo>
                    <a:pt x="5930" y="6922"/>
                    <a:pt x="5894" y="6919"/>
                    <a:pt x="5860" y="6919"/>
                  </a:cubicBezTo>
                  <a:cubicBezTo>
                    <a:pt x="5826" y="6919"/>
                    <a:pt x="5793" y="6922"/>
                    <a:pt x="5763" y="6928"/>
                  </a:cubicBezTo>
                  <a:lnTo>
                    <a:pt x="5763" y="6559"/>
                  </a:lnTo>
                  <a:cubicBezTo>
                    <a:pt x="6311" y="6166"/>
                    <a:pt x="6704" y="5570"/>
                    <a:pt x="6787" y="4892"/>
                  </a:cubicBezTo>
                  <a:lnTo>
                    <a:pt x="6894" y="4892"/>
                  </a:lnTo>
                  <a:cubicBezTo>
                    <a:pt x="7216" y="4892"/>
                    <a:pt x="7489" y="4654"/>
                    <a:pt x="7513" y="4356"/>
                  </a:cubicBezTo>
                  <a:cubicBezTo>
                    <a:pt x="7537" y="4189"/>
                    <a:pt x="7478" y="4011"/>
                    <a:pt x="7370" y="3892"/>
                  </a:cubicBezTo>
                  <a:lnTo>
                    <a:pt x="7358" y="3868"/>
                  </a:lnTo>
                  <a:lnTo>
                    <a:pt x="7680" y="3034"/>
                  </a:lnTo>
                  <a:cubicBezTo>
                    <a:pt x="7716" y="2975"/>
                    <a:pt x="7692" y="2903"/>
                    <a:pt x="7656" y="2856"/>
                  </a:cubicBezTo>
                  <a:lnTo>
                    <a:pt x="7370" y="2582"/>
                  </a:lnTo>
                  <a:lnTo>
                    <a:pt x="7680" y="1629"/>
                  </a:lnTo>
                  <a:cubicBezTo>
                    <a:pt x="7692" y="1582"/>
                    <a:pt x="7692" y="1522"/>
                    <a:pt x="7656" y="1475"/>
                  </a:cubicBezTo>
                  <a:cubicBezTo>
                    <a:pt x="7620" y="1427"/>
                    <a:pt x="7573" y="1403"/>
                    <a:pt x="7513" y="1403"/>
                  </a:cubicBezTo>
                  <a:lnTo>
                    <a:pt x="6882" y="1403"/>
                  </a:lnTo>
                  <a:lnTo>
                    <a:pt x="7144" y="748"/>
                  </a:lnTo>
                  <a:cubicBezTo>
                    <a:pt x="7156" y="701"/>
                    <a:pt x="7156" y="641"/>
                    <a:pt x="7132" y="606"/>
                  </a:cubicBezTo>
                  <a:cubicBezTo>
                    <a:pt x="7097" y="558"/>
                    <a:pt x="7061" y="522"/>
                    <a:pt x="7001" y="522"/>
                  </a:cubicBezTo>
                  <a:lnTo>
                    <a:pt x="6013" y="522"/>
                  </a:lnTo>
                  <a:lnTo>
                    <a:pt x="5537" y="46"/>
                  </a:lnTo>
                  <a:cubicBezTo>
                    <a:pt x="5519" y="28"/>
                    <a:pt x="5479" y="2"/>
                    <a:pt x="5440" y="2"/>
                  </a:cubicBezTo>
                  <a:cubicBezTo>
                    <a:pt x="5429" y="2"/>
                    <a:pt x="5417" y="5"/>
                    <a:pt x="5406" y="10"/>
                  </a:cubicBezTo>
                  <a:lnTo>
                    <a:pt x="4215" y="165"/>
                  </a:lnTo>
                  <a:lnTo>
                    <a:pt x="3548" y="10"/>
                  </a:lnTo>
                  <a:cubicBezTo>
                    <a:pt x="3535" y="3"/>
                    <a:pt x="3520" y="0"/>
                    <a:pt x="3504"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6" name="Google Shape;896;p41"/>
          <p:cNvSpPr txBox="1">
            <a:spLocks noGrp="1"/>
          </p:cNvSpPr>
          <p:nvPr>
            <p:ph type="subTitle" idx="4294967295"/>
          </p:nvPr>
        </p:nvSpPr>
        <p:spPr>
          <a:xfrm>
            <a:off x="97175" y="4735850"/>
            <a:ext cx="4338900" cy="32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
                <a:solidFill>
                  <a:srgbClr val="9E9E9E"/>
                </a:solidFill>
              </a:rPr>
              <a:t>Certificates are instances of an Accreditation.</a:t>
            </a:r>
            <a:endParaRPr sz="800">
              <a:solidFill>
                <a:srgbClr val="9E9E9E"/>
              </a:solidFill>
            </a:endParaRPr>
          </a:p>
        </p:txBody>
      </p:sp>
      <p:sp>
        <p:nvSpPr>
          <p:cNvPr id="897" name="Google Shape;897;p4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42"/>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Front-end Web App</a:t>
            </a:r>
            <a:endParaRPr/>
          </a:p>
        </p:txBody>
      </p:sp>
      <p:pic>
        <p:nvPicPr>
          <p:cNvPr id="903" name="Google Shape;903;p42"/>
          <p:cNvPicPr preferRelativeResize="0"/>
          <p:nvPr/>
        </p:nvPicPr>
        <p:blipFill rotWithShape="1">
          <a:blip r:embed="rId3">
            <a:alphaModFix/>
          </a:blip>
          <a:srcRect b="26144"/>
          <a:stretch/>
        </p:blipFill>
        <p:spPr>
          <a:xfrm>
            <a:off x="1635150" y="1895825"/>
            <a:ext cx="5873700" cy="2482500"/>
          </a:xfrm>
          <a:prstGeom prst="roundRect">
            <a:avLst>
              <a:gd name="adj" fmla="val 6330"/>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pic>
      <p:sp>
        <p:nvSpPr>
          <p:cNvPr id="904" name="Google Shape;904;p4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pic>
        <p:nvPicPr>
          <p:cNvPr id="909" name="Google Shape;909;p43" descr="Web3.0 accreditation system" title="ISOM3000H Project Demo - AccrediChain">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
        <p:nvSpPr>
          <p:cNvPr id="910" name="Google Shape;910;p4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9"/>
                                        </p:tgtEl>
                                        <p:attrNameLst>
                                          <p:attrName>style.visibility</p:attrName>
                                        </p:attrNameLst>
                                      </p:cBhvr>
                                      <p:to>
                                        <p:strVal val="visible"/>
                                      </p:to>
                                    </p:set>
                                    <p:animEffect transition="in" filter="fade">
                                      <p:cBhvr>
                                        <p:cTn id="7" dur="1000"/>
                                        <p:tgtEl>
                                          <p:spTgt spid="9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09"/>
                                        </p:tgtEl>
                                        <p:attrNameLst>
                                          <p:attrName>style.visibility</p:attrName>
                                        </p:attrNameLst>
                                      </p:cBhvr>
                                      <p:to>
                                        <p:strVal val="visible"/>
                                      </p:to>
                                    </p:set>
                                    <p:animEffect transition="in" filter="fade">
                                      <p:cBhvr>
                                        <p:cTn id="12" dur="1000"/>
                                        <p:tgtEl>
                                          <p:spTgt spid="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914"/>
        <p:cNvGrpSpPr/>
        <p:nvPr/>
      </p:nvGrpSpPr>
      <p:grpSpPr>
        <a:xfrm>
          <a:off x="0" y="0"/>
          <a:ext cx="0" cy="0"/>
          <a:chOff x="0" y="0"/>
          <a:chExt cx="0" cy="0"/>
        </a:xfrm>
      </p:grpSpPr>
      <p:sp>
        <p:nvSpPr>
          <p:cNvPr id="915" name="Google Shape;915;p44"/>
          <p:cNvSpPr txBox="1">
            <a:spLocks noGrp="1"/>
          </p:cNvSpPr>
          <p:nvPr>
            <p:ph type="title"/>
          </p:nvPr>
        </p:nvSpPr>
        <p:spPr>
          <a:xfrm>
            <a:off x="2196600" y="1250550"/>
            <a:ext cx="4750800" cy="264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300"/>
              <a:t>Live Demo</a:t>
            </a:r>
            <a:endParaRPr sz="5300"/>
          </a:p>
          <a:p>
            <a:pPr marL="0" lvl="0" indent="0" algn="ctr" rtl="0">
              <a:spcBef>
                <a:spcPts val="0"/>
              </a:spcBef>
              <a:spcAft>
                <a:spcPts val="0"/>
              </a:spcAft>
              <a:buNone/>
            </a:pPr>
            <a:r>
              <a:rPr lang="en" sz="2000"/>
              <a:t>Searching in Guest View</a:t>
            </a:r>
            <a:endParaRPr sz="2000"/>
          </a:p>
          <a:p>
            <a:pPr marL="0" lvl="0" indent="0" algn="ctr" rtl="0">
              <a:spcBef>
                <a:spcPts val="0"/>
              </a:spcBef>
              <a:spcAft>
                <a:spcPts val="0"/>
              </a:spcAft>
              <a:buNone/>
            </a:pPr>
            <a:endParaRPr sz="2000"/>
          </a:p>
        </p:txBody>
      </p:sp>
      <p:sp>
        <p:nvSpPr>
          <p:cNvPr id="916" name="Google Shape;916;p44"/>
          <p:cNvSpPr txBox="1"/>
          <p:nvPr/>
        </p:nvSpPr>
        <p:spPr>
          <a:xfrm>
            <a:off x="3197325" y="3171250"/>
            <a:ext cx="2866800" cy="523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 sz="1100" u="sng">
                <a:solidFill>
                  <a:schemeClr val="hlink"/>
                </a:solidFill>
                <a:latin typeface="Roboto Mono"/>
                <a:ea typeface="Roboto Mono"/>
                <a:cs typeface="Roboto Mono"/>
                <a:sym typeface="Roboto Mono"/>
              </a:rPr>
              <a:t>https://isom3000h-project-6ijv-274ayojj3-isom3000.vercel.app/</a:t>
            </a:r>
            <a:endParaRPr sz="1100" u="sng">
              <a:solidFill>
                <a:schemeClr val="hlink"/>
              </a:solidFill>
              <a:latin typeface="Roboto Mono"/>
              <a:ea typeface="Roboto Mono"/>
              <a:cs typeface="Roboto Mono"/>
              <a:sym typeface="Roboto Mono"/>
            </a:endParaRPr>
          </a:p>
        </p:txBody>
      </p:sp>
      <p:sp>
        <p:nvSpPr>
          <p:cNvPr id="917" name="Google Shape;917;p4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p4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Model</a:t>
            </a:r>
            <a:endParaRPr/>
          </a:p>
        </p:txBody>
      </p:sp>
      <p:sp>
        <p:nvSpPr>
          <p:cNvPr id="923" name="Google Shape;923;p45"/>
          <p:cNvSpPr txBox="1">
            <a:spLocks noGrp="1"/>
          </p:cNvSpPr>
          <p:nvPr>
            <p:ph type="subTitle" idx="1"/>
          </p:nvPr>
        </p:nvSpPr>
        <p:spPr>
          <a:xfrm>
            <a:off x="720000" y="2960275"/>
            <a:ext cx="2236800" cy="41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Certificate Issuer</a:t>
            </a:r>
            <a:endParaRPr/>
          </a:p>
        </p:txBody>
      </p:sp>
      <p:sp>
        <p:nvSpPr>
          <p:cNvPr id="924" name="Google Shape;924;p45"/>
          <p:cNvSpPr txBox="1">
            <a:spLocks noGrp="1"/>
          </p:cNvSpPr>
          <p:nvPr>
            <p:ph type="subTitle" idx="3"/>
          </p:nvPr>
        </p:nvSpPr>
        <p:spPr>
          <a:xfrm>
            <a:off x="1741175" y="1633225"/>
            <a:ext cx="2236800" cy="698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 Issuance fee</a:t>
            </a:r>
            <a:endParaRPr/>
          </a:p>
        </p:txBody>
      </p:sp>
      <p:sp>
        <p:nvSpPr>
          <p:cNvPr id="925" name="Google Shape;925;p45"/>
          <p:cNvSpPr txBox="1">
            <a:spLocks noGrp="1"/>
          </p:cNvSpPr>
          <p:nvPr>
            <p:ph type="subTitle" idx="5"/>
          </p:nvPr>
        </p:nvSpPr>
        <p:spPr>
          <a:xfrm>
            <a:off x="6187200" y="2960250"/>
            <a:ext cx="2236800" cy="41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Ads</a:t>
            </a:r>
            <a:endParaRPr/>
          </a:p>
        </p:txBody>
      </p:sp>
      <p:sp>
        <p:nvSpPr>
          <p:cNvPr id="926" name="Google Shape;926;p45"/>
          <p:cNvSpPr/>
          <p:nvPr/>
        </p:nvSpPr>
        <p:spPr>
          <a:xfrm>
            <a:off x="1782600" y="2019550"/>
            <a:ext cx="111600" cy="111600"/>
          </a:xfrm>
          <a:prstGeom prst="rect">
            <a:avLst/>
          </a:pr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5"/>
          <p:cNvSpPr/>
          <p:nvPr/>
        </p:nvSpPr>
        <p:spPr>
          <a:xfrm>
            <a:off x="7264825" y="2018775"/>
            <a:ext cx="111600" cy="111600"/>
          </a:xfrm>
          <a:prstGeom prst="rect">
            <a:avLst/>
          </a:pr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8" name="Google Shape;928;p45"/>
          <p:cNvGrpSpPr/>
          <p:nvPr/>
        </p:nvGrpSpPr>
        <p:grpSpPr>
          <a:xfrm>
            <a:off x="1608142" y="2303115"/>
            <a:ext cx="502172" cy="641845"/>
            <a:chOff x="4897750" y="2415639"/>
            <a:chExt cx="279513" cy="357255"/>
          </a:xfrm>
        </p:grpSpPr>
        <p:sp>
          <p:nvSpPr>
            <p:cNvPr id="929" name="Google Shape;929;p45"/>
            <p:cNvSpPr/>
            <p:nvPr/>
          </p:nvSpPr>
          <p:spPr>
            <a:xfrm>
              <a:off x="4964119" y="2715522"/>
              <a:ext cx="10613" cy="55472"/>
            </a:xfrm>
            <a:custGeom>
              <a:avLst/>
              <a:gdLst/>
              <a:ahLst/>
              <a:cxnLst/>
              <a:rect l="l" t="t" r="r" b="b"/>
              <a:pathLst>
                <a:path w="335" h="1751" extrusionOk="0">
                  <a:moveTo>
                    <a:pt x="167" y="0"/>
                  </a:moveTo>
                  <a:cubicBezTo>
                    <a:pt x="84" y="0"/>
                    <a:pt x="1" y="84"/>
                    <a:pt x="1" y="167"/>
                  </a:cubicBezTo>
                  <a:lnTo>
                    <a:pt x="1" y="1584"/>
                  </a:lnTo>
                  <a:cubicBezTo>
                    <a:pt x="1" y="1679"/>
                    <a:pt x="84" y="1751"/>
                    <a:pt x="167" y="1751"/>
                  </a:cubicBezTo>
                  <a:cubicBezTo>
                    <a:pt x="263" y="1751"/>
                    <a:pt x="334" y="1679"/>
                    <a:pt x="334" y="1584"/>
                  </a:cubicBezTo>
                  <a:lnTo>
                    <a:pt x="334" y="167"/>
                  </a:lnTo>
                  <a:cubicBezTo>
                    <a:pt x="334" y="84"/>
                    <a:pt x="263" y="0"/>
                    <a:pt x="167"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5"/>
            <p:cNvSpPr/>
            <p:nvPr/>
          </p:nvSpPr>
          <p:spPr>
            <a:xfrm>
              <a:off x="5098031" y="2715522"/>
              <a:ext cx="10581" cy="55472"/>
            </a:xfrm>
            <a:custGeom>
              <a:avLst/>
              <a:gdLst/>
              <a:ahLst/>
              <a:cxnLst/>
              <a:rect l="l" t="t" r="r" b="b"/>
              <a:pathLst>
                <a:path w="334" h="1751" extrusionOk="0">
                  <a:moveTo>
                    <a:pt x="167" y="0"/>
                  </a:moveTo>
                  <a:cubicBezTo>
                    <a:pt x="84" y="0"/>
                    <a:pt x="1" y="84"/>
                    <a:pt x="1" y="167"/>
                  </a:cubicBezTo>
                  <a:lnTo>
                    <a:pt x="1" y="1584"/>
                  </a:lnTo>
                  <a:cubicBezTo>
                    <a:pt x="1" y="1679"/>
                    <a:pt x="84" y="1751"/>
                    <a:pt x="167" y="1751"/>
                  </a:cubicBezTo>
                  <a:cubicBezTo>
                    <a:pt x="251" y="1751"/>
                    <a:pt x="334" y="1679"/>
                    <a:pt x="334" y="1584"/>
                  </a:cubicBezTo>
                  <a:lnTo>
                    <a:pt x="334" y="167"/>
                  </a:lnTo>
                  <a:cubicBezTo>
                    <a:pt x="334" y="84"/>
                    <a:pt x="262" y="0"/>
                    <a:pt x="167"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5"/>
            <p:cNvSpPr/>
            <p:nvPr/>
          </p:nvSpPr>
          <p:spPr>
            <a:xfrm>
              <a:off x="4897750" y="2415639"/>
              <a:ext cx="279513" cy="357255"/>
            </a:xfrm>
            <a:custGeom>
              <a:avLst/>
              <a:gdLst/>
              <a:ahLst/>
              <a:cxnLst/>
              <a:rect l="l" t="t" r="r" b="b"/>
              <a:pathLst>
                <a:path w="8823" h="11277" extrusionOk="0">
                  <a:moveTo>
                    <a:pt x="4787" y="299"/>
                  </a:moveTo>
                  <a:cubicBezTo>
                    <a:pt x="5418" y="299"/>
                    <a:pt x="6013" y="584"/>
                    <a:pt x="6430" y="1061"/>
                  </a:cubicBezTo>
                  <a:cubicBezTo>
                    <a:pt x="6834" y="1549"/>
                    <a:pt x="6989" y="2180"/>
                    <a:pt x="6894" y="2799"/>
                  </a:cubicBezTo>
                  <a:lnTo>
                    <a:pt x="6799" y="3311"/>
                  </a:lnTo>
                  <a:lnTo>
                    <a:pt x="6715" y="3311"/>
                  </a:lnTo>
                  <a:cubicBezTo>
                    <a:pt x="6656" y="3311"/>
                    <a:pt x="6608" y="3299"/>
                    <a:pt x="6573" y="3251"/>
                  </a:cubicBezTo>
                  <a:cubicBezTo>
                    <a:pt x="6549" y="3204"/>
                    <a:pt x="6513" y="3156"/>
                    <a:pt x="6537" y="3097"/>
                  </a:cubicBezTo>
                  <a:lnTo>
                    <a:pt x="6561" y="2882"/>
                  </a:lnTo>
                  <a:cubicBezTo>
                    <a:pt x="6596" y="2585"/>
                    <a:pt x="6501" y="2287"/>
                    <a:pt x="6311" y="2061"/>
                  </a:cubicBezTo>
                  <a:cubicBezTo>
                    <a:pt x="6120" y="1834"/>
                    <a:pt x="5834" y="1715"/>
                    <a:pt x="5537" y="1715"/>
                  </a:cubicBezTo>
                  <a:lnTo>
                    <a:pt x="5465" y="1715"/>
                  </a:lnTo>
                  <a:cubicBezTo>
                    <a:pt x="5370" y="1715"/>
                    <a:pt x="5299" y="1787"/>
                    <a:pt x="5299" y="1882"/>
                  </a:cubicBezTo>
                  <a:cubicBezTo>
                    <a:pt x="5299" y="1965"/>
                    <a:pt x="5370" y="2049"/>
                    <a:pt x="5465" y="2049"/>
                  </a:cubicBezTo>
                  <a:lnTo>
                    <a:pt x="5537" y="2049"/>
                  </a:lnTo>
                  <a:cubicBezTo>
                    <a:pt x="5751" y="2049"/>
                    <a:pt x="5942" y="2132"/>
                    <a:pt x="6072" y="2287"/>
                  </a:cubicBezTo>
                  <a:cubicBezTo>
                    <a:pt x="6203" y="2430"/>
                    <a:pt x="6263" y="2644"/>
                    <a:pt x="6251" y="2835"/>
                  </a:cubicBezTo>
                  <a:lnTo>
                    <a:pt x="6215" y="3061"/>
                  </a:lnTo>
                  <a:cubicBezTo>
                    <a:pt x="6203" y="3204"/>
                    <a:pt x="6251" y="3358"/>
                    <a:pt x="6358" y="3466"/>
                  </a:cubicBezTo>
                  <a:cubicBezTo>
                    <a:pt x="6453" y="3561"/>
                    <a:pt x="6596" y="3644"/>
                    <a:pt x="6739" y="3644"/>
                  </a:cubicBezTo>
                  <a:lnTo>
                    <a:pt x="6965" y="3644"/>
                  </a:lnTo>
                  <a:cubicBezTo>
                    <a:pt x="7037" y="3644"/>
                    <a:pt x="7108" y="3668"/>
                    <a:pt x="7168" y="3728"/>
                  </a:cubicBezTo>
                  <a:cubicBezTo>
                    <a:pt x="7239" y="3787"/>
                    <a:pt x="7251" y="3859"/>
                    <a:pt x="7251" y="3942"/>
                  </a:cubicBezTo>
                  <a:cubicBezTo>
                    <a:pt x="7239" y="4073"/>
                    <a:pt x="7096" y="4192"/>
                    <a:pt x="6954" y="4192"/>
                  </a:cubicBezTo>
                  <a:lnTo>
                    <a:pt x="6870" y="4192"/>
                  </a:lnTo>
                  <a:lnTo>
                    <a:pt x="6870" y="4180"/>
                  </a:lnTo>
                  <a:cubicBezTo>
                    <a:pt x="6870" y="4085"/>
                    <a:pt x="6799" y="4013"/>
                    <a:pt x="6715" y="4013"/>
                  </a:cubicBezTo>
                  <a:cubicBezTo>
                    <a:pt x="6620" y="4013"/>
                    <a:pt x="6549" y="4085"/>
                    <a:pt x="6549" y="4180"/>
                  </a:cubicBezTo>
                  <a:cubicBezTo>
                    <a:pt x="6549" y="5347"/>
                    <a:pt x="5596" y="6287"/>
                    <a:pt x="4418" y="6287"/>
                  </a:cubicBezTo>
                  <a:cubicBezTo>
                    <a:pt x="4395" y="6288"/>
                    <a:pt x="4373" y="6288"/>
                    <a:pt x="4351" y="6288"/>
                  </a:cubicBezTo>
                  <a:cubicBezTo>
                    <a:pt x="3169" y="6288"/>
                    <a:pt x="2251" y="5349"/>
                    <a:pt x="2251" y="4192"/>
                  </a:cubicBezTo>
                  <a:cubicBezTo>
                    <a:pt x="2251" y="4097"/>
                    <a:pt x="2179" y="4025"/>
                    <a:pt x="2084" y="4025"/>
                  </a:cubicBezTo>
                  <a:cubicBezTo>
                    <a:pt x="2001" y="4025"/>
                    <a:pt x="1917" y="4097"/>
                    <a:pt x="1917" y="4192"/>
                  </a:cubicBezTo>
                  <a:lnTo>
                    <a:pt x="1917" y="4204"/>
                  </a:lnTo>
                  <a:lnTo>
                    <a:pt x="1822" y="4204"/>
                  </a:lnTo>
                  <a:cubicBezTo>
                    <a:pt x="1739" y="4204"/>
                    <a:pt x="1667" y="4168"/>
                    <a:pt x="1608" y="4109"/>
                  </a:cubicBezTo>
                  <a:cubicBezTo>
                    <a:pt x="1548" y="4061"/>
                    <a:pt x="1536" y="3978"/>
                    <a:pt x="1536" y="3906"/>
                  </a:cubicBezTo>
                  <a:cubicBezTo>
                    <a:pt x="1548" y="3775"/>
                    <a:pt x="1679" y="3656"/>
                    <a:pt x="1834" y="3656"/>
                  </a:cubicBezTo>
                  <a:lnTo>
                    <a:pt x="2024" y="3656"/>
                  </a:lnTo>
                  <a:cubicBezTo>
                    <a:pt x="2179" y="3656"/>
                    <a:pt x="2310" y="3597"/>
                    <a:pt x="2405" y="3478"/>
                  </a:cubicBezTo>
                  <a:cubicBezTo>
                    <a:pt x="2513" y="3370"/>
                    <a:pt x="2560" y="3216"/>
                    <a:pt x="2548" y="3073"/>
                  </a:cubicBezTo>
                  <a:lnTo>
                    <a:pt x="2513" y="2846"/>
                  </a:lnTo>
                  <a:cubicBezTo>
                    <a:pt x="2489" y="2644"/>
                    <a:pt x="2560" y="2442"/>
                    <a:pt x="2691" y="2299"/>
                  </a:cubicBezTo>
                  <a:cubicBezTo>
                    <a:pt x="2834" y="2144"/>
                    <a:pt x="3024" y="2061"/>
                    <a:pt x="3227" y="2061"/>
                  </a:cubicBezTo>
                  <a:lnTo>
                    <a:pt x="4703" y="2061"/>
                  </a:lnTo>
                  <a:cubicBezTo>
                    <a:pt x="4787" y="2061"/>
                    <a:pt x="4870" y="1989"/>
                    <a:pt x="4870" y="1894"/>
                  </a:cubicBezTo>
                  <a:cubicBezTo>
                    <a:pt x="4870" y="1811"/>
                    <a:pt x="4787" y="1727"/>
                    <a:pt x="4703" y="1727"/>
                  </a:cubicBezTo>
                  <a:lnTo>
                    <a:pt x="3227" y="1727"/>
                  </a:lnTo>
                  <a:cubicBezTo>
                    <a:pt x="2929" y="1727"/>
                    <a:pt x="2643" y="1870"/>
                    <a:pt x="2453" y="2073"/>
                  </a:cubicBezTo>
                  <a:cubicBezTo>
                    <a:pt x="2262" y="2299"/>
                    <a:pt x="2155" y="2596"/>
                    <a:pt x="2203" y="2894"/>
                  </a:cubicBezTo>
                  <a:lnTo>
                    <a:pt x="2227" y="3120"/>
                  </a:lnTo>
                  <a:cubicBezTo>
                    <a:pt x="2227" y="3180"/>
                    <a:pt x="2215" y="3216"/>
                    <a:pt x="2191" y="3263"/>
                  </a:cubicBezTo>
                  <a:cubicBezTo>
                    <a:pt x="2155" y="3311"/>
                    <a:pt x="2096" y="3323"/>
                    <a:pt x="2048" y="3323"/>
                  </a:cubicBezTo>
                  <a:lnTo>
                    <a:pt x="1893" y="3323"/>
                  </a:lnTo>
                  <a:lnTo>
                    <a:pt x="1798" y="2763"/>
                  </a:lnTo>
                  <a:cubicBezTo>
                    <a:pt x="1691" y="2144"/>
                    <a:pt x="1881" y="1525"/>
                    <a:pt x="2274" y="1049"/>
                  </a:cubicBezTo>
                  <a:cubicBezTo>
                    <a:pt x="2679" y="572"/>
                    <a:pt x="3275" y="299"/>
                    <a:pt x="3882" y="299"/>
                  </a:cubicBezTo>
                  <a:close/>
                  <a:moveTo>
                    <a:pt x="5453" y="6395"/>
                  </a:moveTo>
                  <a:lnTo>
                    <a:pt x="5453" y="6954"/>
                  </a:lnTo>
                  <a:lnTo>
                    <a:pt x="5453" y="7073"/>
                  </a:lnTo>
                  <a:lnTo>
                    <a:pt x="4370" y="7692"/>
                  </a:lnTo>
                  <a:lnTo>
                    <a:pt x="3298" y="7073"/>
                  </a:lnTo>
                  <a:lnTo>
                    <a:pt x="3298" y="6954"/>
                  </a:lnTo>
                  <a:lnTo>
                    <a:pt x="3298" y="6395"/>
                  </a:lnTo>
                  <a:cubicBezTo>
                    <a:pt x="3632" y="6561"/>
                    <a:pt x="3989" y="6633"/>
                    <a:pt x="4370" y="6633"/>
                  </a:cubicBezTo>
                  <a:cubicBezTo>
                    <a:pt x="4763" y="6633"/>
                    <a:pt x="5120" y="6537"/>
                    <a:pt x="5453" y="6395"/>
                  </a:cubicBezTo>
                  <a:close/>
                  <a:moveTo>
                    <a:pt x="3215" y="7383"/>
                  </a:moveTo>
                  <a:lnTo>
                    <a:pt x="4108" y="7895"/>
                  </a:lnTo>
                  <a:lnTo>
                    <a:pt x="3644" y="8371"/>
                  </a:lnTo>
                  <a:cubicBezTo>
                    <a:pt x="3608" y="8419"/>
                    <a:pt x="3560" y="8431"/>
                    <a:pt x="3513" y="8431"/>
                  </a:cubicBezTo>
                  <a:cubicBezTo>
                    <a:pt x="3453" y="8431"/>
                    <a:pt x="3405" y="8395"/>
                    <a:pt x="3382" y="8359"/>
                  </a:cubicBezTo>
                  <a:lnTo>
                    <a:pt x="2905" y="7788"/>
                  </a:lnTo>
                  <a:lnTo>
                    <a:pt x="3001" y="7680"/>
                  </a:lnTo>
                  <a:cubicBezTo>
                    <a:pt x="3096" y="7597"/>
                    <a:pt x="3155" y="7502"/>
                    <a:pt x="3215" y="7383"/>
                  </a:cubicBezTo>
                  <a:close/>
                  <a:moveTo>
                    <a:pt x="5537" y="7407"/>
                  </a:moveTo>
                  <a:cubicBezTo>
                    <a:pt x="5584" y="7514"/>
                    <a:pt x="5656" y="7609"/>
                    <a:pt x="5751" y="7704"/>
                  </a:cubicBezTo>
                  <a:lnTo>
                    <a:pt x="5846" y="7788"/>
                  </a:lnTo>
                  <a:lnTo>
                    <a:pt x="5370" y="8359"/>
                  </a:lnTo>
                  <a:cubicBezTo>
                    <a:pt x="5346" y="8395"/>
                    <a:pt x="5287" y="8419"/>
                    <a:pt x="5239" y="8431"/>
                  </a:cubicBezTo>
                  <a:cubicBezTo>
                    <a:pt x="5180" y="8431"/>
                    <a:pt x="5132" y="8419"/>
                    <a:pt x="5108" y="8371"/>
                  </a:cubicBezTo>
                  <a:lnTo>
                    <a:pt x="4644" y="7907"/>
                  </a:lnTo>
                  <a:lnTo>
                    <a:pt x="5537" y="7407"/>
                  </a:lnTo>
                  <a:close/>
                  <a:moveTo>
                    <a:pt x="4394" y="8121"/>
                  </a:moveTo>
                  <a:lnTo>
                    <a:pt x="4727" y="8466"/>
                  </a:lnTo>
                  <a:lnTo>
                    <a:pt x="4656" y="8657"/>
                  </a:lnTo>
                  <a:cubicBezTo>
                    <a:pt x="4632" y="8728"/>
                    <a:pt x="4560" y="8788"/>
                    <a:pt x="4477" y="8788"/>
                  </a:cubicBezTo>
                  <a:lnTo>
                    <a:pt x="4287" y="8788"/>
                  </a:lnTo>
                  <a:cubicBezTo>
                    <a:pt x="4215" y="8788"/>
                    <a:pt x="4144" y="8740"/>
                    <a:pt x="4108" y="8657"/>
                  </a:cubicBezTo>
                  <a:lnTo>
                    <a:pt x="4048" y="8466"/>
                  </a:lnTo>
                  <a:lnTo>
                    <a:pt x="4394" y="8121"/>
                  </a:lnTo>
                  <a:close/>
                  <a:moveTo>
                    <a:pt x="3906" y="1"/>
                  </a:moveTo>
                  <a:cubicBezTo>
                    <a:pt x="3191" y="1"/>
                    <a:pt x="2501" y="322"/>
                    <a:pt x="2036" y="870"/>
                  </a:cubicBezTo>
                  <a:cubicBezTo>
                    <a:pt x="1584" y="1418"/>
                    <a:pt x="1370" y="2132"/>
                    <a:pt x="1489" y="2846"/>
                  </a:cubicBezTo>
                  <a:lnTo>
                    <a:pt x="1584" y="3430"/>
                  </a:lnTo>
                  <a:cubicBezTo>
                    <a:pt x="1393" y="3513"/>
                    <a:pt x="1262" y="3692"/>
                    <a:pt x="1250" y="3906"/>
                  </a:cubicBezTo>
                  <a:cubicBezTo>
                    <a:pt x="1239" y="4073"/>
                    <a:pt x="1298" y="4251"/>
                    <a:pt x="1393" y="4370"/>
                  </a:cubicBezTo>
                  <a:cubicBezTo>
                    <a:pt x="1512" y="4490"/>
                    <a:pt x="1679" y="4561"/>
                    <a:pt x="1846" y="4561"/>
                  </a:cubicBezTo>
                  <a:lnTo>
                    <a:pt x="1965" y="4561"/>
                  </a:lnTo>
                  <a:cubicBezTo>
                    <a:pt x="2048" y="5240"/>
                    <a:pt x="2441" y="5859"/>
                    <a:pt x="2989" y="6228"/>
                  </a:cubicBezTo>
                  <a:lnTo>
                    <a:pt x="2989" y="6526"/>
                  </a:lnTo>
                  <a:cubicBezTo>
                    <a:pt x="2703" y="6633"/>
                    <a:pt x="1977" y="6930"/>
                    <a:pt x="1536" y="7657"/>
                  </a:cubicBezTo>
                  <a:lnTo>
                    <a:pt x="881" y="7847"/>
                  </a:lnTo>
                  <a:cubicBezTo>
                    <a:pt x="357" y="8002"/>
                    <a:pt x="0" y="8490"/>
                    <a:pt x="0" y="9026"/>
                  </a:cubicBezTo>
                  <a:lnTo>
                    <a:pt x="0" y="11074"/>
                  </a:lnTo>
                  <a:cubicBezTo>
                    <a:pt x="0" y="11169"/>
                    <a:pt x="72" y="11240"/>
                    <a:pt x="167" y="11240"/>
                  </a:cubicBezTo>
                  <a:cubicBezTo>
                    <a:pt x="250" y="11240"/>
                    <a:pt x="334" y="11169"/>
                    <a:pt x="334" y="11074"/>
                  </a:cubicBezTo>
                  <a:lnTo>
                    <a:pt x="334" y="9026"/>
                  </a:lnTo>
                  <a:cubicBezTo>
                    <a:pt x="334" y="8633"/>
                    <a:pt x="596" y="8276"/>
                    <a:pt x="965" y="8180"/>
                  </a:cubicBezTo>
                  <a:lnTo>
                    <a:pt x="1346" y="8073"/>
                  </a:lnTo>
                  <a:lnTo>
                    <a:pt x="1346" y="8073"/>
                  </a:lnTo>
                  <a:cubicBezTo>
                    <a:pt x="1322" y="8121"/>
                    <a:pt x="1310" y="8145"/>
                    <a:pt x="1298" y="8192"/>
                  </a:cubicBezTo>
                  <a:cubicBezTo>
                    <a:pt x="1250" y="8335"/>
                    <a:pt x="1262" y="8514"/>
                    <a:pt x="1358" y="8657"/>
                  </a:cubicBezTo>
                  <a:lnTo>
                    <a:pt x="1548" y="8931"/>
                  </a:lnTo>
                  <a:lnTo>
                    <a:pt x="1084" y="9395"/>
                  </a:lnTo>
                  <a:cubicBezTo>
                    <a:pt x="953" y="9526"/>
                    <a:pt x="905" y="9704"/>
                    <a:pt x="953" y="9883"/>
                  </a:cubicBezTo>
                  <a:lnTo>
                    <a:pt x="1250" y="11133"/>
                  </a:lnTo>
                  <a:cubicBezTo>
                    <a:pt x="1262" y="11217"/>
                    <a:pt x="1346" y="11252"/>
                    <a:pt x="1417" y="11252"/>
                  </a:cubicBezTo>
                  <a:lnTo>
                    <a:pt x="1465" y="11252"/>
                  </a:lnTo>
                  <a:cubicBezTo>
                    <a:pt x="1548" y="11240"/>
                    <a:pt x="1608" y="11157"/>
                    <a:pt x="1584" y="11062"/>
                  </a:cubicBezTo>
                  <a:lnTo>
                    <a:pt x="1286" y="9812"/>
                  </a:lnTo>
                  <a:cubicBezTo>
                    <a:pt x="1262" y="9752"/>
                    <a:pt x="1286" y="9681"/>
                    <a:pt x="1322" y="9633"/>
                  </a:cubicBezTo>
                  <a:lnTo>
                    <a:pt x="1893" y="9073"/>
                  </a:lnTo>
                  <a:cubicBezTo>
                    <a:pt x="1953" y="9014"/>
                    <a:pt x="1953" y="8919"/>
                    <a:pt x="1905" y="8859"/>
                  </a:cubicBezTo>
                  <a:lnTo>
                    <a:pt x="1631" y="8478"/>
                  </a:lnTo>
                  <a:cubicBezTo>
                    <a:pt x="1608" y="8431"/>
                    <a:pt x="1596" y="8371"/>
                    <a:pt x="1620" y="8311"/>
                  </a:cubicBezTo>
                  <a:cubicBezTo>
                    <a:pt x="1905" y="7442"/>
                    <a:pt x="2655" y="7049"/>
                    <a:pt x="3001" y="6907"/>
                  </a:cubicBezTo>
                  <a:lnTo>
                    <a:pt x="3001" y="7014"/>
                  </a:lnTo>
                  <a:cubicBezTo>
                    <a:pt x="3001" y="7204"/>
                    <a:pt x="2929" y="7383"/>
                    <a:pt x="2798" y="7526"/>
                  </a:cubicBezTo>
                  <a:lnTo>
                    <a:pt x="2584" y="7728"/>
                  </a:lnTo>
                  <a:cubicBezTo>
                    <a:pt x="2286" y="8026"/>
                    <a:pt x="2132" y="8419"/>
                    <a:pt x="2132" y="8847"/>
                  </a:cubicBezTo>
                  <a:lnTo>
                    <a:pt x="2132" y="8990"/>
                  </a:lnTo>
                  <a:cubicBezTo>
                    <a:pt x="2132" y="9085"/>
                    <a:pt x="2203" y="9157"/>
                    <a:pt x="2286" y="9157"/>
                  </a:cubicBezTo>
                  <a:cubicBezTo>
                    <a:pt x="2382" y="9157"/>
                    <a:pt x="2453" y="9085"/>
                    <a:pt x="2453" y="8990"/>
                  </a:cubicBezTo>
                  <a:lnTo>
                    <a:pt x="2453" y="8847"/>
                  </a:lnTo>
                  <a:cubicBezTo>
                    <a:pt x="2453" y="8573"/>
                    <a:pt x="2548" y="8311"/>
                    <a:pt x="2703" y="8097"/>
                  </a:cubicBezTo>
                  <a:lnTo>
                    <a:pt x="3155" y="8633"/>
                  </a:lnTo>
                  <a:cubicBezTo>
                    <a:pt x="3239" y="8740"/>
                    <a:pt x="3382" y="8812"/>
                    <a:pt x="3525" y="8812"/>
                  </a:cubicBezTo>
                  <a:lnTo>
                    <a:pt x="3560" y="8812"/>
                  </a:lnTo>
                  <a:cubicBezTo>
                    <a:pt x="3644" y="8812"/>
                    <a:pt x="3739" y="8788"/>
                    <a:pt x="3810" y="8752"/>
                  </a:cubicBezTo>
                  <a:lnTo>
                    <a:pt x="3822" y="8812"/>
                  </a:lnTo>
                  <a:cubicBezTo>
                    <a:pt x="3858" y="8907"/>
                    <a:pt x="3894" y="8978"/>
                    <a:pt x="3977" y="9038"/>
                  </a:cubicBezTo>
                  <a:lnTo>
                    <a:pt x="3715" y="11097"/>
                  </a:lnTo>
                  <a:cubicBezTo>
                    <a:pt x="3703" y="11181"/>
                    <a:pt x="3775" y="11276"/>
                    <a:pt x="3870" y="11276"/>
                  </a:cubicBezTo>
                  <a:lnTo>
                    <a:pt x="3882" y="11276"/>
                  </a:lnTo>
                  <a:cubicBezTo>
                    <a:pt x="3977" y="11276"/>
                    <a:pt x="4037" y="11217"/>
                    <a:pt x="4048" y="11121"/>
                  </a:cubicBezTo>
                  <a:lnTo>
                    <a:pt x="4287" y="9157"/>
                  </a:lnTo>
                  <a:lnTo>
                    <a:pt x="4537" y="9157"/>
                  </a:lnTo>
                  <a:lnTo>
                    <a:pt x="4775" y="11121"/>
                  </a:lnTo>
                  <a:cubicBezTo>
                    <a:pt x="4787" y="11217"/>
                    <a:pt x="4846" y="11276"/>
                    <a:pt x="4941" y="11276"/>
                  </a:cubicBezTo>
                  <a:lnTo>
                    <a:pt x="4953" y="11276"/>
                  </a:lnTo>
                  <a:cubicBezTo>
                    <a:pt x="5049" y="11252"/>
                    <a:pt x="5108" y="11181"/>
                    <a:pt x="5108" y="11097"/>
                  </a:cubicBezTo>
                  <a:lnTo>
                    <a:pt x="4846" y="9038"/>
                  </a:lnTo>
                  <a:cubicBezTo>
                    <a:pt x="4906" y="8978"/>
                    <a:pt x="4965" y="8907"/>
                    <a:pt x="5001" y="8812"/>
                  </a:cubicBezTo>
                  <a:lnTo>
                    <a:pt x="5013" y="8752"/>
                  </a:lnTo>
                  <a:cubicBezTo>
                    <a:pt x="5084" y="8800"/>
                    <a:pt x="5180" y="8812"/>
                    <a:pt x="5263" y="8812"/>
                  </a:cubicBezTo>
                  <a:lnTo>
                    <a:pt x="5299" y="8812"/>
                  </a:lnTo>
                  <a:cubicBezTo>
                    <a:pt x="5441" y="8812"/>
                    <a:pt x="5584" y="8740"/>
                    <a:pt x="5668" y="8633"/>
                  </a:cubicBezTo>
                  <a:lnTo>
                    <a:pt x="6120" y="8097"/>
                  </a:lnTo>
                  <a:cubicBezTo>
                    <a:pt x="6275" y="8311"/>
                    <a:pt x="6370" y="8573"/>
                    <a:pt x="6370" y="8847"/>
                  </a:cubicBezTo>
                  <a:lnTo>
                    <a:pt x="6370" y="8990"/>
                  </a:lnTo>
                  <a:cubicBezTo>
                    <a:pt x="6370" y="9085"/>
                    <a:pt x="6442" y="9157"/>
                    <a:pt x="6537" y="9157"/>
                  </a:cubicBezTo>
                  <a:cubicBezTo>
                    <a:pt x="6620" y="9157"/>
                    <a:pt x="6692" y="9085"/>
                    <a:pt x="6692" y="8990"/>
                  </a:cubicBezTo>
                  <a:lnTo>
                    <a:pt x="6692" y="8847"/>
                  </a:lnTo>
                  <a:cubicBezTo>
                    <a:pt x="6692" y="8431"/>
                    <a:pt x="6537" y="8026"/>
                    <a:pt x="6239" y="7728"/>
                  </a:cubicBezTo>
                  <a:lnTo>
                    <a:pt x="6025" y="7526"/>
                  </a:lnTo>
                  <a:cubicBezTo>
                    <a:pt x="5894" y="7383"/>
                    <a:pt x="5822" y="7204"/>
                    <a:pt x="5822" y="7014"/>
                  </a:cubicBezTo>
                  <a:lnTo>
                    <a:pt x="5822" y="6907"/>
                  </a:lnTo>
                  <a:cubicBezTo>
                    <a:pt x="6180" y="7061"/>
                    <a:pt x="6918" y="7442"/>
                    <a:pt x="7204" y="8311"/>
                  </a:cubicBezTo>
                  <a:cubicBezTo>
                    <a:pt x="7215" y="8371"/>
                    <a:pt x="7215" y="8431"/>
                    <a:pt x="7192" y="8478"/>
                  </a:cubicBezTo>
                  <a:lnTo>
                    <a:pt x="6918" y="8859"/>
                  </a:lnTo>
                  <a:cubicBezTo>
                    <a:pt x="6870" y="8919"/>
                    <a:pt x="6894" y="9014"/>
                    <a:pt x="6930" y="9073"/>
                  </a:cubicBezTo>
                  <a:lnTo>
                    <a:pt x="7501" y="9633"/>
                  </a:lnTo>
                  <a:cubicBezTo>
                    <a:pt x="7549" y="9681"/>
                    <a:pt x="7561" y="9752"/>
                    <a:pt x="7549" y="9812"/>
                  </a:cubicBezTo>
                  <a:lnTo>
                    <a:pt x="7251" y="11062"/>
                  </a:lnTo>
                  <a:cubicBezTo>
                    <a:pt x="7227" y="11157"/>
                    <a:pt x="7275" y="11240"/>
                    <a:pt x="7370" y="11252"/>
                  </a:cubicBezTo>
                  <a:lnTo>
                    <a:pt x="7406" y="11252"/>
                  </a:lnTo>
                  <a:cubicBezTo>
                    <a:pt x="7489" y="11252"/>
                    <a:pt x="7549" y="11217"/>
                    <a:pt x="7573" y="11133"/>
                  </a:cubicBezTo>
                  <a:lnTo>
                    <a:pt x="7870" y="9883"/>
                  </a:lnTo>
                  <a:cubicBezTo>
                    <a:pt x="7918" y="9704"/>
                    <a:pt x="7858" y="9526"/>
                    <a:pt x="7739" y="9395"/>
                  </a:cubicBezTo>
                  <a:lnTo>
                    <a:pt x="7275" y="8931"/>
                  </a:lnTo>
                  <a:lnTo>
                    <a:pt x="7466" y="8657"/>
                  </a:lnTo>
                  <a:cubicBezTo>
                    <a:pt x="7561" y="8514"/>
                    <a:pt x="7573" y="8359"/>
                    <a:pt x="7525" y="8192"/>
                  </a:cubicBezTo>
                  <a:cubicBezTo>
                    <a:pt x="7513" y="8145"/>
                    <a:pt x="7501" y="8121"/>
                    <a:pt x="7489" y="8073"/>
                  </a:cubicBezTo>
                  <a:lnTo>
                    <a:pt x="7489" y="8073"/>
                  </a:lnTo>
                  <a:lnTo>
                    <a:pt x="7858" y="8180"/>
                  </a:lnTo>
                  <a:cubicBezTo>
                    <a:pt x="8228" y="8276"/>
                    <a:pt x="8501" y="8633"/>
                    <a:pt x="8501" y="9026"/>
                  </a:cubicBezTo>
                  <a:lnTo>
                    <a:pt x="8501" y="11074"/>
                  </a:lnTo>
                  <a:cubicBezTo>
                    <a:pt x="8501" y="11169"/>
                    <a:pt x="8573" y="11240"/>
                    <a:pt x="8656" y="11240"/>
                  </a:cubicBezTo>
                  <a:cubicBezTo>
                    <a:pt x="8751" y="11240"/>
                    <a:pt x="8823" y="11169"/>
                    <a:pt x="8823" y="11074"/>
                  </a:cubicBezTo>
                  <a:lnTo>
                    <a:pt x="8823" y="9026"/>
                  </a:lnTo>
                  <a:cubicBezTo>
                    <a:pt x="8763" y="8466"/>
                    <a:pt x="8406" y="7966"/>
                    <a:pt x="7894" y="7823"/>
                  </a:cubicBezTo>
                  <a:lnTo>
                    <a:pt x="7239" y="7633"/>
                  </a:lnTo>
                  <a:cubicBezTo>
                    <a:pt x="6787" y="6895"/>
                    <a:pt x="6072" y="6597"/>
                    <a:pt x="5775" y="6502"/>
                  </a:cubicBezTo>
                  <a:lnTo>
                    <a:pt x="5775" y="6204"/>
                  </a:lnTo>
                  <a:cubicBezTo>
                    <a:pt x="6323" y="5811"/>
                    <a:pt x="6715" y="5216"/>
                    <a:pt x="6799" y="4537"/>
                  </a:cubicBezTo>
                  <a:lnTo>
                    <a:pt x="6906" y="4537"/>
                  </a:lnTo>
                  <a:cubicBezTo>
                    <a:pt x="7239" y="4537"/>
                    <a:pt x="7501" y="4299"/>
                    <a:pt x="7537" y="4001"/>
                  </a:cubicBezTo>
                  <a:cubicBezTo>
                    <a:pt x="7549" y="3835"/>
                    <a:pt x="7489" y="3656"/>
                    <a:pt x="7382" y="3537"/>
                  </a:cubicBezTo>
                  <a:cubicBezTo>
                    <a:pt x="7311" y="3466"/>
                    <a:pt x="7215" y="3406"/>
                    <a:pt x="7132" y="3370"/>
                  </a:cubicBezTo>
                  <a:lnTo>
                    <a:pt x="7215" y="2894"/>
                  </a:lnTo>
                  <a:cubicBezTo>
                    <a:pt x="7358" y="2180"/>
                    <a:pt x="7156" y="1430"/>
                    <a:pt x="6704" y="882"/>
                  </a:cubicBezTo>
                  <a:cubicBezTo>
                    <a:pt x="6239" y="334"/>
                    <a:pt x="5537" y="1"/>
                    <a:pt x="4810" y="1"/>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5"/>
            <p:cNvSpPr/>
            <p:nvPr/>
          </p:nvSpPr>
          <p:spPr>
            <a:xfrm>
              <a:off x="4997700" y="2526551"/>
              <a:ext cx="10201" cy="16252"/>
            </a:xfrm>
            <a:custGeom>
              <a:avLst/>
              <a:gdLst/>
              <a:ahLst/>
              <a:cxnLst/>
              <a:rect l="l" t="t" r="r" b="b"/>
              <a:pathLst>
                <a:path w="322" h="513" extrusionOk="0">
                  <a:moveTo>
                    <a:pt x="167" y="0"/>
                  </a:moveTo>
                  <a:cubicBezTo>
                    <a:pt x="72" y="0"/>
                    <a:pt x="0" y="84"/>
                    <a:pt x="0" y="167"/>
                  </a:cubicBezTo>
                  <a:lnTo>
                    <a:pt x="0" y="346"/>
                  </a:lnTo>
                  <a:cubicBezTo>
                    <a:pt x="0" y="441"/>
                    <a:pt x="72" y="512"/>
                    <a:pt x="167" y="512"/>
                  </a:cubicBezTo>
                  <a:cubicBezTo>
                    <a:pt x="250" y="512"/>
                    <a:pt x="322" y="441"/>
                    <a:pt x="322" y="346"/>
                  </a:cubicBezTo>
                  <a:lnTo>
                    <a:pt x="322" y="167"/>
                  </a:lnTo>
                  <a:cubicBezTo>
                    <a:pt x="322" y="60"/>
                    <a:pt x="250" y="0"/>
                    <a:pt x="167"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5"/>
            <p:cNvSpPr/>
            <p:nvPr/>
          </p:nvSpPr>
          <p:spPr>
            <a:xfrm>
              <a:off x="5064830" y="2526551"/>
              <a:ext cx="10233" cy="16252"/>
            </a:xfrm>
            <a:custGeom>
              <a:avLst/>
              <a:gdLst/>
              <a:ahLst/>
              <a:cxnLst/>
              <a:rect l="l" t="t" r="r" b="b"/>
              <a:pathLst>
                <a:path w="323" h="513" extrusionOk="0">
                  <a:moveTo>
                    <a:pt x="156" y="0"/>
                  </a:moveTo>
                  <a:cubicBezTo>
                    <a:pt x="72" y="0"/>
                    <a:pt x="1" y="84"/>
                    <a:pt x="1" y="167"/>
                  </a:cubicBezTo>
                  <a:lnTo>
                    <a:pt x="1" y="346"/>
                  </a:lnTo>
                  <a:cubicBezTo>
                    <a:pt x="1" y="441"/>
                    <a:pt x="72" y="512"/>
                    <a:pt x="156" y="512"/>
                  </a:cubicBezTo>
                  <a:cubicBezTo>
                    <a:pt x="251" y="512"/>
                    <a:pt x="322" y="441"/>
                    <a:pt x="322" y="346"/>
                  </a:cubicBezTo>
                  <a:lnTo>
                    <a:pt x="322" y="167"/>
                  </a:lnTo>
                  <a:cubicBezTo>
                    <a:pt x="322" y="60"/>
                    <a:pt x="251" y="0"/>
                    <a:pt x="156"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5"/>
            <p:cNvSpPr/>
            <p:nvPr/>
          </p:nvSpPr>
          <p:spPr>
            <a:xfrm>
              <a:off x="5013160" y="2565865"/>
              <a:ext cx="46063" cy="16157"/>
            </a:xfrm>
            <a:custGeom>
              <a:avLst/>
              <a:gdLst/>
              <a:ahLst/>
              <a:cxnLst/>
              <a:rect l="l" t="t" r="r" b="b"/>
              <a:pathLst>
                <a:path w="1454" h="510" extrusionOk="0">
                  <a:moveTo>
                    <a:pt x="188" y="1"/>
                  </a:moveTo>
                  <a:cubicBezTo>
                    <a:pt x="146" y="1"/>
                    <a:pt x="102" y="15"/>
                    <a:pt x="60" y="45"/>
                  </a:cubicBezTo>
                  <a:cubicBezTo>
                    <a:pt x="1" y="105"/>
                    <a:pt x="1" y="212"/>
                    <a:pt x="60" y="283"/>
                  </a:cubicBezTo>
                  <a:cubicBezTo>
                    <a:pt x="215" y="414"/>
                    <a:pt x="453" y="510"/>
                    <a:pt x="703" y="510"/>
                  </a:cubicBezTo>
                  <a:cubicBezTo>
                    <a:pt x="977" y="510"/>
                    <a:pt x="1215" y="414"/>
                    <a:pt x="1346" y="283"/>
                  </a:cubicBezTo>
                  <a:cubicBezTo>
                    <a:pt x="1453" y="212"/>
                    <a:pt x="1453" y="105"/>
                    <a:pt x="1370" y="45"/>
                  </a:cubicBezTo>
                  <a:cubicBezTo>
                    <a:pt x="1340" y="15"/>
                    <a:pt x="1301" y="1"/>
                    <a:pt x="1260" y="1"/>
                  </a:cubicBezTo>
                  <a:cubicBezTo>
                    <a:pt x="1218" y="1"/>
                    <a:pt x="1173" y="15"/>
                    <a:pt x="1132" y="45"/>
                  </a:cubicBezTo>
                  <a:cubicBezTo>
                    <a:pt x="1072" y="105"/>
                    <a:pt x="929" y="176"/>
                    <a:pt x="715" y="176"/>
                  </a:cubicBezTo>
                  <a:cubicBezTo>
                    <a:pt x="513" y="176"/>
                    <a:pt x="358" y="105"/>
                    <a:pt x="298" y="45"/>
                  </a:cubicBezTo>
                  <a:cubicBezTo>
                    <a:pt x="268" y="15"/>
                    <a:pt x="230" y="1"/>
                    <a:pt x="188" y="1"/>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5"/>
            <p:cNvSpPr/>
            <p:nvPr/>
          </p:nvSpPr>
          <p:spPr>
            <a:xfrm>
              <a:off x="4992030" y="2509570"/>
              <a:ext cx="21923" cy="10581"/>
            </a:xfrm>
            <a:custGeom>
              <a:avLst/>
              <a:gdLst/>
              <a:ahLst/>
              <a:cxnLst/>
              <a:rect l="l" t="t" r="r" b="b"/>
              <a:pathLst>
                <a:path w="692" h="334" extrusionOk="0">
                  <a:moveTo>
                    <a:pt x="168" y="1"/>
                  </a:moveTo>
                  <a:cubicBezTo>
                    <a:pt x="72" y="1"/>
                    <a:pt x="1" y="84"/>
                    <a:pt x="1" y="167"/>
                  </a:cubicBezTo>
                  <a:cubicBezTo>
                    <a:pt x="1" y="262"/>
                    <a:pt x="72" y="334"/>
                    <a:pt x="168" y="334"/>
                  </a:cubicBezTo>
                  <a:lnTo>
                    <a:pt x="525" y="334"/>
                  </a:lnTo>
                  <a:cubicBezTo>
                    <a:pt x="608" y="334"/>
                    <a:pt x="691" y="262"/>
                    <a:pt x="691" y="167"/>
                  </a:cubicBezTo>
                  <a:cubicBezTo>
                    <a:pt x="691" y="84"/>
                    <a:pt x="608" y="1"/>
                    <a:pt x="525" y="1"/>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5"/>
            <p:cNvSpPr/>
            <p:nvPr/>
          </p:nvSpPr>
          <p:spPr>
            <a:xfrm>
              <a:off x="5059191" y="2509570"/>
              <a:ext cx="21511" cy="10581"/>
            </a:xfrm>
            <a:custGeom>
              <a:avLst/>
              <a:gdLst/>
              <a:ahLst/>
              <a:cxnLst/>
              <a:rect l="l" t="t" r="r" b="b"/>
              <a:pathLst>
                <a:path w="679" h="334" extrusionOk="0">
                  <a:moveTo>
                    <a:pt x="155" y="1"/>
                  </a:moveTo>
                  <a:cubicBezTo>
                    <a:pt x="72" y="1"/>
                    <a:pt x="0" y="84"/>
                    <a:pt x="0" y="167"/>
                  </a:cubicBezTo>
                  <a:cubicBezTo>
                    <a:pt x="0" y="262"/>
                    <a:pt x="72" y="334"/>
                    <a:pt x="155" y="334"/>
                  </a:cubicBezTo>
                  <a:lnTo>
                    <a:pt x="512" y="334"/>
                  </a:lnTo>
                  <a:cubicBezTo>
                    <a:pt x="607" y="334"/>
                    <a:pt x="679" y="262"/>
                    <a:pt x="679" y="167"/>
                  </a:cubicBezTo>
                  <a:cubicBezTo>
                    <a:pt x="679" y="84"/>
                    <a:pt x="607" y="1"/>
                    <a:pt x="512" y="1"/>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7" name="Google Shape;937;p45"/>
          <p:cNvGrpSpPr/>
          <p:nvPr/>
        </p:nvGrpSpPr>
        <p:grpSpPr>
          <a:xfrm>
            <a:off x="7069531" y="2303097"/>
            <a:ext cx="502177" cy="672573"/>
            <a:chOff x="6702211" y="3782599"/>
            <a:chExt cx="270104" cy="361754"/>
          </a:xfrm>
        </p:grpSpPr>
        <p:sp>
          <p:nvSpPr>
            <p:cNvPr id="938" name="Google Shape;938;p45"/>
            <p:cNvSpPr/>
            <p:nvPr/>
          </p:nvSpPr>
          <p:spPr>
            <a:xfrm>
              <a:off x="6798011" y="3907070"/>
              <a:ext cx="10233" cy="16252"/>
            </a:xfrm>
            <a:custGeom>
              <a:avLst/>
              <a:gdLst/>
              <a:ahLst/>
              <a:cxnLst/>
              <a:rect l="l" t="t" r="r" b="b"/>
              <a:pathLst>
                <a:path w="323" h="513" extrusionOk="0">
                  <a:moveTo>
                    <a:pt x="156" y="0"/>
                  </a:moveTo>
                  <a:cubicBezTo>
                    <a:pt x="72" y="0"/>
                    <a:pt x="1" y="83"/>
                    <a:pt x="1" y="167"/>
                  </a:cubicBezTo>
                  <a:lnTo>
                    <a:pt x="1" y="345"/>
                  </a:lnTo>
                  <a:cubicBezTo>
                    <a:pt x="1" y="441"/>
                    <a:pt x="72" y="512"/>
                    <a:pt x="156" y="512"/>
                  </a:cubicBezTo>
                  <a:cubicBezTo>
                    <a:pt x="251" y="512"/>
                    <a:pt x="322" y="441"/>
                    <a:pt x="322" y="345"/>
                  </a:cubicBezTo>
                  <a:lnTo>
                    <a:pt x="322" y="167"/>
                  </a:lnTo>
                  <a:cubicBezTo>
                    <a:pt x="322" y="83"/>
                    <a:pt x="251" y="0"/>
                    <a:pt x="156"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5"/>
            <p:cNvSpPr/>
            <p:nvPr/>
          </p:nvSpPr>
          <p:spPr>
            <a:xfrm>
              <a:off x="6865933" y="3907070"/>
              <a:ext cx="10201" cy="16252"/>
            </a:xfrm>
            <a:custGeom>
              <a:avLst/>
              <a:gdLst/>
              <a:ahLst/>
              <a:cxnLst/>
              <a:rect l="l" t="t" r="r" b="b"/>
              <a:pathLst>
                <a:path w="322" h="513" extrusionOk="0">
                  <a:moveTo>
                    <a:pt x="155" y="0"/>
                  </a:moveTo>
                  <a:cubicBezTo>
                    <a:pt x="72" y="0"/>
                    <a:pt x="0" y="83"/>
                    <a:pt x="0" y="167"/>
                  </a:cubicBezTo>
                  <a:lnTo>
                    <a:pt x="0" y="345"/>
                  </a:lnTo>
                  <a:cubicBezTo>
                    <a:pt x="0" y="441"/>
                    <a:pt x="72" y="512"/>
                    <a:pt x="155" y="512"/>
                  </a:cubicBezTo>
                  <a:cubicBezTo>
                    <a:pt x="250" y="512"/>
                    <a:pt x="322" y="441"/>
                    <a:pt x="322" y="345"/>
                  </a:cubicBezTo>
                  <a:lnTo>
                    <a:pt x="322" y="167"/>
                  </a:lnTo>
                  <a:cubicBezTo>
                    <a:pt x="322" y="83"/>
                    <a:pt x="250" y="0"/>
                    <a:pt x="155"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5"/>
            <p:cNvSpPr/>
            <p:nvPr/>
          </p:nvSpPr>
          <p:spPr>
            <a:xfrm>
              <a:off x="6814231" y="3946765"/>
              <a:ext cx="45302" cy="16157"/>
            </a:xfrm>
            <a:custGeom>
              <a:avLst/>
              <a:gdLst/>
              <a:ahLst/>
              <a:cxnLst/>
              <a:rect l="l" t="t" r="r" b="b"/>
              <a:pathLst>
                <a:path w="1430" h="510" extrusionOk="0">
                  <a:moveTo>
                    <a:pt x="180" y="0"/>
                  </a:moveTo>
                  <a:cubicBezTo>
                    <a:pt x="135" y="0"/>
                    <a:pt x="90" y="15"/>
                    <a:pt x="60" y="45"/>
                  </a:cubicBezTo>
                  <a:cubicBezTo>
                    <a:pt x="1" y="104"/>
                    <a:pt x="1" y="223"/>
                    <a:pt x="60" y="283"/>
                  </a:cubicBezTo>
                  <a:cubicBezTo>
                    <a:pt x="215" y="438"/>
                    <a:pt x="453" y="509"/>
                    <a:pt x="715" y="509"/>
                  </a:cubicBezTo>
                  <a:cubicBezTo>
                    <a:pt x="989" y="509"/>
                    <a:pt x="1227" y="414"/>
                    <a:pt x="1370" y="283"/>
                  </a:cubicBezTo>
                  <a:cubicBezTo>
                    <a:pt x="1430" y="212"/>
                    <a:pt x="1430" y="104"/>
                    <a:pt x="1370" y="45"/>
                  </a:cubicBezTo>
                  <a:cubicBezTo>
                    <a:pt x="1340" y="15"/>
                    <a:pt x="1302" y="0"/>
                    <a:pt x="1260" y="0"/>
                  </a:cubicBezTo>
                  <a:cubicBezTo>
                    <a:pt x="1218" y="0"/>
                    <a:pt x="1174" y="15"/>
                    <a:pt x="1132" y="45"/>
                  </a:cubicBezTo>
                  <a:cubicBezTo>
                    <a:pt x="1073" y="104"/>
                    <a:pt x="930" y="176"/>
                    <a:pt x="715" y="176"/>
                  </a:cubicBezTo>
                  <a:cubicBezTo>
                    <a:pt x="513" y="176"/>
                    <a:pt x="358" y="104"/>
                    <a:pt x="299" y="45"/>
                  </a:cubicBezTo>
                  <a:cubicBezTo>
                    <a:pt x="269" y="15"/>
                    <a:pt x="224" y="0"/>
                    <a:pt x="180"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5"/>
            <p:cNvSpPr/>
            <p:nvPr/>
          </p:nvSpPr>
          <p:spPr>
            <a:xfrm>
              <a:off x="6702211" y="3782599"/>
              <a:ext cx="270104" cy="361754"/>
            </a:xfrm>
            <a:custGeom>
              <a:avLst/>
              <a:gdLst/>
              <a:ahLst/>
              <a:cxnLst/>
              <a:rect l="l" t="t" r="r" b="b"/>
              <a:pathLst>
                <a:path w="8526" h="11419" extrusionOk="0">
                  <a:moveTo>
                    <a:pt x="4251" y="322"/>
                  </a:moveTo>
                  <a:cubicBezTo>
                    <a:pt x="5835" y="322"/>
                    <a:pt x="7109" y="1595"/>
                    <a:pt x="7109" y="3179"/>
                  </a:cubicBezTo>
                  <a:lnTo>
                    <a:pt x="7133" y="3810"/>
                  </a:lnTo>
                  <a:cubicBezTo>
                    <a:pt x="7037" y="3774"/>
                    <a:pt x="6954" y="3739"/>
                    <a:pt x="6847" y="3739"/>
                  </a:cubicBezTo>
                  <a:lnTo>
                    <a:pt x="6573" y="3739"/>
                  </a:lnTo>
                  <a:cubicBezTo>
                    <a:pt x="5835" y="3739"/>
                    <a:pt x="5025" y="3441"/>
                    <a:pt x="4335" y="2905"/>
                  </a:cubicBezTo>
                  <a:cubicBezTo>
                    <a:pt x="3632" y="2369"/>
                    <a:pt x="3061" y="1643"/>
                    <a:pt x="2692" y="774"/>
                  </a:cubicBezTo>
                  <a:cubicBezTo>
                    <a:pt x="3144" y="476"/>
                    <a:pt x="3680" y="322"/>
                    <a:pt x="4251" y="322"/>
                  </a:cubicBezTo>
                  <a:close/>
                  <a:moveTo>
                    <a:pt x="2406" y="976"/>
                  </a:moveTo>
                  <a:cubicBezTo>
                    <a:pt x="2811" y="1846"/>
                    <a:pt x="3394" y="2608"/>
                    <a:pt x="4120" y="3155"/>
                  </a:cubicBezTo>
                  <a:cubicBezTo>
                    <a:pt x="4882" y="3739"/>
                    <a:pt x="5740" y="4048"/>
                    <a:pt x="6561" y="4048"/>
                  </a:cubicBezTo>
                  <a:lnTo>
                    <a:pt x="6835" y="4048"/>
                  </a:lnTo>
                  <a:cubicBezTo>
                    <a:pt x="6906" y="4048"/>
                    <a:pt x="6978" y="4084"/>
                    <a:pt x="7037" y="4143"/>
                  </a:cubicBezTo>
                  <a:cubicBezTo>
                    <a:pt x="7097" y="4227"/>
                    <a:pt x="7133" y="4310"/>
                    <a:pt x="7109" y="4393"/>
                  </a:cubicBezTo>
                  <a:cubicBezTo>
                    <a:pt x="7097" y="4524"/>
                    <a:pt x="6966" y="4643"/>
                    <a:pt x="6811" y="4643"/>
                  </a:cubicBezTo>
                  <a:lnTo>
                    <a:pt x="6740" y="4643"/>
                  </a:lnTo>
                  <a:lnTo>
                    <a:pt x="6740" y="4632"/>
                  </a:lnTo>
                  <a:cubicBezTo>
                    <a:pt x="6740" y="4548"/>
                    <a:pt x="6668" y="4465"/>
                    <a:pt x="6573" y="4465"/>
                  </a:cubicBezTo>
                  <a:cubicBezTo>
                    <a:pt x="6490" y="4465"/>
                    <a:pt x="6418" y="4548"/>
                    <a:pt x="6418" y="4632"/>
                  </a:cubicBezTo>
                  <a:cubicBezTo>
                    <a:pt x="6418" y="5822"/>
                    <a:pt x="5442" y="6775"/>
                    <a:pt x="4251" y="6775"/>
                  </a:cubicBezTo>
                  <a:cubicBezTo>
                    <a:pt x="3061" y="6775"/>
                    <a:pt x="2096" y="5810"/>
                    <a:pt x="2096" y="4620"/>
                  </a:cubicBezTo>
                  <a:cubicBezTo>
                    <a:pt x="2096" y="4524"/>
                    <a:pt x="2025" y="4453"/>
                    <a:pt x="1930" y="4453"/>
                  </a:cubicBezTo>
                  <a:cubicBezTo>
                    <a:pt x="1846" y="4453"/>
                    <a:pt x="1775" y="4524"/>
                    <a:pt x="1775" y="4620"/>
                  </a:cubicBezTo>
                  <a:lnTo>
                    <a:pt x="1775" y="4632"/>
                  </a:lnTo>
                  <a:lnTo>
                    <a:pt x="1668" y="4632"/>
                  </a:lnTo>
                  <a:cubicBezTo>
                    <a:pt x="1596" y="4632"/>
                    <a:pt x="1513" y="4608"/>
                    <a:pt x="1453" y="4548"/>
                  </a:cubicBezTo>
                  <a:cubicBezTo>
                    <a:pt x="1394" y="4489"/>
                    <a:pt x="1382" y="4405"/>
                    <a:pt x="1382" y="4322"/>
                  </a:cubicBezTo>
                  <a:cubicBezTo>
                    <a:pt x="1394" y="4191"/>
                    <a:pt x="1537" y="4072"/>
                    <a:pt x="1680" y="4072"/>
                  </a:cubicBezTo>
                  <a:lnTo>
                    <a:pt x="1739" y="4072"/>
                  </a:lnTo>
                  <a:cubicBezTo>
                    <a:pt x="1930" y="4072"/>
                    <a:pt x="2096" y="3989"/>
                    <a:pt x="2227" y="3858"/>
                  </a:cubicBezTo>
                  <a:cubicBezTo>
                    <a:pt x="2370" y="3727"/>
                    <a:pt x="2442" y="3548"/>
                    <a:pt x="2442" y="3370"/>
                  </a:cubicBezTo>
                  <a:lnTo>
                    <a:pt x="2442" y="3191"/>
                  </a:lnTo>
                  <a:cubicBezTo>
                    <a:pt x="2442" y="2965"/>
                    <a:pt x="2549" y="2738"/>
                    <a:pt x="2727" y="2608"/>
                  </a:cubicBezTo>
                  <a:cubicBezTo>
                    <a:pt x="2799" y="2548"/>
                    <a:pt x="2811" y="2441"/>
                    <a:pt x="2751" y="2369"/>
                  </a:cubicBezTo>
                  <a:cubicBezTo>
                    <a:pt x="2717" y="2329"/>
                    <a:pt x="2668" y="2307"/>
                    <a:pt x="2619" y="2307"/>
                  </a:cubicBezTo>
                  <a:cubicBezTo>
                    <a:pt x="2581" y="2307"/>
                    <a:pt x="2544" y="2320"/>
                    <a:pt x="2513" y="2346"/>
                  </a:cubicBezTo>
                  <a:cubicBezTo>
                    <a:pt x="2251" y="2548"/>
                    <a:pt x="2096" y="2846"/>
                    <a:pt x="2096" y="3191"/>
                  </a:cubicBezTo>
                  <a:lnTo>
                    <a:pt x="2096" y="3370"/>
                  </a:lnTo>
                  <a:cubicBezTo>
                    <a:pt x="2096" y="3477"/>
                    <a:pt x="2049" y="3560"/>
                    <a:pt x="1989" y="3620"/>
                  </a:cubicBezTo>
                  <a:cubicBezTo>
                    <a:pt x="1918" y="3691"/>
                    <a:pt x="1834" y="3727"/>
                    <a:pt x="1739" y="3727"/>
                  </a:cubicBezTo>
                  <a:lnTo>
                    <a:pt x="1680" y="3727"/>
                  </a:lnTo>
                  <a:cubicBezTo>
                    <a:pt x="1572" y="3727"/>
                    <a:pt x="1477" y="3751"/>
                    <a:pt x="1382" y="3798"/>
                  </a:cubicBezTo>
                  <a:lnTo>
                    <a:pt x="1382" y="3179"/>
                  </a:lnTo>
                  <a:cubicBezTo>
                    <a:pt x="1382" y="2298"/>
                    <a:pt x="1787" y="1512"/>
                    <a:pt x="2406" y="976"/>
                  </a:cubicBezTo>
                  <a:close/>
                  <a:moveTo>
                    <a:pt x="1394" y="4905"/>
                  </a:moveTo>
                  <a:cubicBezTo>
                    <a:pt x="1489" y="4941"/>
                    <a:pt x="1572" y="4965"/>
                    <a:pt x="1668" y="4965"/>
                  </a:cubicBezTo>
                  <a:lnTo>
                    <a:pt x="1787" y="4965"/>
                  </a:lnTo>
                  <a:cubicBezTo>
                    <a:pt x="1894" y="5739"/>
                    <a:pt x="2370" y="6394"/>
                    <a:pt x="3001" y="6775"/>
                  </a:cubicBezTo>
                  <a:lnTo>
                    <a:pt x="3001" y="7501"/>
                  </a:lnTo>
                  <a:lnTo>
                    <a:pt x="3025" y="7501"/>
                  </a:lnTo>
                  <a:cubicBezTo>
                    <a:pt x="3025" y="7703"/>
                    <a:pt x="2918" y="7894"/>
                    <a:pt x="2739" y="7977"/>
                  </a:cubicBezTo>
                  <a:cubicBezTo>
                    <a:pt x="2453" y="7715"/>
                    <a:pt x="1513" y="6668"/>
                    <a:pt x="1394" y="4905"/>
                  </a:cubicBezTo>
                  <a:close/>
                  <a:moveTo>
                    <a:pt x="7454" y="8954"/>
                  </a:moveTo>
                  <a:lnTo>
                    <a:pt x="7585" y="8989"/>
                  </a:lnTo>
                  <a:cubicBezTo>
                    <a:pt x="7740" y="9037"/>
                    <a:pt x="7859" y="9132"/>
                    <a:pt x="7966" y="9227"/>
                  </a:cubicBezTo>
                  <a:lnTo>
                    <a:pt x="7454" y="9668"/>
                  </a:lnTo>
                  <a:lnTo>
                    <a:pt x="7454" y="8954"/>
                  </a:lnTo>
                  <a:close/>
                  <a:moveTo>
                    <a:pt x="2311" y="8489"/>
                  </a:moveTo>
                  <a:cubicBezTo>
                    <a:pt x="2632" y="9275"/>
                    <a:pt x="3406" y="9787"/>
                    <a:pt x="4251" y="9787"/>
                  </a:cubicBezTo>
                  <a:cubicBezTo>
                    <a:pt x="4763" y="9787"/>
                    <a:pt x="5251" y="9596"/>
                    <a:pt x="5621" y="9275"/>
                  </a:cubicBezTo>
                  <a:cubicBezTo>
                    <a:pt x="5680" y="9394"/>
                    <a:pt x="5763" y="9501"/>
                    <a:pt x="5823" y="9608"/>
                  </a:cubicBezTo>
                  <a:cubicBezTo>
                    <a:pt x="5371" y="9966"/>
                    <a:pt x="4823" y="10156"/>
                    <a:pt x="4251" y="10156"/>
                  </a:cubicBezTo>
                  <a:cubicBezTo>
                    <a:pt x="3239" y="10156"/>
                    <a:pt x="2334" y="9549"/>
                    <a:pt x="1953" y="8620"/>
                  </a:cubicBezTo>
                  <a:lnTo>
                    <a:pt x="2311" y="8489"/>
                  </a:lnTo>
                  <a:close/>
                  <a:moveTo>
                    <a:pt x="4251" y="0"/>
                  </a:moveTo>
                  <a:cubicBezTo>
                    <a:pt x="2489" y="0"/>
                    <a:pt x="1060" y="1429"/>
                    <a:pt x="1060" y="3203"/>
                  </a:cubicBezTo>
                  <a:lnTo>
                    <a:pt x="1060" y="4572"/>
                  </a:lnTo>
                  <a:cubicBezTo>
                    <a:pt x="1060" y="5858"/>
                    <a:pt x="1477" y="6787"/>
                    <a:pt x="1834" y="7370"/>
                  </a:cubicBezTo>
                  <a:cubicBezTo>
                    <a:pt x="2037" y="7715"/>
                    <a:pt x="2263" y="7965"/>
                    <a:pt x="2406" y="8132"/>
                  </a:cubicBezTo>
                  <a:lnTo>
                    <a:pt x="822" y="8692"/>
                  </a:lnTo>
                  <a:cubicBezTo>
                    <a:pt x="322" y="8870"/>
                    <a:pt x="1" y="9335"/>
                    <a:pt x="1" y="9858"/>
                  </a:cubicBezTo>
                  <a:lnTo>
                    <a:pt x="1" y="11240"/>
                  </a:lnTo>
                  <a:cubicBezTo>
                    <a:pt x="1" y="11323"/>
                    <a:pt x="72" y="11406"/>
                    <a:pt x="167" y="11406"/>
                  </a:cubicBezTo>
                  <a:cubicBezTo>
                    <a:pt x="251" y="11406"/>
                    <a:pt x="322" y="11323"/>
                    <a:pt x="322" y="11240"/>
                  </a:cubicBezTo>
                  <a:lnTo>
                    <a:pt x="322" y="9858"/>
                  </a:lnTo>
                  <a:cubicBezTo>
                    <a:pt x="322" y="9751"/>
                    <a:pt x="334" y="9632"/>
                    <a:pt x="382" y="9537"/>
                  </a:cubicBezTo>
                  <a:lnTo>
                    <a:pt x="1239" y="10275"/>
                  </a:lnTo>
                  <a:cubicBezTo>
                    <a:pt x="1358" y="10370"/>
                    <a:pt x="1430" y="10525"/>
                    <a:pt x="1430" y="10692"/>
                  </a:cubicBezTo>
                  <a:lnTo>
                    <a:pt x="1430" y="11251"/>
                  </a:lnTo>
                  <a:cubicBezTo>
                    <a:pt x="1430" y="11347"/>
                    <a:pt x="1501" y="11418"/>
                    <a:pt x="1596" y="11418"/>
                  </a:cubicBezTo>
                  <a:cubicBezTo>
                    <a:pt x="1680" y="11418"/>
                    <a:pt x="1751" y="11347"/>
                    <a:pt x="1751" y="11251"/>
                  </a:cubicBezTo>
                  <a:lnTo>
                    <a:pt x="1751" y="10692"/>
                  </a:lnTo>
                  <a:cubicBezTo>
                    <a:pt x="1751" y="10430"/>
                    <a:pt x="1632" y="10180"/>
                    <a:pt x="1441" y="10013"/>
                  </a:cubicBezTo>
                  <a:lnTo>
                    <a:pt x="560" y="9263"/>
                  </a:lnTo>
                  <a:cubicBezTo>
                    <a:pt x="668" y="9156"/>
                    <a:pt x="787" y="9061"/>
                    <a:pt x="929" y="9025"/>
                  </a:cubicBezTo>
                  <a:lnTo>
                    <a:pt x="1632" y="8763"/>
                  </a:lnTo>
                  <a:cubicBezTo>
                    <a:pt x="2072" y="9823"/>
                    <a:pt x="3108" y="10525"/>
                    <a:pt x="4275" y="10525"/>
                  </a:cubicBezTo>
                  <a:cubicBezTo>
                    <a:pt x="4906" y="10525"/>
                    <a:pt x="5525" y="10311"/>
                    <a:pt x="6013" y="9930"/>
                  </a:cubicBezTo>
                  <a:cubicBezTo>
                    <a:pt x="6240" y="10311"/>
                    <a:pt x="6418" y="10728"/>
                    <a:pt x="6418" y="11251"/>
                  </a:cubicBezTo>
                  <a:cubicBezTo>
                    <a:pt x="6418" y="11347"/>
                    <a:pt x="6490" y="11418"/>
                    <a:pt x="6573" y="11418"/>
                  </a:cubicBezTo>
                  <a:cubicBezTo>
                    <a:pt x="6668" y="11418"/>
                    <a:pt x="6740" y="11347"/>
                    <a:pt x="6740" y="11251"/>
                  </a:cubicBezTo>
                  <a:cubicBezTo>
                    <a:pt x="6740" y="10513"/>
                    <a:pt x="6430" y="9989"/>
                    <a:pt x="6109" y="9477"/>
                  </a:cubicBezTo>
                  <a:cubicBezTo>
                    <a:pt x="5787" y="8942"/>
                    <a:pt x="5490" y="8453"/>
                    <a:pt x="5490" y="7691"/>
                  </a:cubicBezTo>
                  <a:lnTo>
                    <a:pt x="5490" y="7513"/>
                  </a:lnTo>
                  <a:cubicBezTo>
                    <a:pt x="5490" y="7430"/>
                    <a:pt x="5418" y="7358"/>
                    <a:pt x="5323" y="7358"/>
                  </a:cubicBezTo>
                  <a:cubicBezTo>
                    <a:pt x="5240" y="7358"/>
                    <a:pt x="5168" y="7430"/>
                    <a:pt x="5168" y="7513"/>
                  </a:cubicBezTo>
                  <a:lnTo>
                    <a:pt x="5168" y="7691"/>
                  </a:lnTo>
                  <a:cubicBezTo>
                    <a:pt x="5168" y="8227"/>
                    <a:pt x="5299" y="8644"/>
                    <a:pt x="5478" y="9025"/>
                  </a:cubicBezTo>
                  <a:cubicBezTo>
                    <a:pt x="5144" y="9335"/>
                    <a:pt x="4716" y="9501"/>
                    <a:pt x="4251" y="9501"/>
                  </a:cubicBezTo>
                  <a:cubicBezTo>
                    <a:pt x="3537" y="9501"/>
                    <a:pt x="2906" y="9085"/>
                    <a:pt x="2620" y="8442"/>
                  </a:cubicBezTo>
                  <a:lnTo>
                    <a:pt x="2763" y="8382"/>
                  </a:lnTo>
                  <a:cubicBezTo>
                    <a:pt x="3120" y="8263"/>
                    <a:pt x="3346" y="7918"/>
                    <a:pt x="3346" y="7549"/>
                  </a:cubicBezTo>
                  <a:lnTo>
                    <a:pt x="3346" y="6977"/>
                  </a:lnTo>
                  <a:cubicBezTo>
                    <a:pt x="3632" y="7084"/>
                    <a:pt x="3930" y="7144"/>
                    <a:pt x="4251" y="7144"/>
                  </a:cubicBezTo>
                  <a:cubicBezTo>
                    <a:pt x="5501" y="7144"/>
                    <a:pt x="6549" y="6203"/>
                    <a:pt x="6704" y="5001"/>
                  </a:cubicBezTo>
                  <a:lnTo>
                    <a:pt x="6811" y="5001"/>
                  </a:lnTo>
                  <a:cubicBezTo>
                    <a:pt x="6918" y="5001"/>
                    <a:pt x="7025" y="4977"/>
                    <a:pt x="7109" y="4929"/>
                  </a:cubicBezTo>
                  <a:lnTo>
                    <a:pt x="7109" y="11251"/>
                  </a:lnTo>
                  <a:cubicBezTo>
                    <a:pt x="7109" y="11347"/>
                    <a:pt x="7180" y="11418"/>
                    <a:pt x="7276" y="11418"/>
                  </a:cubicBezTo>
                  <a:cubicBezTo>
                    <a:pt x="7359" y="11418"/>
                    <a:pt x="7442" y="11347"/>
                    <a:pt x="7442" y="11251"/>
                  </a:cubicBezTo>
                  <a:lnTo>
                    <a:pt x="7442" y="10108"/>
                  </a:lnTo>
                  <a:lnTo>
                    <a:pt x="8121" y="9525"/>
                  </a:lnTo>
                  <a:cubicBezTo>
                    <a:pt x="8168" y="9632"/>
                    <a:pt x="8180" y="9739"/>
                    <a:pt x="8180" y="9847"/>
                  </a:cubicBezTo>
                  <a:lnTo>
                    <a:pt x="8180" y="11228"/>
                  </a:lnTo>
                  <a:cubicBezTo>
                    <a:pt x="8180" y="11311"/>
                    <a:pt x="8252" y="11394"/>
                    <a:pt x="8347" y="11394"/>
                  </a:cubicBezTo>
                  <a:cubicBezTo>
                    <a:pt x="8430" y="11394"/>
                    <a:pt x="8514" y="11311"/>
                    <a:pt x="8514" y="11228"/>
                  </a:cubicBezTo>
                  <a:lnTo>
                    <a:pt x="8514" y="9847"/>
                  </a:lnTo>
                  <a:cubicBezTo>
                    <a:pt x="8526" y="9323"/>
                    <a:pt x="8204" y="8846"/>
                    <a:pt x="7692" y="8680"/>
                  </a:cubicBezTo>
                  <a:lnTo>
                    <a:pt x="7454" y="8596"/>
                  </a:lnTo>
                  <a:lnTo>
                    <a:pt x="7454" y="3203"/>
                  </a:lnTo>
                  <a:cubicBezTo>
                    <a:pt x="7454" y="1453"/>
                    <a:pt x="6025" y="0"/>
                    <a:pt x="4251"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5"/>
            <p:cNvSpPr/>
            <p:nvPr/>
          </p:nvSpPr>
          <p:spPr>
            <a:xfrm>
              <a:off x="6785941" y="3884229"/>
              <a:ext cx="29082" cy="16442"/>
            </a:xfrm>
            <a:custGeom>
              <a:avLst/>
              <a:gdLst/>
              <a:ahLst/>
              <a:cxnLst/>
              <a:rect l="l" t="t" r="r" b="b"/>
              <a:pathLst>
                <a:path w="918" h="519" extrusionOk="0">
                  <a:moveTo>
                    <a:pt x="717" y="1"/>
                  </a:moveTo>
                  <a:cubicBezTo>
                    <a:pt x="701" y="1"/>
                    <a:pt x="684" y="3"/>
                    <a:pt x="668" y="7"/>
                  </a:cubicBezTo>
                  <a:lnTo>
                    <a:pt x="144" y="185"/>
                  </a:lnTo>
                  <a:cubicBezTo>
                    <a:pt x="49" y="221"/>
                    <a:pt x="1" y="304"/>
                    <a:pt x="37" y="400"/>
                  </a:cubicBezTo>
                  <a:cubicBezTo>
                    <a:pt x="61" y="471"/>
                    <a:pt x="120" y="519"/>
                    <a:pt x="191" y="519"/>
                  </a:cubicBezTo>
                  <a:cubicBezTo>
                    <a:pt x="215" y="519"/>
                    <a:pt x="227" y="519"/>
                    <a:pt x="263" y="495"/>
                  </a:cubicBezTo>
                  <a:lnTo>
                    <a:pt x="787" y="316"/>
                  </a:lnTo>
                  <a:cubicBezTo>
                    <a:pt x="870" y="304"/>
                    <a:pt x="918" y="209"/>
                    <a:pt x="882" y="114"/>
                  </a:cubicBezTo>
                  <a:cubicBezTo>
                    <a:pt x="862" y="45"/>
                    <a:pt x="794" y="1"/>
                    <a:pt x="717" y="1"/>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45"/>
          <p:cNvGrpSpPr/>
          <p:nvPr/>
        </p:nvGrpSpPr>
        <p:grpSpPr>
          <a:xfrm>
            <a:off x="4195868" y="1854315"/>
            <a:ext cx="767274" cy="768967"/>
            <a:chOff x="2280029" y="1970604"/>
            <a:chExt cx="353631" cy="354395"/>
          </a:xfrm>
        </p:grpSpPr>
        <p:sp>
          <p:nvSpPr>
            <p:cNvPr id="944" name="Google Shape;944;p45"/>
            <p:cNvSpPr/>
            <p:nvPr/>
          </p:nvSpPr>
          <p:spPr>
            <a:xfrm>
              <a:off x="2309981" y="2069086"/>
              <a:ext cx="323679" cy="255913"/>
            </a:xfrm>
            <a:custGeom>
              <a:avLst/>
              <a:gdLst/>
              <a:ahLst/>
              <a:cxnLst/>
              <a:rect l="l" t="t" r="r" b="b"/>
              <a:pathLst>
                <a:path w="10169" h="8040" extrusionOk="0">
                  <a:moveTo>
                    <a:pt x="9473" y="0"/>
                  </a:moveTo>
                  <a:cubicBezTo>
                    <a:pt x="9451" y="0"/>
                    <a:pt x="9428" y="5"/>
                    <a:pt x="9406" y="14"/>
                  </a:cubicBezTo>
                  <a:cubicBezTo>
                    <a:pt x="9335" y="62"/>
                    <a:pt x="9287" y="157"/>
                    <a:pt x="9335" y="240"/>
                  </a:cubicBezTo>
                  <a:cubicBezTo>
                    <a:pt x="9656" y="943"/>
                    <a:pt x="9835" y="1705"/>
                    <a:pt x="9835" y="2491"/>
                  </a:cubicBezTo>
                  <a:cubicBezTo>
                    <a:pt x="9835" y="3884"/>
                    <a:pt x="9287" y="5193"/>
                    <a:pt x="8299" y="6194"/>
                  </a:cubicBezTo>
                  <a:cubicBezTo>
                    <a:pt x="7323" y="7182"/>
                    <a:pt x="6001" y="7729"/>
                    <a:pt x="4596" y="7729"/>
                  </a:cubicBezTo>
                  <a:cubicBezTo>
                    <a:pt x="3763" y="7729"/>
                    <a:pt x="2977" y="7539"/>
                    <a:pt x="2251" y="7158"/>
                  </a:cubicBezTo>
                  <a:cubicBezTo>
                    <a:pt x="1632" y="6848"/>
                    <a:pt x="1084" y="6420"/>
                    <a:pt x="620" y="5896"/>
                  </a:cubicBezTo>
                  <a:lnTo>
                    <a:pt x="620" y="5896"/>
                  </a:lnTo>
                  <a:lnTo>
                    <a:pt x="1263" y="6110"/>
                  </a:lnTo>
                  <a:cubicBezTo>
                    <a:pt x="1279" y="6114"/>
                    <a:pt x="1295" y="6116"/>
                    <a:pt x="1311" y="6116"/>
                  </a:cubicBezTo>
                  <a:cubicBezTo>
                    <a:pt x="1385" y="6116"/>
                    <a:pt x="1447" y="6072"/>
                    <a:pt x="1477" y="6003"/>
                  </a:cubicBezTo>
                  <a:cubicBezTo>
                    <a:pt x="1501" y="5908"/>
                    <a:pt x="1453" y="5824"/>
                    <a:pt x="1370" y="5789"/>
                  </a:cubicBezTo>
                  <a:lnTo>
                    <a:pt x="203" y="5408"/>
                  </a:lnTo>
                  <a:cubicBezTo>
                    <a:pt x="187" y="5405"/>
                    <a:pt x="171" y="5403"/>
                    <a:pt x="156" y="5403"/>
                  </a:cubicBezTo>
                  <a:cubicBezTo>
                    <a:pt x="114" y="5403"/>
                    <a:pt x="77" y="5414"/>
                    <a:pt x="60" y="5432"/>
                  </a:cubicBezTo>
                  <a:cubicBezTo>
                    <a:pt x="12" y="5467"/>
                    <a:pt x="0" y="5527"/>
                    <a:pt x="0" y="5586"/>
                  </a:cubicBezTo>
                  <a:lnTo>
                    <a:pt x="191" y="6944"/>
                  </a:lnTo>
                  <a:cubicBezTo>
                    <a:pt x="203" y="7015"/>
                    <a:pt x="262" y="7075"/>
                    <a:pt x="358" y="7075"/>
                  </a:cubicBezTo>
                  <a:lnTo>
                    <a:pt x="381" y="7075"/>
                  </a:lnTo>
                  <a:cubicBezTo>
                    <a:pt x="477" y="7063"/>
                    <a:pt x="536" y="6979"/>
                    <a:pt x="524" y="6896"/>
                  </a:cubicBezTo>
                  <a:lnTo>
                    <a:pt x="417" y="6134"/>
                  </a:lnTo>
                  <a:lnTo>
                    <a:pt x="417" y="6134"/>
                  </a:lnTo>
                  <a:cubicBezTo>
                    <a:pt x="893" y="6670"/>
                    <a:pt x="1453" y="7122"/>
                    <a:pt x="2096" y="7444"/>
                  </a:cubicBezTo>
                  <a:cubicBezTo>
                    <a:pt x="2870" y="7849"/>
                    <a:pt x="3715" y="8039"/>
                    <a:pt x="4596" y="8039"/>
                  </a:cubicBezTo>
                  <a:cubicBezTo>
                    <a:pt x="6085" y="8039"/>
                    <a:pt x="7490" y="7456"/>
                    <a:pt x="8525" y="6420"/>
                  </a:cubicBezTo>
                  <a:cubicBezTo>
                    <a:pt x="9585" y="5360"/>
                    <a:pt x="10145" y="3979"/>
                    <a:pt x="10145" y="2491"/>
                  </a:cubicBezTo>
                  <a:cubicBezTo>
                    <a:pt x="10168" y="1645"/>
                    <a:pt x="9990" y="836"/>
                    <a:pt x="9633" y="98"/>
                  </a:cubicBezTo>
                  <a:cubicBezTo>
                    <a:pt x="9597" y="36"/>
                    <a:pt x="9536" y="0"/>
                    <a:pt x="9473"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5"/>
            <p:cNvSpPr/>
            <p:nvPr/>
          </p:nvSpPr>
          <p:spPr>
            <a:xfrm>
              <a:off x="2280029" y="1970604"/>
              <a:ext cx="322565" cy="255468"/>
            </a:xfrm>
            <a:custGeom>
              <a:avLst/>
              <a:gdLst/>
              <a:ahLst/>
              <a:cxnLst/>
              <a:rect l="l" t="t" r="r" b="b"/>
              <a:pathLst>
                <a:path w="10134" h="8026" extrusionOk="0">
                  <a:moveTo>
                    <a:pt x="5549" y="1"/>
                  </a:moveTo>
                  <a:cubicBezTo>
                    <a:pt x="4061" y="1"/>
                    <a:pt x="2668" y="584"/>
                    <a:pt x="1620" y="1620"/>
                  </a:cubicBezTo>
                  <a:cubicBezTo>
                    <a:pt x="572" y="2680"/>
                    <a:pt x="1" y="4061"/>
                    <a:pt x="1" y="5549"/>
                  </a:cubicBezTo>
                  <a:cubicBezTo>
                    <a:pt x="1" y="6382"/>
                    <a:pt x="179" y="7192"/>
                    <a:pt x="537" y="7930"/>
                  </a:cubicBezTo>
                  <a:cubicBezTo>
                    <a:pt x="572" y="7990"/>
                    <a:pt x="632" y="8026"/>
                    <a:pt x="691" y="8026"/>
                  </a:cubicBezTo>
                  <a:cubicBezTo>
                    <a:pt x="715" y="8026"/>
                    <a:pt x="727" y="8026"/>
                    <a:pt x="763" y="8002"/>
                  </a:cubicBezTo>
                  <a:cubicBezTo>
                    <a:pt x="834" y="7966"/>
                    <a:pt x="882" y="7871"/>
                    <a:pt x="834" y="7787"/>
                  </a:cubicBezTo>
                  <a:cubicBezTo>
                    <a:pt x="513" y="7085"/>
                    <a:pt x="334" y="6323"/>
                    <a:pt x="334" y="5537"/>
                  </a:cubicBezTo>
                  <a:cubicBezTo>
                    <a:pt x="334" y="4132"/>
                    <a:pt x="882" y="2822"/>
                    <a:pt x="1858" y="1834"/>
                  </a:cubicBezTo>
                  <a:cubicBezTo>
                    <a:pt x="2846" y="834"/>
                    <a:pt x="4168" y="298"/>
                    <a:pt x="5573" y="298"/>
                  </a:cubicBezTo>
                  <a:cubicBezTo>
                    <a:pt x="7097" y="298"/>
                    <a:pt x="8550" y="965"/>
                    <a:pt x="9538" y="2132"/>
                  </a:cubicBezTo>
                  <a:lnTo>
                    <a:pt x="8907" y="1918"/>
                  </a:lnTo>
                  <a:cubicBezTo>
                    <a:pt x="8890" y="1913"/>
                    <a:pt x="8874" y="1911"/>
                    <a:pt x="8858" y="1911"/>
                  </a:cubicBezTo>
                  <a:cubicBezTo>
                    <a:pt x="8784" y="1911"/>
                    <a:pt x="8722" y="1956"/>
                    <a:pt x="8692" y="2025"/>
                  </a:cubicBezTo>
                  <a:cubicBezTo>
                    <a:pt x="8669" y="2120"/>
                    <a:pt x="8704" y="2203"/>
                    <a:pt x="8800" y="2227"/>
                  </a:cubicBezTo>
                  <a:lnTo>
                    <a:pt x="9955" y="2620"/>
                  </a:lnTo>
                  <a:cubicBezTo>
                    <a:pt x="9978" y="2620"/>
                    <a:pt x="9990" y="2632"/>
                    <a:pt x="10002" y="2632"/>
                  </a:cubicBezTo>
                  <a:cubicBezTo>
                    <a:pt x="10050" y="2632"/>
                    <a:pt x="10074" y="2620"/>
                    <a:pt x="10109" y="2596"/>
                  </a:cubicBezTo>
                  <a:cubicBezTo>
                    <a:pt x="10121" y="2572"/>
                    <a:pt x="10133" y="2513"/>
                    <a:pt x="10133" y="2453"/>
                  </a:cubicBezTo>
                  <a:lnTo>
                    <a:pt x="9943" y="1108"/>
                  </a:lnTo>
                  <a:cubicBezTo>
                    <a:pt x="9932" y="1021"/>
                    <a:pt x="9871" y="964"/>
                    <a:pt x="9788" y="964"/>
                  </a:cubicBezTo>
                  <a:cubicBezTo>
                    <a:pt x="9780" y="964"/>
                    <a:pt x="9772" y="964"/>
                    <a:pt x="9764" y="965"/>
                  </a:cubicBezTo>
                  <a:cubicBezTo>
                    <a:pt x="9681" y="989"/>
                    <a:pt x="9621" y="1060"/>
                    <a:pt x="9633" y="1144"/>
                  </a:cubicBezTo>
                  <a:lnTo>
                    <a:pt x="9740" y="1906"/>
                  </a:lnTo>
                  <a:cubicBezTo>
                    <a:pt x="8681" y="703"/>
                    <a:pt x="7157" y="1"/>
                    <a:pt x="5549" y="1"/>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5"/>
            <p:cNvSpPr/>
            <p:nvPr/>
          </p:nvSpPr>
          <p:spPr>
            <a:xfrm>
              <a:off x="2411169" y="2064598"/>
              <a:ext cx="17093" cy="26928"/>
            </a:xfrm>
            <a:custGeom>
              <a:avLst/>
              <a:gdLst/>
              <a:ahLst/>
              <a:cxnLst/>
              <a:rect l="l" t="t" r="r" b="b"/>
              <a:pathLst>
                <a:path w="537" h="846" extrusionOk="0">
                  <a:moveTo>
                    <a:pt x="358" y="0"/>
                  </a:moveTo>
                  <a:cubicBezTo>
                    <a:pt x="274" y="0"/>
                    <a:pt x="191" y="72"/>
                    <a:pt x="191" y="155"/>
                  </a:cubicBezTo>
                  <a:lnTo>
                    <a:pt x="191" y="453"/>
                  </a:lnTo>
                  <a:lnTo>
                    <a:pt x="72" y="572"/>
                  </a:lnTo>
                  <a:cubicBezTo>
                    <a:pt x="12" y="631"/>
                    <a:pt x="0" y="739"/>
                    <a:pt x="72" y="798"/>
                  </a:cubicBezTo>
                  <a:cubicBezTo>
                    <a:pt x="108" y="834"/>
                    <a:pt x="155" y="846"/>
                    <a:pt x="191" y="846"/>
                  </a:cubicBezTo>
                  <a:cubicBezTo>
                    <a:pt x="239" y="846"/>
                    <a:pt x="274" y="834"/>
                    <a:pt x="310" y="798"/>
                  </a:cubicBezTo>
                  <a:lnTo>
                    <a:pt x="489" y="631"/>
                  </a:lnTo>
                  <a:cubicBezTo>
                    <a:pt x="524" y="608"/>
                    <a:pt x="536" y="560"/>
                    <a:pt x="536" y="512"/>
                  </a:cubicBezTo>
                  <a:lnTo>
                    <a:pt x="524" y="155"/>
                  </a:lnTo>
                  <a:cubicBezTo>
                    <a:pt x="524" y="72"/>
                    <a:pt x="453" y="0"/>
                    <a:pt x="358"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5"/>
            <p:cNvSpPr/>
            <p:nvPr/>
          </p:nvSpPr>
          <p:spPr>
            <a:xfrm>
              <a:off x="2323254" y="2017458"/>
              <a:ext cx="267213" cy="264316"/>
            </a:xfrm>
            <a:custGeom>
              <a:avLst/>
              <a:gdLst/>
              <a:ahLst/>
              <a:cxnLst/>
              <a:rect l="l" t="t" r="r" b="b"/>
              <a:pathLst>
                <a:path w="8395" h="8304" extrusionOk="0">
                  <a:moveTo>
                    <a:pt x="2739" y="3125"/>
                  </a:moveTo>
                  <a:lnTo>
                    <a:pt x="2965" y="3160"/>
                  </a:lnTo>
                  <a:lnTo>
                    <a:pt x="3060" y="3160"/>
                  </a:lnTo>
                  <a:lnTo>
                    <a:pt x="2905" y="3529"/>
                  </a:lnTo>
                  <a:lnTo>
                    <a:pt x="2620" y="3458"/>
                  </a:lnTo>
                  <a:lnTo>
                    <a:pt x="2739" y="3125"/>
                  </a:lnTo>
                  <a:close/>
                  <a:moveTo>
                    <a:pt x="3834" y="3041"/>
                  </a:moveTo>
                  <a:lnTo>
                    <a:pt x="4167" y="3446"/>
                  </a:lnTo>
                  <a:lnTo>
                    <a:pt x="4120" y="3541"/>
                  </a:lnTo>
                  <a:cubicBezTo>
                    <a:pt x="4096" y="3636"/>
                    <a:pt x="4132" y="3720"/>
                    <a:pt x="4227" y="3756"/>
                  </a:cubicBezTo>
                  <a:cubicBezTo>
                    <a:pt x="4239" y="3756"/>
                    <a:pt x="4251" y="3767"/>
                    <a:pt x="4286" y="3767"/>
                  </a:cubicBezTo>
                  <a:cubicBezTo>
                    <a:pt x="4358" y="3767"/>
                    <a:pt x="4417" y="3720"/>
                    <a:pt x="4429" y="3660"/>
                  </a:cubicBezTo>
                  <a:lnTo>
                    <a:pt x="4477" y="3541"/>
                  </a:lnTo>
                  <a:cubicBezTo>
                    <a:pt x="4501" y="3446"/>
                    <a:pt x="4489" y="3339"/>
                    <a:pt x="4429" y="3267"/>
                  </a:cubicBezTo>
                  <a:lnTo>
                    <a:pt x="4346" y="3160"/>
                  </a:lnTo>
                  <a:lnTo>
                    <a:pt x="4620" y="3386"/>
                  </a:lnTo>
                  <a:cubicBezTo>
                    <a:pt x="4649" y="3401"/>
                    <a:pt x="4683" y="3411"/>
                    <a:pt x="4719" y="3411"/>
                  </a:cubicBezTo>
                  <a:cubicBezTo>
                    <a:pt x="4741" y="3411"/>
                    <a:pt x="4764" y="3407"/>
                    <a:pt x="4787" y="3398"/>
                  </a:cubicBezTo>
                  <a:lnTo>
                    <a:pt x="5001" y="3303"/>
                  </a:lnTo>
                  <a:lnTo>
                    <a:pt x="5132" y="3458"/>
                  </a:lnTo>
                  <a:cubicBezTo>
                    <a:pt x="5156" y="3506"/>
                    <a:pt x="5215" y="3517"/>
                    <a:pt x="5263" y="3517"/>
                  </a:cubicBezTo>
                  <a:lnTo>
                    <a:pt x="5668" y="3482"/>
                  </a:lnTo>
                  <a:lnTo>
                    <a:pt x="5679" y="3565"/>
                  </a:lnTo>
                  <a:cubicBezTo>
                    <a:pt x="5703" y="3601"/>
                    <a:pt x="5668" y="3636"/>
                    <a:pt x="5668" y="3648"/>
                  </a:cubicBezTo>
                  <a:cubicBezTo>
                    <a:pt x="5656" y="3660"/>
                    <a:pt x="5620" y="3696"/>
                    <a:pt x="5596" y="3696"/>
                  </a:cubicBezTo>
                  <a:lnTo>
                    <a:pt x="4894" y="3756"/>
                  </a:lnTo>
                  <a:cubicBezTo>
                    <a:pt x="4798" y="3756"/>
                    <a:pt x="4727" y="3815"/>
                    <a:pt x="4679" y="3875"/>
                  </a:cubicBezTo>
                  <a:cubicBezTo>
                    <a:pt x="4656" y="3934"/>
                    <a:pt x="4620" y="3994"/>
                    <a:pt x="4644" y="4053"/>
                  </a:cubicBezTo>
                  <a:lnTo>
                    <a:pt x="4179" y="3898"/>
                  </a:lnTo>
                  <a:cubicBezTo>
                    <a:pt x="4167" y="3898"/>
                    <a:pt x="4167" y="3887"/>
                    <a:pt x="4144" y="3875"/>
                  </a:cubicBezTo>
                  <a:cubicBezTo>
                    <a:pt x="4120" y="3696"/>
                    <a:pt x="3965" y="3577"/>
                    <a:pt x="3798" y="3577"/>
                  </a:cubicBezTo>
                  <a:lnTo>
                    <a:pt x="3774" y="3577"/>
                  </a:lnTo>
                  <a:lnTo>
                    <a:pt x="3274" y="3589"/>
                  </a:lnTo>
                  <a:lnTo>
                    <a:pt x="3393" y="3220"/>
                  </a:lnTo>
                  <a:cubicBezTo>
                    <a:pt x="3405" y="3184"/>
                    <a:pt x="3441" y="3172"/>
                    <a:pt x="3465" y="3160"/>
                  </a:cubicBezTo>
                  <a:lnTo>
                    <a:pt x="3834" y="3041"/>
                  </a:lnTo>
                  <a:close/>
                  <a:moveTo>
                    <a:pt x="7596" y="3601"/>
                  </a:moveTo>
                  <a:cubicBezTo>
                    <a:pt x="7620" y="3601"/>
                    <a:pt x="7656" y="3601"/>
                    <a:pt x="7692" y="3636"/>
                  </a:cubicBezTo>
                  <a:lnTo>
                    <a:pt x="8025" y="3958"/>
                  </a:lnTo>
                  <a:lnTo>
                    <a:pt x="8025" y="4256"/>
                  </a:lnTo>
                  <a:cubicBezTo>
                    <a:pt x="7977" y="5232"/>
                    <a:pt x="7584" y="6137"/>
                    <a:pt x="6906" y="6815"/>
                  </a:cubicBezTo>
                  <a:cubicBezTo>
                    <a:pt x="6799" y="6923"/>
                    <a:pt x="6692" y="7030"/>
                    <a:pt x="6572" y="7113"/>
                  </a:cubicBezTo>
                  <a:cubicBezTo>
                    <a:pt x="6632" y="7030"/>
                    <a:pt x="6680" y="6935"/>
                    <a:pt x="6727" y="6851"/>
                  </a:cubicBezTo>
                  <a:lnTo>
                    <a:pt x="7465" y="5125"/>
                  </a:lnTo>
                  <a:cubicBezTo>
                    <a:pt x="7501" y="5065"/>
                    <a:pt x="7489" y="5006"/>
                    <a:pt x="7454" y="4958"/>
                  </a:cubicBezTo>
                  <a:cubicBezTo>
                    <a:pt x="7418" y="4910"/>
                    <a:pt x="7358" y="4887"/>
                    <a:pt x="7299" y="4887"/>
                  </a:cubicBezTo>
                  <a:lnTo>
                    <a:pt x="7227" y="4887"/>
                  </a:lnTo>
                  <a:lnTo>
                    <a:pt x="7632" y="4077"/>
                  </a:lnTo>
                  <a:cubicBezTo>
                    <a:pt x="7704" y="3946"/>
                    <a:pt x="7668" y="3779"/>
                    <a:pt x="7525" y="3696"/>
                  </a:cubicBezTo>
                  <a:lnTo>
                    <a:pt x="7501" y="3660"/>
                  </a:lnTo>
                  <a:lnTo>
                    <a:pt x="7513" y="3648"/>
                  </a:lnTo>
                  <a:cubicBezTo>
                    <a:pt x="7537" y="3601"/>
                    <a:pt x="7573" y="3601"/>
                    <a:pt x="7596" y="3601"/>
                  </a:cubicBezTo>
                  <a:close/>
                  <a:moveTo>
                    <a:pt x="4239" y="1"/>
                  </a:moveTo>
                  <a:cubicBezTo>
                    <a:pt x="4176" y="1"/>
                    <a:pt x="4112" y="2"/>
                    <a:pt x="4048" y="5"/>
                  </a:cubicBezTo>
                  <a:cubicBezTo>
                    <a:pt x="3001" y="41"/>
                    <a:pt x="2000" y="481"/>
                    <a:pt x="1262" y="1220"/>
                  </a:cubicBezTo>
                  <a:cubicBezTo>
                    <a:pt x="512" y="1970"/>
                    <a:pt x="84" y="2946"/>
                    <a:pt x="36" y="4006"/>
                  </a:cubicBezTo>
                  <a:cubicBezTo>
                    <a:pt x="0" y="5041"/>
                    <a:pt x="334" y="6053"/>
                    <a:pt x="1012" y="6863"/>
                  </a:cubicBezTo>
                  <a:cubicBezTo>
                    <a:pt x="1036" y="6911"/>
                    <a:pt x="1084" y="6923"/>
                    <a:pt x="1131" y="6923"/>
                  </a:cubicBezTo>
                  <a:cubicBezTo>
                    <a:pt x="1155" y="6923"/>
                    <a:pt x="1203" y="6911"/>
                    <a:pt x="1227" y="6875"/>
                  </a:cubicBezTo>
                  <a:cubicBezTo>
                    <a:pt x="1310" y="6815"/>
                    <a:pt x="1310" y="6708"/>
                    <a:pt x="1250" y="6649"/>
                  </a:cubicBezTo>
                  <a:cubicBezTo>
                    <a:pt x="631" y="5922"/>
                    <a:pt x="310" y="4982"/>
                    <a:pt x="357" y="4017"/>
                  </a:cubicBezTo>
                  <a:cubicBezTo>
                    <a:pt x="393" y="3053"/>
                    <a:pt x="786" y="2148"/>
                    <a:pt x="1465" y="1458"/>
                  </a:cubicBezTo>
                  <a:cubicBezTo>
                    <a:pt x="2155" y="779"/>
                    <a:pt x="3060" y="374"/>
                    <a:pt x="4025" y="338"/>
                  </a:cubicBezTo>
                  <a:cubicBezTo>
                    <a:pt x="4081" y="335"/>
                    <a:pt x="4137" y="334"/>
                    <a:pt x="4192" y="334"/>
                  </a:cubicBezTo>
                  <a:cubicBezTo>
                    <a:pt x="4358" y="334"/>
                    <a:pt x="4519" y="347"/>
                    <a:pt x="4679" y="374"/>
                  </a:cubicBezTo>
                  <a:lnTo>
                    <a:pt x="4906" y="636"/>
                  </a:lnTo>
                  <a:lnTo>
                    <a:pt x="4822" y="862"/>
                  </a:lnTo>
                  <a:lnTo>
                    <a:pt x="4679" y="624"/>
                  </a:lnTo>
                  <a:cubicBezTo>
                    <a:pt x="4656" y="577"/>
                    <a:pt x="4596" y="541"/>
                    <a:pt x="4536" y="541"/>
                  </a:cubicBezTo>
                  <a:lnTo>
                    <a:pt x="4001" y="541"/>
                  </a:lnTo>
                  <a:cubicBezTo>
                    <a:pt x="3941" y="541"/>
                    <a:pt x="3882" y="565"/>
                    <a:pt x="3858" y="624"/>
                  </a:cubicBezTo>
                  <a:lnTo>
                    <a:pt x="3477" y="1327"/>
                  </a:lnTo>
                  <a:cubicBezTo>
                    <a:pt x="3441" y="1410"/>
                    <a:pt x="3441" y="1529"/>
                    <a:pt x="3477" y="1624"/>
                  </a:cubicBezTo>
                  <a:cubicBezTo>
                    <a:pt x="3524" y="1708"/>
                    <a:pt x="3632" y="1767"/>
                    <a:pt x="3739" y="1791"/>
                  </a:cubicBezTo>
                  <a:lnTo>
                    <a:pt x="4036" y="1815"/>
                  </a:lnTo>
                  <a:cubicBezTo>
                    <a:pt x="4096" y="1815"/>
                    <a:pt x="4155" y="1803"/>
                    <a:pt x="4179" y="1743"/>
                  </a:cubicBezTo>
                  <a:lnTo>
                    <a:pt x="4286" y="1577"/>
                  </a:lnTo>
                  <a:lnTo>
                    <a:pt x="4346" y="1648"/>
                  </a:lnTo>
                  <a:lnTo>
                    <a:pt x="4298" y="1934"/>
                  </a:lnTo>
                  <a:lnTo>
                    <a:pt x="3798" y="2005"/>
                  </a:lnTo>
                  <a:cubicBezTo>
                    <a:pt x="3763" y="2005"/>
                    <a:pt x="3751" y="2029"/>
                    <a:pt x="3715" y="2041"/>
                  </a:cubicBezTo>
                  <a:lnTo>
                    <a:pt x="3072" y="2517"/>
                  </a:lnTo>
                  <a:cubicBezTo>
                    <a:pt x="3048" y="2541"/>
                    <a:pt x="3024" y="2577"/>
                    <a:pt x="3024" y="2601"/>
                  </a:cubicBezTo>
                  <a:lnTo>
                    <a:pt x="2941" y="2898"/>
                  </a:lnTo>
                  <a:lnTo>
                    <a:pt x="2727" y="2874"/>
                  </a:lnTo>
                  <a:cubicBezTo>
                    <a:pt x="2716" y="2874"/>
                    <a:pt x="2706" y="2873"/>
                    <a:pt x="2696" y="2873"/>
                  </a:cubicBezTo>
                  <a:cubicBezTo>
                    <a:pt x="2565" y="2873"/>
                    <a:pt x="2449" y="2943"/>
                    <a:pt x="2405" y="3065"/>
                  </a:cubicBezTo>
                  <a:lnTo>
                    <a:pt x="2274" y="3422"/>
                  </a:lnTo>
                  <a:cubicBezTo>
                    <a:pt x="2250" y="3494"/>
                    <a:pt x="2250" y="3589"/>
                    <a:pt x="2286" y="3660"/>
                  </a:cubicBezTo>
                  <a:cubicBezTo>
                    <a:pt x="2334" y="3732"/>
                    <a:pt x="2393" y="3791"/>
                    <a:pt x="2465" y="3815"/>
                  </a:cubicBezTo>
                  <a:cubicBezTo>
                    <a:pt x="2322" y="3887"/>
                    <a:pt x="2215" y="4029"/>
                    <a:pt x="2203" y="4196"/>
                  </a:cubicBezTo>
                  <a:lnTo>
                    <a:pt x="2203" y="4268"/>
                  </a:lnTo>
                  <a:lnTo>
                    <a:pt x="1739" y="4791"/>
                  </a:lnTo>
                  <a:cubicBezTo>
                    <a:pt x="1667" y="4863"/>
                    <a:pt x="1631" y="4970"/>
                    <a:pt x="1631" y="5077"/>
                  </a:cubicBezTo>
                  <a:lnTo>
                    <a:pt x="1631" y="5684"/>
                  </a:lnTo>
                  <a:cubicBezTo>
                    <a:pt x="1631" y="5839"/>
                    <a:pt x="1691" y="5994"/>
                    <a:pt x="1810" y="6101"/>
                  </a:cubicBezTo>
                  <a:lnTo>
                    <a:pt x="2239" y="6518"/>
                  </a:lnTo>
                  <a:cubicBezTo>
                    <a:pt x="2334" y="6613"/>
                    <a:pt x="2465" y="6673"/>
                    <a:pt x="2596" y="6684"/>
                  </a:cubicBezTo>
                  <a:lnTo>
                    <a:pt x="3882" y="6792"/>
                  </a:lnTo>
                  <a:lnTo>
                    <a:pt x="3882" y="6827"/>
                  </a:lnTo>
                  <a:cubicBezTo>
                    <a:pt x="3870" y="6994"/>
                    <a:pt x="3929" y="7149"/>
                    <a:pt x="4060" y="7232"/>
                  </a:cubicBezTo>
                  <a:lnTo>
                    <a:pt x="4286" y="7399"/>
                  </a:lnTo>
                  <a:lnTo>
                    <a:pt x="4263" y="7446"/>
                  </a:lnTo>
                  <a:cubicBezTo>
                    <a:pt x="4203" y="7601"/>
                    <a:pt x="4263" y="7804"/>
                    <a:pt x="4406" y="7899"/>
                  </a:cubicBezTo>
                  <a:lnTo>
                    <a:pt x="4465" y="7958"/>
                  </a:lnTo>
                  <a:cubicBezTo>
                    <a:pt x="4406" y="7958"/>
                    <a:pt x="4358" y="7982"/>
                    <a:pt x="4298" y="7982"/>
                  </a:cubicBezTo>
                  <a:cubicBezTo>
                    <a:pt x="4250" y="7984"/>
                    <a:pt x="4202" y="7985"/>
                    <a:pt x="4153" y="7985"/>
                  </a:cubicBezTo>
                  <a:cubicBezTo>
                    <a:pt x="3241" y="7985"/>
                    <a:pt x="2368" y="7666"/>
                    <a:pt x="1667" y="7089"/>
                  </a:cubicBezTo>
                  <a:cubicBezTo>
                    <a:pt x="1630" y="7062"/>
                    <a:pt x="1590" y="7050"/>
                    <a:pt x="1553" y="7050"/>
                  </a:cubicBezTo>
                  <a:cubicBezTo>
                    <a:pt x="1508" y="7050"/>
                    <a:pt x="1467" y="7068"/>
                    <a:pt x="1441" y="7101"/>
                  </a:cubicBezTo>
                  <a:cubicBezTo>
                    <a:pt x="1381" y="7173"/>
                    <a:pt x="1393" y="7280"/>
                    <a:pt x="1453" y="7327"/>
                  </a:cubicBezTo>
                  <a:cubicBezTo>
                    <a:pt x="2215" y="7958"/>
                    <a:pt x="3155" y="8304"/>
                    <a:pt x="4132" y="8304"/>
                  </a:cubicBezTo>
                  <a:lnTo>
                    <a:pt x="4298" y="8304"/>
                  </a:lnTo>
                  <a:cubicBezTo>
                    <a:pt x="5334" y="8256"/>
                    <a:pt x="6334" y="7827"/>
                    <a:pt x="7084" y="7089"/>
                  </a:cubicBezTo>
                  <a:cubicBezTo>
                    <a:pt x="7823" y="6339"/>
                    <a:pt x="8251" y="5363"/>
                    <a:pt x="8299" y="4303"/>
                  </a:cubicBezTo>
                  <a:cubicBezTo>
                    <a:pt x="8394" y="3220"/>
                    <a:pt x="8049" y="2208"/>
                    <a:pt x="7382" y="1422"/>
                  </a:cubicBezTo>
                  <a:cubicBezTo>
                    <a:pt x="7350" y="1377"/>
                    <a:pt x="7304" y="1356"/>
                    <a:pt x="7258" y="1356"/>
                  </a:cubicBezTo>
                  <a:cubicBezTo>
                    <a:pt x="7220" y="1356"/>
                    <a:pt x="7183" y="1371"/>
                    <a:pt x="7156" y="1398"/>
                  </a:cubicBezTo>
                  <a:cubicBezTo>
                    <a:pt x="7084" y="1458"/>
                    <a:pt x="7084" y="1565"/>
                    <a:pt x="7144" y="1624"/>
                  </a:cubicBezTo>
                  <a:cubicBezTo>
                    <a:pt x="7584" y="2148"/>
                    <a:pt x="7870" y="2791"/>
                    <a:pt x="7989" y="3458"/>
                  </a:cubicBezTo>
                  <a:lnTo>
                    <a:pt x="7942" y="3410"/>
                  </a:lnTo>
                  <a:cubicBezTo>
                    <a:pt x="7867" y="3335"/>
                    <a:pt x="7754" y="3289"/>
                    <a:pt x="7628" y="3289"/>
                  </a:cubicBezTo>
                  <a:cubicBezTo>
                    <a:pt x="7614" y="3289"/>
                    <a:pt x="7599" y="3290"/>
                    <a:pt x="7584" y="3291"/>
                  </a:cubicBezTo>
                  <a:cubicBezTo>
                    <a:pt x="7454" y="3303"/>
                    <a:pt x="7334" y="3386"/>
                    <a:pt x="7263" y="3506"/>
                  </a:cubicBezTo>
                  <a:lnTo>
                    <a:pt x="7227" y="3541"/>
                  </a:lnTo>
                  <a:cubicBezTo>
                    <a:pt x="7156" y="3541"/>
                    <a:pt x="7084" y="3577"/>
                    <a:pt x="7025" y="3625"/>
                  </a:cubicBezTo>
                  <a:lnTo>
                    <a:pt x="6811" y="3363"/>
                  </a:lnTo>
                  <a:cubicBezTo>
                    <a:pt x="6779" y="3325"/>
                    <a:pt x="6739" y="3307"/>
                    <a:pt x="6698" y="3307"/>
                  </a:cubicBezTo>
                  <a:cubicBezTo>
                    <a:pt x="6661" y="3307"/>
                    <a:pt x="6625" y="3322"/>
                    <a:pt x="6596" y="3351"/>
                  </a:cubicBezTo>
                  <a:cubicBezTo>
                    <a:pt x="6513" y="3410"/>
                    <a:pt x="6513" y="3517"/>
                    <a:pt x="6572" y="3577"/>
                  </a:cubicBezTo>
                  <a:lnTo>
                    <a:pt x="6906" y="3958"/>
                  </a:lnTo>
                  <a:cubicBezTo>
                    <a:pt x="6930" y="3994"/>
                    <a:pt x="6977" y="4017"/>
                    <a:pt x="7025" y="4017"/>
                  </a:cubicBezTo>
                  <a:cubicBezTo>
                    <a:pt x="7073" y="4017"/>
                    <a:pt x="7108" y="4006"/>
                    <a:pt x="7144" y="3970"/>
                  </a:cubicBezTo>
                  <a:lnTo>
                    <a:pt x="7251" y="3875"/>
                  </a:lnTo>
                  <a:lnTo>
                    <a:pt x="7382" y="3958"/>
                  </a:lnTo>
                  <a:lnTo>
                    <a:pt x="6894" y="4934"/>
                  </a:lnTo>
                  <a:lnTo>
                    <a:pt x="6858" y="4934"/>
                  </a:lnTo>
                  <a:cubicBezTo>
                    <a:pt x="6834" y="4934"/>
                    <a:pt x="6787" y="4910"/>
                    <a:pt x="6775" y="4887"/>
                  </a:cubicBezTo>
                  <a:lnTo>
                    <a:pt x="6132" y="4101"/>
                  </a:lnTo>
                  <a:cubicBezTo>
                    <a:pt x="6098" y="4053"/>
                    <a:pt x="6049" y="4033"/>
                    <a:pt x="6001" y="4033"/>
                  </a:cubicBezTo>
                  <a:cubicBezTo>
                    <a:pt x="5966" y="4033"/>
                    <a:pt x="5931" y="4045"/>
                    <a:pt x="5906" y="4065"/>
                  </a:cubicBezTo>
                  <a:cubicBezTo>
                    <a:pt x="5834" y="4125"/>
                    <a:pt x="5834" y="4232"/>
                    <a:pt x="5882" y="4291"/>
                  </a:cubicBezTo>
                  <a:lnTo>
                    <a:pt x="6513" y="5077"/>
                  </a:lnTo>
                  <a:cubicBezTo>
                    <a:pt x="6608" y="5184"/>
                    <a:pt x="6739" y="5244"/>
                    <a:pt x="6894" y="5244"/>
                  </a:cubicBezTo>
                  <a:lnTo>
                    <a:pt x="7096" y="5232"/>
                  </a:lnTo>
                  <a:lnTo>
                    <a:pt x="6453" y="6720"/>
                  </a:lnTo>
                  <a:cubicBezTo>
                    <a:pt x="6418" y="6815"/>
                    <a:pt x="6346" y="6923"/>
                    <a:pt x="6275" y="7018"/>
                  </a:cubicBezTo>
                  <a:lnTo>
                    <a:pt x="5775" y="7625"/>
                  </a:lnTo>
                  <a:cubicBezTo>
                    <a:pt x="5513" y="7744"/>
                    <a:pt x="5251" y="7816"/>
                    <a:pt x="4965" y="7875"/>
                  </a:cubicBezTo>
                  <a:lnTo>
                    <a:pt x="4691" y="7625"/>
                  </a:lnTo>
                  <a:cubicBezTo>
                    <a:pt x="4656" y="7589"/>
                    <a:pt x="4644" y="7554"/>
                    <a:pt x="4656" y="7506"/>
                  </a:cubicBezTo>
                  <a:lnTo>
                    <a:pt x="4703" y="7339"/>
                  </a:lnTo>
                  <a:cubicBezTo>
                    <a:pt x="4715" y="7280"/>
                    <a:pt x="4703" y="7208"/>
                    <a:pt x="4644" y="7161"/>
                  </a:cubicBezTo>
                  <a:lnTo>
                    <a:pt x="4322" y="6923"/>
                  </a:lnTo>
                  <a:cubicBezTo>
                    <a:pt x="4298" y="6899"/>
                    <a:pt x="4286" y="6863"/>
                    <a:pt x="4286" y="6815"/>
                  </a:cubicBezTo>
                  <a:lnTo>
                    <a:pt x="4310" y="6613"/>
                  </a:lnTo>
                  <a:cubicBezTo>
                    <a:pt x="4310" y="6565"/>
                    <a:pt x="4310" y="6518"/>
                    <a:pt x="4286" y="6494"/>
                  </a:cubicBezTo>
                  <a:cubicBezTo>
                    <a:pt x="4251" y="6458"/>
                    <a:pt x="4203" y="6434"/>
                    <a:pt x="4167" y="6434"/>
                  </a:cubicBezTo>
                  <a:lnTo>
                    <a:pt x="2703" y="6315"/>
                  </a:lnTo>
                  <a:cubicBezTo>
                    <a:pt x="2643" y="6315"/>
                    <a:pt x="2596" y="6280"/>
                    <a:pt x="2560" y="6244"/>
                  </a:cubicBezTo>
                  <a:lnTo>
                    <a:pt x="2120" y="5827"/>
                  </a:lnTo>
                  <a:cubicBezTo>
                    <a:pt x="2084" y="5780"/>
                    <a:pt x="2048" y="5708"/>
                    <a:pt x="2048" y="5649"/>
                  </a:cubicBezTo>
                  <a:lnTo>
                    <a:pt x="2048" y="5030"/>
                  </a:lnTo>
                  <a:cubicBezTo>
                    <a:pt x="2048" y="5006"/>
                    <a:pt x="2060" y="4970"/>
                    <a:pt x="2084" y="4958"/>
                  </a:cubicBezTo>
                  <a:lnTo>
                    <a:pt x="2572" y="4398"/>
                  </a:lnTo>
                  <a:cubicBezTo>
                    <a:pt x="2596" y="4363"/>
                    <a:pt x="2620" y="4339"/>
                    <a:pt x="2620" y="4291"/>
                  </a:cubicBezTo>
                  <a:lnTo>
                    <a:pt x="2620" y="4160"/>
                  </a:lnTo>
                  <a:cubicBezTo>
                    <a:pt x="2620" y="4113"/>
                    <a:pt x="2643" y="4065"/>
                    <a:pt x="2691" y="4053"/>
                  </a:cubicBezTo>
                  <a:lnTo>
                    <a:pt x="3072" y="3887"/>
                  </a:lnTo>
                  <a:lnTo>
                    <a:pt x="3810" y="3875"/>
                  </a:lnTo>
                  <a:cubicBezTo>
                    <a:pt x="3822" y="3875"/>
                    <a:pt x="3834" y="3887"/>
                    <a:pt x="3834" y="3898"/>
                  </a:cubicBezTo>
                  <a:cubicBezTo>
                    <a:pt x="3846" y="4029"/>
                    <a:pt x="3953" y="4137"/>
                    <a:pt x="4072" y="4184"/>
                  </a:cubicBezTo>
                  <a:lnTo>
                    <a:pt x="4596" y="4363"/>
                  </a:lnTo>
                  <a:cubicBezTo>
                    <a:pt x="4628" y="4370"/>
                    <a:pt x="4661" y="4374"/>
                    <a:pt x="4693" y="4374"/>
                  </a:cubicBezTo>
                  <a:cubicBezTo>
                    <a:pt x="4766" y="4374"/>
                    <a:pt x="4836" y="4353"/>
                    <a:pt x="4894" y="4303"/>
                  </a:cubicBezTo>
                  <a:cubicBezTo>
                    <a:pt x="4953" y="4244"/>
                    <a:pt x="5001" y="4148"/>
                    <a:pt x="4989" y="4065"/>
                  </a:cubicBezTo>
                  <a:lnTo>
                    <a:pt x="5644" y="4017"/>
                  </a:lnTo>
                  <a:cubicBezTo>
                    <a:pt x="5751" y="4006"/>
                    <a:pt x="5882" y="3946"/>
                    <a:pt x="5953" y="3839"/>
                  </a:cubicBezTo>
                  <a:cubicBezTo>
                    <a:pt x="6025" y="3732"/>
                    <a:pt x="6060" y="3613"/>
                    <a:pt x="6025" y="3482"/>
                  </a:cubicBezTo>
                  <a:lnTo>
                    <a:pt x="6013" y="3398"/>
                  </a:lnTo>
                  <a:cubicBezTo>
                    <a:pt x="5980" y="3258"/>
                    <a:pt x="5870" y="3157"/>
                    <a:pt x="5725" y="3157"/>
                  </a:cubicBezTo>
                  <a:cubicBezTo>
                    <a:pt x="5710" y="3157"/>
                    <a:pt x="5695" y="3158"/>
                    <a:pt x="5679" y="3160"/>
                  </a:cubicBezTo>
                  <a:lnTo>
                    <a:pt x="5346" y="3184"/>
                  </a:lnTo>
                  <a:lnTo>
                    <a:pt x="5298" y="3125"/>
                  </a:lnTo>
                  <a:lnTo>
                    <a:pt x="5739" y="2684"/>
                  </a:lnTo>
                  <a:cubicBezTo>
                    <a:pt x="5799" y="2624"/>
                    <a:pt x="5799" y="2517"/>
                    <a:pt x="5739" y="2458"/>
                  </a:cubicBezTo>
                  <a:cubicBezTo>
                    <a:pt x="5709" y="2428"/>
                    <a:pt x="5671" y="2413"/>
                    <a:pt x="5632" y="2413"/>
                  </a:cubicBezTo>
                  <a:cubicBezTo>
                    <a:pt x="5593" y="2413"/>
                    <a:pt x="5554" y="2428"/>
                    <a:pt x="5525" y="2458"/>
                  </a:cubicBezTo>
                  <a:lnTo>
                    <a:pt x="4965" y="3005"/>
                  </a:lnTo>
                  <a:lnTo>
                    <a:pt x="4787" y="3077"/>
                  </a:lnTo>
                  <a:lnTo>
                    <a:pt x="4286" y="2696"/>
                  </a:lnTo>
                  <a:cubicBezTo>
                    <a:pt x="4251" y="2669"/>
                    <a:pt x="4208" y="2656"/>
                    <a:pt x="4169" y="2656"/>
                  </a:cubicBezTo>
                  <a:cubicBezTo>
                    <a:pt x="4156" y="2656"/>
                    <a:pt x="4144" y="2657"/>
                    <a:pt x="4132" y="2660"/>
                  </a:cubicBezTo>
                  <a:lnTo>
                    <a:pt x="3417" y="2886"/>
                  </a:lnTo>
                  <a:cubicBezTo>
                    <a:pt x="3405" y="2886"/>
                    <a:pt x="3370" y="2898"/>
                    <a:pt x="3358" y="2922"/>
                  </a:cubicBezTo>
                  <a:lnTo>
                    <a:pt x="3405" y="2708"/>
                  </a:lnTo>
                  <a:lnTo>
                    <a:pt x="3977" y="2291"/>
                  </a:lnTo>
                  <a:lnTo>
                    <a:pt x="4548" y="2208"/>
                  </a:lnTo>
                  <a:cubicBezTo>
                    <a:pt x="4632" y="2184"/>
                    <a:pt x="4691" y="2148"/>
                    <a:pt x="4691" y="2065"/>
                  </a:cubicBezTo>
                  <a:lnTo>
                    <a:pt x="4751" y="1589"/>
                  </a:lnTo>
                  <a:cubicBezTo>
                    <a:pt x="4751" y="1553"/>
                    <a:pt x="4751" y="1505"/>
                    <a:pt x="4715" y="1470"/>
                  </a:cubicBezTo>
                  <a:lnTo>
                    <a:pt x="4477" y="1172"/>
                  </a:lnTo>
                  <a:cubicBezTo>
                    <a:pt x="4441" y="1136"/>
                    <a:pt x="4406" y="1112"/>
                    <a:pt x="4346" y="1112"/>
                  </a:cubicBezTo>
                  <a:cubicBezTo>
                    <a:pt x="4298" y="1112"/>
                    <a:pt x="4239" y="1148"/>
                    <a:pt x="4215" y="1196"/>
                  </a:cubicBezTo>
                  <a:lnTo>
                    <a:pt x="4036" y="1446"/>
                  </a:lnTo>
                  <a:lnTo>
                    <a:pt x="3834" y="1434"/>
                  </a:lnTo>
                  <a:lnTo>
                    <a:pt x="4155" y="815"/>
                  </a:lnTo>
                  <a:lnTo>
                    <a:pt x="4477" y="815"/>
                  </a:lnTo>
                  <a:lnTo>
                    <a:pt x="4727" y="1267"/>
                  </a:lnTo>
                  <a:cubicBezTo>
                    <a:pt x="4763" y="1327"/>
                    <a:pt x="4822" y="1350"/>
                    <a:pt x="4882" y="1350"/>
                  </a:cubicBezTo>
                  <a:cubicBezTo>
                    <a:pt x="4941" y="1350"/>
                    <a:pt x="5001" y="1315"/>
                    <a:pt x="5025" y="1255"/>
                  </a:cubicBezTo>
                  <a:lnTo>
                    <a:pt x="5251" y="719"/>
                  </a:lnTo>
                  <a:cubicBezTo>
                    <a:pt x="5298" y="624"/>
                    <a:pt x="5287" y="505"/>
                    <a:pt x="5215" y="434"/>
                  </a:cubicBezTo>
                  <a:lnTo>
                    <a:pt x="5215" y="434"/>
                  </a:lnTo>
                  <a:cubicBezTo>
                    <a:pt x="5751" y="577"/>
                    <a:pt x="6263" y="839"/>
                    <a:pt x="6692" y="1208"/>
                  </a:cubicBezTo>
                  <a:cubicBezTo>
                    <a:pt x="6724" y="1234"/>
                    <a:pt x="6763" y="1247"/>
                    <a:pt x="6801" y="1247"/>
                  </a:cubicBezTo>
                  <a:cubicBezTo>
                    <a:pt x="6847" y="1247"/>
                    <a:pt x="6892" y="1228"/>
                    <a:pt x="6918" y="1196"/>
                  </a:cubicBezTo>
                  <a:cubicBezTo>
                    <a:pt x="6977" y="1112"/>
                    <a:pt x="6965" y="1017"/>
                    <a:pt x="6906" y="969"/>
                  </a:cubicBezTo>
                  <a:cubicBezTo>
                    <a:pt x="6157" y="343"/>
                    <a:pt x="5219" y="1"/>
                    <a:pt x="4239" y="1"/>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8" name="Google Shape;948;p45"/>
          <p:cNvCxnSpPr>
            <a:stCxn id="926" idx="3"/>
          </p:cNvCxnSpPr>
          <p:nvPr/>
        </p:nvCxnSpPr>
        <p:spPr>
          <a:xfrm rot="10800000" flipH="1">
            <a:off x="1894200" y="2053750"/>
            <a:ext cx="2074200" cy="21600"/>
          </a:xfrm>
          <a:prstGeom prst="straightConnector1">
            <a:avLst/>
          </a:prstGeom>
          <a:noFill/>
          <a:ln w="9525" cap="flat" cmpd="sng">
            <a:solidFill>
              <a:schemeClr val="accent2"/>
            </a:solidFill>
            <a:prstDash val="solid"/>
            <a:round/>
            <a:headEnd type="none" w="med" len="med"/>
            <a:tailEnd type="triangle" w="med" len="med"/>
          </a:ln>
        </p:spPr>
      </p:cxnSp>
      <p:sp>
        <p:nvSpPr>
          <p:cNvPr id="949" name="Google Shape;949;p45"/>
          <p:cNvSpPr txBox="1">
            <a:spLocks noGrp="1"/>
          </p:cNvSpPr>
          <p:nvPr>
            <p:ph type="subTitle" idx="1"/>
          </p:nvPr>
        </p:nvSpPr>
        <p:spPr>
          <a:xfrm>
            <a:off x="3453600" y="4266850"/>
            <a:ext cx="2236800" cy="41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Verifier</a:t>
            </a:r>
            <a:endParaRPr/>
          </a:p>
        </p:txBody>
      </p:sp>
      <p:sp>
        <p:nvSpPr>
          <p:cNvPr id="950" name="Google Shape;950;p45"/>
          <p:cNvSpPr/>
          <p:nvPr/>
        </p:nvSpPr>
        <p:spPr>
          <a:xfrm>
            <a:off x="4534125" y="3364892"/>
            <a:ext cx="111600" cy="111600"/>
          </a:xfrm>
          <a:prstGeom prst="rect">
            <a:avLst/>
          </a:pr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1" name="Google Shape;951;p45"/>
          <p:cNvCxnSpPr>
            <a:stCxn id="950" idx="0"/>
          </p:cNvCxnSpPr>
          <p:nvPr/>
        </p:nvCxnSpPr>
        <p:spPr>
          <a:xfrm rot="10800000">
            <a:off x="4589925" y="2826692"/>
            <a:ext cx="0" cy="538200"/>
          </a:xfrm>
          <a:prstGeom prst="straightConnector1">
            <a:avLst/>
          </a:prstGeom>
          <a:noFill/>
          <a:ln w="9525" cap="flat" cmpd="sng">
            <a:solidFill>
              <a:schemeClr val="accent2"/>
            </a:solidFill>
            <a:prstDash val="solid"/>
            <a:round/>
            <a:headEnd type="none" w="med" len="med"/>
            <a:tailEnd type="triangle" w="med" len="med"/>
          </a:ln>
        </p:spPr>
      </p:cxnSp>
      <p:grpSp>
        <p:nvGrpSpPr>
          <p:cNvPr id="952" name="Google Shape;952;p45"/>
          <p:cNvGrpSpPr/>
          <p:nvPr/>
        </p:nvGrpSpPr>
        <p:grpSpPr>
          <a:xfrm>
            <a:off x="4338837" y="3639275"/>
            <a:ext cx="502185" cy="640782"/>
            <a:chOff x="8047661" y="1501037"/>
            <a:chExt cx="278404" cy="355260"/>
          </a:xfrm>
        </p:grpSpPr>
        <p:sp>
          <p:nvSpPr>
            <p:cNvPr id="953" name="Google Shape;953;p45"/>
            <p:cNvSpPr/>
            <p:nvPr/>
          </p:nvSpPr>
          <p:spPr>
            <a:xfrm>
              <a:off x="8147611" y="1622815"/>
              <a:ext cx="10581" cy="16220"/>
            </a:xfrm>
            <a:custGeom>
              <a:avLst/>
              <a:gdLst/>
              <a:ahLst/>
              <a:cxnLst/>
              <a:rect l="l" t="t" r="r" b="b"/>
              <a:pathLst>
                <a:path w="334" h="512" extrusionOk="0">
                  <a:moveTo>
                    <a:pt x="167" y="0"/>
                  </a:moveTo>
                  <a:cubicBezTo>
                    <a:pt x="84" y="0"/>
                    <a:pt x="1" y="71"/>
                    <a:pt x="1" y="167"/>
                  </a:cubicBezTo>
                  <a:lnTo>
                    <a:pt x="1" y="345"/>
                  </a:lnTo>
                  <a:cubicBezTo>
                    <a:pt x="1" y="429"/>
                    <a:pt x="84" y="512"/>
                    <a:pt x="167" y="512"/>
                  </a:cubicBezTo>
                  <a:cubicBezTo>
                    <a:pt x="251" y="512"/>
                    <a:pt x="334" y="429"/>
                    <a:pt x="334" y="345"/>
                  </a:cubicBezTo>
                  <a:lnTo>
                    <a:pt x="334" y="167"/>
                  </a:lnTo>
                  <a:cubicBezTo>
                    <a:pt x="334" y="71"/>
                    <a:pt x="262" y="0"/>
                    <a:pt x="167"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5"/>
            <p:cNvSpPr/>
            <p:nvPr/>
          </p:nvSpPr>
          <p:spPr>
            <a:xfrm>
              <a:off x="8214741" y="1622815"/>
              <a:ext cx="10233" cy="16220"/>
            </a:xfrm>
            <a:custGeom>
              <a:avLst/>
              <a:gdLst/>
              <a:ahLst/>
              <a:cxnLst/>
              <a:rect l="l" t="t" r="r" b="b"/>
              <a:pathLst>
                <a:path w="323" h="512" extrusionOk="0">
                  <a:moveTo>
                    <a:pt x="168" y="0"/>
                  </a:moveTo>
                  <a:cubicBezTo>
                    <a:pt x="72" y="0"/>
                    <a:pt x="1" y="71"/>
                    <a:pt x="1" y="167"/>
                  </a:cubicBezTo>
                  <a:lnTo>
                    <a:pt x="1" y="345"/>
                  </a:lnTo>
                  <a:cubicBezTo>
                    <a:pt x="1" y="429"/>
                    <a:pt x="72" y="512"/>
                    <a:pt x="168" y="512"/>
                  </a:cubicBezTo>
                  <a:cubicBezTo>
                    <a:pt x="251" y="512"/>
                    <a:pt x="322" y="429"/>
                    <a:pt x="322" y="345"/>
                  </a:cubicBezTo>
                  <a:lnTo>
                    <a:pt x="322" y="167"/>
                  </a:lnTo>
                  <a:cubicBezTo>
                    <a:pt x="322" y="71"/>
                    <a:pt x="251" y="0"/>
                    <a:pt x="168"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5"/>
            <p:cNvSpPr/>
            <p:nvPr/>
          </p:nvSpPr>
          <p:spPr>
            <a:xfrm>
              <a:off x="8163451" y="1661370"/>
              <a:ext cx="45302" cy="16157"/>
            </a:xfrm>
            <a:custGeom>
              <a:avLst/>
              <a:gdLst/>
              <a:ahLst/>
              <a:cxnLst/>
              <a:rect l="l" t="t" r="r" b="b"/>
              <a:pathLst>
                <a:path w="1430" h="510" extrusionOk="0">
                  <a:moveTo>
                    <a:pt x="184" y="0"/>
                  </a:moveTo>
                  <a:cubicBezTo>
                    <a:pt x="141" y="0"/>
                    <a:pt x="96" y="15"/>
                    <a:pt x="60" y="45"/>
                  </a:cubicBezTo>
                  <a:cubicBezTo>
                    <a:pt x="1" y="105"/>
                    <a:pt x="1" y="212"/>
                    <a:pt x="60" y="283"/>
                  </a:cubicBezTo>
                  <a:cubicBezTo>
                    <a:pt x="203" y="426"/>
                    <a:pt x="441" y="509"/>
                    <a:pt x="691" y="509"/>
                  </a:cubicBezTo>
                  <a:cubicBezTo>
                    <a:pt x="965" y="509"/>
                    <a:pt x="1203" y="426"/>
                    <a:pt x="1334" y="283"/>
                  </a:cubicBezTo>
                  <a:cubicBezTo>
                    <a:pt x="1429" y="224"/>
                    <a:pt x="1429" y="128"/>
                    <a:pt x="1370" y="45"/>
                  </a:cubicBezTo>
                  <a:cubicBezTo>
                    <a:pt x="1340" y="15"/>
                    <a:pt x="1298" y="0"/>
                    <a:pt x="1255" y="0"/>
                  </a:cubicBezTo>
                  <a:cubicBezTo>
                    <a:pt x="1212" y="0"/>
                    <a:pt x="1167" y="15"/>
                    <a:pt x="1132" y="45"/>
                  </a:cubicBezTo>
                  <a:cubicBezTo>
                    <a:pt x="1072" y="105"/>
                    <a:pt x="917" y="188"/>
                    <a:pt x="715" y="188"/>
                  </a:cubicBezTo>
                  <a:cubicBezTo>
                    <a:pt x="501" y="188"/>
                    <a:pt x="358" y="105"/>
                    <a:pt x="298" y="45"/>
                  </a:cubicBezTo>
                  <a:cubicBezTo>
                    <a:pt x="269" y="15"/>
                    <a:pt x="227" y="0"/>
                    <a:pt x="184"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5"/>
            <p:cNvSpPr/>
            <p:nvPr/>
          </p:nvSpPr>
          <p:spPr>
            <a:xfrm>
              <a:off x="8047661" y="1501037"/>
              <a:ext cx="278404" cy="355260"/>
            </a:xfrm>
            <a:custGeom>
              <a:avLst/>
              <a:gdLst/>
              <a:ahLst/>
              <a:cxnLst/>
              <a:rect l="l" t="t" r="r" b="b"/>
              <a:pathLst>
                <a:path w="8788" h="11214" extrusionOk="0">
                  <a:moveTo>
                    <a:pt x="5358" y="344"/>
                  </a:moveTo>
                  <a:lnTo>
                    <a:pt x="5823" y="808"/>
                  </a:lnTo>
                  <a:cubicBezTo>
                    <a:pt x="5858" y="844"/>
                    <a:pt x="5894" y="856"/>
                    <a:pt x="5942" y="856"/>
                  </a:cubicBezTo>
                  <a:lnTo>
                    <a:pt x="6751" y="856"/>
                  </a:lnTo>
                  <a:lnTo>
                    <a:pt x="6477" y="1510"/>
                  </a:lnTo>
                  <a:cubicBezTo>
                    <a:pt x="6465" y="1558"/>
                    <a:pt x="6465" y="1618"/>
                    <a:pt x="6489" y="1653"/>
                  </a:cubicBezTo>
                  <a:cubicBezTo>
                    <a:pt x="6525" y="1701"/>
                    <a:pt x="6573" y="1737"/>
                    <a:pt x="6632" y="1737"/>
                  </a:cubicBezTo>
                  <a:lnTo>
                    <a:pt x="7287" y="1737"/>
                  </a:lnTo>
                  <a:lnTo>
                    <a:pt x="7001" y="2570"/>
                  </a:lnTo>
                  <a:cubicBezTo>
                    <a:pt x="6989" y="2630"/>
                    <a:pt x="7001" y="2689"/>
                    <a:pt x="7049" y="2725"/>
                  </a:cubicBezTo>
                  <a:lnTo>
                    <a:pt x="7311" y="2999"/>
                  </a:lnTo>
                  <a:lnTo>
                    <a:pt x="7025" y="3677"/>
                  </a:lnTo>
                  <a:cubicBezTo>
                    <a:pt x="6989" y="3665"/>
                    <a:pt x="6942" y="3665"/>
                    <a:pt x="6882" y="3665"/>
                  </a:cubicBezTo>
                  <a:lnTo>
                    <a:pt x="6608" y="3665"/>
                  </a:lnTo>
                  <a:cubicBezTo>
                    <a:pt x="6513" y="3665"/>
                    <a:pt x="6418" y="3582"/>
                    <a:pt x="6418" y="3475"/>
                  </a:cubicBezTo>
                  <a:lnTo>
                    <a:pt x="6418" y="3118"/>
                  </a:lnTo>
                  <a:cubicBezTo>
                    <a:pt x="6418" y="3058"/>
                    <a:pt x="6394" y="3011"/>
                    <a:pt x="6346" y="2987"/>
                  </a:cubicBezTo>
                  <a:lnTo>
                    <a:pt x="5287" y="2284"/>
                  </a:lnTo>
                  <a:cubicBezTo>
                    <a:pt x="5261" y="2265"/>
                    <a:pt x="5227" y="2256"/>
                    <a:pt x="5194" y="2256"/>
                  </a:cubicBezTo>
                  <a:cubicBezTo>
                    <a:pt x="5168" y="2256"/>
                    <a:pt x="5141" y="2262"/>
                    <a:pt x="5120" y="2272"/>
                  </a:cubicBezTo>
                  <a:cubicBezTo>
                    <a:pt x="5061" y="2296"/>
                    <a:pt x="5037" y="2356"/>
                    <a:pt x="5037" y="2415"/>
                  </a:cubicBezTo>
                  <a:lnTo>
                    <a:pt x="5037" y="2832"/>
                  </a:lnTo>
                  <a:lnTo>
                    <a:pt x="4049" y="2272"/>
                  </a:lnTo>
                  <a:cubicBezTo>
                    <a:pt x="4022" y="2255"/>
                    <a:pt x="3994" y="2247"/>
                    <a:pt x="3967" y="2247"/>
                  </a:cubicBezTo>
                  <a:cubicBezTo>
                    <a:pt x="3919" y="2247"/>
                    <a:pt x="3872" y="2270"/>
                    <a:pt x="3834" y="2308"/>
                  </a:cubicBezTo>
                  <a:lnTo>
                    <a:pt x="3560" y="2725"/>
                  </a:lnTo>
                  <a:lnTo>
                    <a:pt x="3156" y="2534"/>
                  </a:lnTo>
                  <a:cubicBezTo>
                    <a:pt x="3132" y="2521"/>
                    <a:pt x="3108" y="2515"/>
                    <a:pt x="3084" y="2515"/>
                  </a:cubicBezTo>
                  <a:cubicBezTo>
                    <a:pt x="3024" y="2515"/>
                    <a:pt x="2967" y="2554"/>
                    <a:pt x="2941" y="2606"/>
                  </a:cubicBezTo>
                  <a:cubicBezTo>
                    <a:pt x="2894" y="2701"/>
                    <a:pt x="2941" y="2784"/>
                    <a:pt x="3013" y="2832"/>
                  </a:cubicBezTo>
                  <a:lnTo>
                    <a:pt x="3537" y="3082"/>
                  </a:lnTo>
                  <a:cubicBezTo>
                    <a:pt x="3561" y="3094"/>
                    <a:pt x="3587" y="3101"/>
                    <a:pt x="3613" y="3101"/>
                  </a:cubicBezTo>
                  <a:cubicBezTo>
                    <a:pt x="3661" y="3101"/>
                    <a:pt x="3708" y="3077"/>
                    <a:pt x="3739" y="3022"/>
                  </a:cubicBezTo>
                  <a:lnTo>
                    <a:pt x="4013" y="2630"/>
                  </a:lnTo>
                  <a:lnTo>
                    <a:pt x="5108" y="3249"/>
                  </a:lnTo>
                  <a:cubicBezTo>
                    <a:pt x="5132" y="3267"/>
                    <a:pt x="5162" y="3275"/>
                    <a:pt x="5192" y="3275"/>
                  </a:cubicBezTo>
                  <a:cubicBezTo>
                    <a:pt x="5221" y="3275"/>
                    <a:pt x="5251" y="3267"/>
                    <a:pt x="5275" y="3249"/>
                  </a:cubicBezTo>
                  <a:cubicBezTo>
                    <a:pt x="5322" y="3225"/>
                    <a:pt x="5346" y="3165"/>
                    <a:pt x="5346" y="3106"/>
                  </a:cubicBezTo>
                  <a:lnTo>
                    <a:pt x="5346" y="2701"/>
                  </a:lnTo>
                  <a:lnTo>
                    <a:pt x="6073" y="3177"/>
                  </a:lnTo>
                  <a:lnTo>
                    <a:pt x="6073" y="3439"/>
                  </a:lnTo>
                  <a:cubicBezTo>
                    <a:pt x="6073" y="3725"/>
                    <a:pt x="6311" y="3963"/>
                    <a:pt x="6596" y="3963"/>
                  </a:cubicBezTo>
                  <a:lnTo>
                    <a:pt x="6870" y="3963"/>
                  </a:lnTo>
                  <a:cubicBezTo>
                    <a:pt x="6942" y="3963"/>
                    <a:pt x="7013" y="3999"/>
                    <a:pt x="7073" y="4058"/>
                  </a:cubicBezTo>
                  <a:cubicBezTo>
                    <a:pt x="7132" y="4118"/>
                    <a:pt x="7144" y="4189"/>
                    <a:pt x="7144" y="4261"/>
                  </a:cubicBezTo>
                  <a:cubicBezTo>
                    <a:pt x="7132" y="4392"/>
                    <a:pt x="7001" y="4511"/>
                    <a:pt x="6846" y="4511"/>
                  </a:cubicBezTo>
                  <a:lnTo>
                    <a:pt x="6775" y="4511"/>
                  </a:lnTo>
                  <a:lnTo>
                    <a:pt x="6775" y="4499"/>
                  </a:lnTo>
                  <a:cubicBezTo>
                    <a:pt x="6775" y="4416"/>
                    <a:pt x="6704" y="4332"/>
                    <a:pt x="6608" y="4332"/>
                  </a:cubicBezTo>
                  <a:cubicBezTo>
                    <a:pt x="6525" y="4332"/>
                    <a:pt x="6454" y="4416"/>
                    <a:pt x="6454" y="4499"/>
                  </a:cubicBezTo>
                  <a:cubicBezTo>
                    <a:pt x="6454" y="5666"/>
                    <a:pt x="5501" y="6618"/>
                    <a:pt x="4334" y="6618"/>
                  </a:cubicBezTo>
                  <a:cubicBezTo>
                    <a:pt x="4320" y="6618"/>
                    <a:pt x="4306" y="6619"/>
                    <a:pt x="4292" y="6619"/>
                  </a:cubicBezTo>
                  <a:cubicBezTo>
                    <a:pt x="3180" y="6619"/>
                    <a:pt x="2263" y="5687"/>
                    <a:pt x="2263" y="4535"/>
                  </a:cubicBezTo>
                  <a:cubicBezTo>
                    <a:pt x="2263" y="4439"/>
                    <a:pt x="2191" y="4368"/>
                    <a:pt x="2108" y="4368"/>
                  </a:cubicBezTo>
                  <a:cubicBezTo>
                    <a:pt x="2013" y="4368"/>
                    <a:pt x="1941" y="4439"/>
                    <a:pt x="1941" y="4535"/>
                  </a:cubicBezTo>
                  <a:lnTo>
                    <a:pt x="1941" y="4546"/>
                  </a:lnTo>
                  <a:lnTo>
                    <a:pt x="1834" y="4546"/>
                  </a:lnTo>
                  <a:cubicBezTo>
                    <a:pt x="1763" y="4546"/>
                    <a:pt x="1691" y="4511"/>
                    <a:pt x="1632" y="4451"/>
                  </a:cubicBezTo>
                  <a:cubicBezTo>
                    <a:pt x="1572" y="4392"/>
                    <a:pt x="1548" y="4320"/>
                    <a:pt x="1548" y="4249"/>
                  </a:cubicBezTo>
                  <a:cubicBezTo>
                    <a:pt x="1572" y="4118"/>
                    <a:pt x="1703" y="3999"/>
                    <a:pt x="1846" y="3999"/>
                  </a:cubicBezTo>
                  <a:lnTo>
                    <a:pt x="2084" y="3999"/>
                  </a:lnTo>
                  <a:cubicBezTo>
                    <a:pt x="2370" y="3999"/>
                    <a:pt x="2608" y="3761"/>
                    <a:pt x="2608" y="3475"/>
                  </a:cubicBezTo>
                  <a:lnTo>
                    <a:pt x="2608" y="2415"/>
                  </a:lnTo>
                  <a:cubicBezTo>
                    <a:pt x="2608" y="2332"/>
                    <a:pt x="2536" y="2249"/>
                    <a:pt x="2441" y="2249"/>
                  </a:cubicBezTo>
                  <a:cubicBezTo>
                    <a:pt x="2358" y="2249"/>
                    <a:pt x="2286" y="2332"/>
                    <a:pt x="2286" y="2415"/>
                  </a:cubicBezTo>
                  <a:lnTo>
                    <a:pt x="2286" y="3475"/>
                  </a:lnTo>
                  <a:cubicBezTo>
                    <a:pt x="2286" y="3582"/>
                    <a:pt x="2191" y="3665"/>
                    <a:pt x="2084" y="3665"/>
                  </a:cubicBezTo>
                  <a:lnTo>
                    <a:pt x="1846" y="3665"/>
                  </a:lnTo>
                  <a:cubicBezTo>
                    <a:pt x="1786" y="3665"/>
                    <a:pt x="1727" y="3677"/>
                    <a:pt x="1691" y="3701"/>
                  </a:cubicBezTo>
                  <a:lnTo>
                    <a:pt x="1405" y="2999"/>
                  </a:lnTo>
                  <a:lnTo>
                    <a:pt x="1667" y="2725"/>
                  </a:lnTo>
                  <a:cubicBezTo>
                    <a:pt x="1715" y="2689"/>
                    <a:pt x="1727" y="2630"/>
                    <a:pt x="1715" y="2570"/>
                  </a:cubicBezTo>
                  <a:lnTo>
                    <a:pt x="1429" y="1737"/>
                  </a:lnTo>
                  <a:lnTo>
                    <a:pt x="1905" y="1737"/>
                  </a:lnTo>
                  <a:cubicBezTo>
                    <a:pt x="2001" y="1737"/>
                    <a:pt x="2072" y="1653"/>
                    <a:pt x="2072" y="1570"/>
                  </a:cubicBezTo>
                  <a:lnTo>
                    <a:pt x="2072" y="856"/>
                  </a:lnTo>
                  <a:lnTo>
                    <a:pt x="2786" y="856"/>
                  </a:lnTo>
                  <a:cubicBezTo>
                    <a:pt x="2822" y="856"/>
                    <a:pt x="2858" y="832"/>
                    <a:pt x="2894" y="820"/>
                  </a:cubicBezTo>
                  <a:lnTo>
                    <a:pt x="3537" y="344"/>
                  </a:lnTo>
                  <a:lnTo>
                    <a:pt x="4156" y="510"/>
                  </a:lnTo>
                  <a:lnTo>
                    <a:pt x="4215" y="510"/>
                  </a:lnTo>
                  <a:lnTo>
                    <a:pt x="5358" y="344"/>
                  </a:lnTo>
                  <a:close/>
                  <a:moveTo>
                    <a:pt x="2882" y="7225"/>
                  </a:moveTo>
                  <a:lnTo>
                    <a:pt x="4096" y="7892"/>
                  </a:lnTo>
                  <a:lnTo>
                    <a:pt x="3203" y="8654"/>
                  </a:lnTo>
                  <a:lnTo>
                    <a:pt x="3191" y="8654"/>
                  </a:lnTo>
                  <a:lnTo>
                    <a:pt x="2644" y="7690"/>
                  </a:lnTo>
                  <a:lnTo>
                    <a:pt x="2858" y="7225"/>
                  </a:lnTo>
                  <a:close/>
                  <a:moveTo>
                    <a:pt x="5442" y="6737"/>
                  </a:moveTo>
                  <a:lnTo>
                    <a:pt x="5442" y="7094"/>
                  </a:lnTo>
                  <a:lnTo>
                    <a:pt x="5239" y="7190"/>
                  </a:lnTo>
                  <a:cubicBezTo>
                    <a:pt x="5168" y="7237"/>
                    <a:pt x="5144" y="7344"/>
                    <a:pt x="5180" y="7416"/>
                  </a:cubicBezTo>
                  <a:cubicBezTo>
                    <a:pt x="5212" y="7465"/>
                    <a:pt x="5273" y="7497"/>
                    <a:pt x="5331" y="7497"/>
                  </a:cubicBezTo>
                  <a:cubicBezTo>
                    <a:pt x="5357" y="7497"/>
                    <a:pt x="5383" y="7490"/>
                    <a:pt x="5406" y="7475"/>
                  </a:cubicBezTo>
                  <a:lnTo>
                    <a:pt x="5882" y="7213"/>
                  </a:lnTo>
                  <a:lnTo>
                    <a:pt x="5894" y="7213"/>
                  </a:lnTo>
                  <a:lnTo>
                    <a:pt x="6120" y="7666"/>
                  </a:lnTo>
                  <a:lnTo>
                    <a:pt x="5573" y="8654"/>
                  </a:lnTo>
                  <a:lnTo>
                    <a:pt x="5561" y="8654"/>
                  </a:lnTo>
                  <a:lnTo>
                    <a:pt x="4668" y="7892"/>
                  </a:lnTo>
                  <a:lnTo>
                    <a:pt x="4811" y="7821"/>
                  </a:lnTo>
                  <a:cubicBezTo>
                    <a:pt x="4882" y="7773"/>
                    <a:pt x="4918" y="7666"/>
                    <a:pt x="4870" y="7594"/>
                  </a:cubicBezTo>
                  <a:cubicBezTo>
                    <a:pt x="4837" y="7545"/>
                    <a:pt x="4782" y="7513"/>
                    <a:pt x="4724" y="7513"/>
                  </a:cubicBezTo>
                  <a:cubicBezTo>
                    <a:pt x="4697" y="7513"/>
                    <a:pt x="4670" y="7520"/>
                    <a:pt x="4644" y="7535"/>
                  </a:cubicBezTo>
                  <a:lnTo>
                    <a:pt x="4382" y="7690"/>
                  </a:lnTo>
                  <a:lnTo>
                    <a:pt x="3310" y="7094"/>
                  </a:lnTo>
                  <a:lnTo>
                    <a:pt x="3310" y="6737"/>
                  </a:lnTo>
                  <a:cubicBezTo>
                    <a:pt x="3632" y="6892"/>
                    <a:pt x="3989" y="6975"/>
                    <a:pt x="4382" y="6975"/>
                  </a:cubicBezTo>
                  <a:cubicBezTo>
                    <a:pt x="4763" y="6975"/>
                    <a:pt x="5120" y="6880"/>
                    <a:pt x="5442" y="6737"/>
                  </a:cubicBezTo>
                  <a:close/>
                  <a:moveTo>
                    <a:pt x="4382" y="8071"/>
                  </a:moveTo>
                  <a:lnTo>
                    <a:pt x="4572" y="8237"/>
                  </a:lnTo>
                  <a:lnTo>
                    <a:pt x="4560" y="9630"/>
                  </a:lnTo>
                  <a:lnTo>
                    <a:pt x="4203" y="9630"/>
                  </a:lnTo>
                  <a:cubicBezTo>
                    <a:pt x="4203" y="9630"/>
                    <a:pt x="4191" y="9630"/>
                    <a:pt x="4191" y="9619"/>
                  </a:cubicBezTo>
                  <a:lnTo>
                    <a:pt x="4191" y="8237"/>
                  </a:lnTo>
                  <a:lnTo>
                    <a:pt x="4382" y="8071"/>
                  </a:lnTo>
                  <a:close/>
                  <a:moveTo>
                    <a:pt x="453" y="8726"/>
                  </a:moveTo>
                  <a:lnTo>
                    <a:pt x="1393" y="9535"/>
                  </a:lnTo>
                  <a:cubicBezTo>
                    <a:pt x="1512" y="9630"/>
                    <a:pt x="1584" y="9785"/>
                    <a:pt x="1584" y="9928"/>
                  </a:cubicBezTo>
                  <a:lnTo>
                    <a:pt x="1584" y="10107"/>
                  </a:lnTo>
                  <a:lnTo>
                    <a:pt x="334" y="9833"/>
                  </a:lnTo>
                  <a:lnTo>
                    <a:pt x="334" y="9178"/>
                  </a:lnTo>
                  <a:cubicBezTo>
                    <a:pt x="334" y="9011"/>
                    <a:pt x="369" y="8857"/>
                    <a:pt x="453" y="8726"/>
                  </a:cubicBezTo>
                  <a:close/>
                  <a:moveTo>
                    <a:pt x="3504" y="0"/>
                  </a:moveTo>
                  <a:cubicBezTo>
                    <a:pt x="3468" y="0"/>
                    <a:pt x="3431" y="17"/>
                    <a:pt x="3406" y="34"/>
                  </a:cubicBezTo>
                  <a:lnTo>
                    <a:pt x="2751" y="522"/>
                  </a:lnTo>
                  <a:lnTo>
                    <a:pt x="1941" y="522"/>
                  </a:lnTo>
                  <a:cubicBezTo>
                    <a:pt x="1846" y="522"/>
                    <a:pt x="1774" y="606"/>
                    <a:pt x="1774" y="689"/>
                  </a:cubicBezTo>
                  <a:lnTo>
                    <a:pt x="1774" y="1403"/>
                  </a:lnTo>
                  <a:lnTo>
                    <a:pt x="1239" y="1403"/>
                  </a:lnTo>
                  <a:cubicBezTo>
                    <a:pt x="1179" y="1403"/>
                    <a:pt x="1131" y="1439"/>
                    <a:pt x="1108" y="1475"/>
                  </a:cubicBezTo>
                  <a:cubicBezTo>
                    <a:pt x="1072" y="1522"/>
                    <a:pt x="1060" y="1582"/>
                    <a:pt x="1072" y="1629"/>
                  </a:cubicBezTo>
                  <a:lnTo>
                    <a:pt x="1382" y="2582"/>
                  </a:lnTo>
                  <a:lnTo>
                    <a:pt x="1108" y="2868"/>
                  </a:lnTo>
                  <a:cubicBezTo>
                    <a:pt x="1060" y="2903"/>
                    <a:pt x="1048" y="2987"/>
                    <a:pt x="1072" y="3046"/>
                  </a:cubicBezTo>
                  <a:lnTo>
                    <a:pt x="1417" y="3892"/>
                  </a:lnTo>
                  <a:cubicBezTo>
                    <a:pt x="1322" y="3975"/>
                    <a:pt x="1262" y="4106"/>
                    <a:pt x="1251" y="4249"/>
                  </a:cubicBezTo>
                  <a:cubicBezTo>
                    <a:pt x="1239" y="4404"/>
                    <a:pt x="1298" y="4582"/>
                    <a:pt x="1405" y="4701"/>
                  </a:cubicBezTo>
                  <a:cubicBezTo>
                    <a:pt x="1524" y="4832"/>
                    <a:pt x="1679" y="4904"/>
                    <a:pt x="1846" y="4904"/>
                  </a:cubicBezTo>
                  <a:lnTo>
                    <a:pt x="1965" y="4904"/>
                  </a:lnTo>
                  <a:cubicBezTo>
                    <a:pt x="2060" y="5582"/>
                    <a:pt x="2441" y="6190"/>
                    <a:pt x="2989" y="6571"/>
                  </a:cubicBezTo>
                  <a:lnTo>
                    <a:pt x="2989" y="6940"/>
                  </a:lnTo>
                  <a:cubicBezTo>
                    <a:pt x="2953" y="6928"/>
                    <a:pt x="2917" y="6922"/>
                    <a:pt x="2883" y="6922"/>
                  </a:cubicBezTo>
                  <a:cubicBezTo>
                    <a:pt x="2849" y="6922"/>
                    <a:pt x="2816" y="6928"/>
                    <a:pt x="2786" y="6940"/>
                  </a:cubicBezTo>
                  <a:cubicBezTo>
                    <a:pt x="2691" y="6963"/>
                    <a:pt x="2620" y="7035"/>
                    <a:pt x="2572" y="7118"/>
                  </a:cubicBezTo>
                  <a:lnTo>
                    <a:pt x="2322" y="7618"/>
                  </a:lnTo>
                  <a:lnTo>
                    <a:pt x="881" y="8035"/>
                  </a:lnTo>
                  <a:cubicBezTo>
                    <a:pt x="358" y="8190"/>
                    <a:pt x="0" y="8666"/>
                    <a:pt x="0" y="9202"/>
                  </a:cubicBezTo>
                  <a:lnTo>
                    <a:pt x="0" y="11047"/>
                  </a:lnTo>
                  <a:cubicBezTo>
                    <a:pt x="0" y="11131"/>
                    <a:pt x="72" y="11214"/>
                    <a:pt x="167" y="11214"/>
                  </a:cubicBezTo>
                  <a:cubicBezTo>
                    <a:pt x="250" y="11214"/>
                    <a:pt x="334" y="11131"/>
                    <a:pt x="334" y="11047"/>
                  </a:cubicBezTo>
                  <a:lnTo>
                    <a:pt x="334" y="10202"/>
                  </a:lnTo>
                  <a:lnTo>
                    <a:pt x="1584" y="10476"/>
                  </a:lnTo>
                  <a:lnTo>
                    <a:pt x="1584" y="11047"/>
                  </a:lnTo>
                  <a:cubicBezTo>
                    <a:pt x="1584" y="11131"/>
                    <a:pt x="1655" y="11214"/>
                    <a:pt x="1739" y="11214"/>
                  </a:cubicBezTo>
                  <a:cubicBezTo>
                    <a:pt x="1834" y="11214"/>
                    <a:pt x="1905" y="11131"/>
                    <a:pt x="1905" y="11047"/>
                  </a:cubicBezTo>
                  <a:lnTo>
                    <a:pt x="1905" y="9952"/>
                  </a:lnTo>
                  <a:cubicBezTo>
                    <a:pt x="1905" y="9690"/>
                    <a:pt x="1798" y="9452"/>
                    <a:pt x="1608" y="9297"/>
                  </a:cubicBezTo>
                  <a:lnTo>
                    <a:pt x="667" y="8487"/>
                  </a:lnTo>
                  <a:cubicBezTo>
                    <a:pt x="762" y="8416"/>
                    <a:pt x="870" y="8368"/>
                    <a:pt x="965" y="8345"/>
                  </a:cubicBezTo>
                  <a:lnTo>
                    <a:pt x="2382" y="7928"/>
                  </a:lnTo>
                  <a:lnTo>
                    <a:pt x="2906" y="8833"/>
                  </a:lnTo>
                  <a:cubicBezTo>
                    <a:pt x="2953" y="8916"/>
                    <a:pt x="3036" y="8976"/>
                    <a:pt x="3144" y="8999"/>
                  </a:cubicBezTo>
                  <a:lnTo>
                    <a:pt x="3203" y="8999"/>
                  </a:lnTo>
                  <a:cubicBezTo>
                    <a:pt x="3275" y="8999"/>
                    <a:pt x="3370" y="8964"/>
                    <a:pt x="3429" y="8916"/>
                  </a:cubicBezTo>
                  <a:lnTo>
                    <a:pt x="3870" y="8535"/>
                  </a:lnTo>
                  <a:lnTo>
                    <a:pt x="3870" y="9630"/>
                  </a:lnTo>
                  <a:cubicBezTo>
                    <a:pt x="3870" y="9833"/>
                    <a:pt x="4025" y="9976"/>
                    <a:pt x="4215" y="9976"/>
                  </a:cubicBezTo>
                  <a:lnTo>
                    <a:pt x="4572" y="9976"/>
                  </a:lnTo>
                  <a:cubicBezTo>
                    <a:pt x="4763" y="9976"/>
                    <a:pt x="4918" y="9833"/>
                    <a:pt x="4918" y="9630"/>
                  </a:cubicBezTo>
                  <a:lnTo>
                    <a:pt x="4918" y="8535"/>
                  </a:lnTo>
                  <a:lnTo>
                    <a:pt x="5358" y="8916"/>
                  </a:lnTo>
                  <a:cubicBezTo>
                    <a:pt x="5418" y="8976"/>
                    <a:pt x="5489" y="8999"/>
                    <a:pt x="5584" y="8999"/>
                  </a:cubicBezTo>
                  <a:lnTo>
                    <a:pt x="5644" y="8999"/>
                  </a:lnTo>
                  <a:cubicBezTo>
                    <a:pt x="5751" y="8976"/>
                    <a:pt x="5834" y="8916"/>
                    <a:pt x="5882" y="8833"/>
                  </a:cubicBezTo>
                  <a:lnTo>
                    <a:pt x="6406" y="7928"/>
                  </a:lnTo>
                  <a:lnTo>
                    <a:pt x="7811" y="8345"/>
                  </a:lnTo>
                  <a:cubicBezTo>
                    <a:pt x="7918" y="8368"/>
                    <a:pt x="8025" y="8428"/>
                    <a:pt x="8109" y="8487"/>
                  </a:cubicBezTo>
                  <a:lnTo>
                    <a:pt x="7180" y="9297"/>
                  </a:lnTo>
                  <a:cubicBezTo>
                    <a:pt x="6977" y="9452"/>
                    <a:pt x="6882" y="9690"/>
                    <a:pt x="6882" y="9952"/>
                  </a:cubicBezTo>
                  <a:lnTo>
                    <a:pt x="6882" y="11035"/>
                  </a:lnTo>
                  <a:cubicBezTo>
                    <a:pt x="6882" y="11119"/>
                    <a:pt x="6954" y="11202"/>
                    <a:pt x="7037" y="11202"/>
                  </a:cubicBezTo>
                  <a:cubicBezTo>
                    <a:pt x="7132" y="11202"/>
                    <a:pt x="7204" y="11119"/>
                    <a:pt x="7204" y="11035"/>
                  </a:cubicBezTo>
                  <a:lnTo>
                    <a:pt x="7204" y="10464"/>
                  </a:lnTo>
                  <a:lnTo>
                    <a:pt x="7430" y="10428"/>
                  </a:lnTo>
                  <a:cubicBezTo>
                    <a:pt x="7513" y="10404"/>
                    <a:pt x="7573" y="10321"/>
                    <a:pt x="7549" y="10226"/>
                  </a:cubicBezTo>
                  <a:cubicBezTo>
                    <a:pt x="7539" y="10155"/>
                    <a:pt x="7469" y="10101"/>
                    <a:pt x="7397" y="10101"/>
                  </a:cubicBezTo>
                  <a:cubicBezTo>
                    <a:pt x="7384" y="10101"/>
                    <a:pt x="7371" y="10103"/>
                    <a:pt x="7358" y="10107"/>
                  </a:cubicBezTo>
                  <a:lnTo>
                    <a:pt x="7204" y="10142"/>
                  </a:lnTo>
                  <a:lnTo>
                    <a:pt x="7204" y="9952"/>
                  </a:lnTo>
                  <a:cubicBezTo>
                    <a:pt x="7204" y="9785"/>
                    <a:pt x="7275" y="9630"/>
                    <a:pt x="7394" y="9547"/>
                  </a:cubicBezTo>
                  <a:lnTo>
                    <a:pt x="8335" y="8737"/>
                  </a:lnTo>
                  <a:cubicBezTo>
                    <a:pt x="8406" y="8880"/>
                    <a:pt x="8454" y="9023"/>
                    <a:pt x="8454" y="9190"/>
                  </a:cubicBezTo>
                  <a:lnTo>
                    <a:pt x="8454" y="9845"/>
                  </a:lnTo>
                  <a:lnTo>
                    <a:pt x="8049" y="9928"/>
                  </a:lnTo>
                  <a:cubicBezTo>
                    <a:pt x="7966" y="9952"/>
                    <a:pt x="7906" y="10035"/>
                    <a:pt x="7930" y="10131"/>
                  </a:cubicBezTo>
                  <a:cubicBezTo>
                    <a:pt x="7954" y="10202"/>
                    <a:pt x="8025" y="10261"/>
                    <a:pt x="8097" y="10261"/>
                  </a:cubicBezTo>
                  <a:lnTo>
                    <a:pt x="8132" y="10261"/>
                  </a:lnTo>
                  <a:lnTo>
                    <a:pt x="8454" y="10190"/>
                  </a:lnTo>
                  <a:lnTo>
                    <a:pt x="8454" y="11035"/>
                  </a:lnTo>
                  <a:cubicBezTo>
                    <a:pt x="8454" y="11119"/>
                    <a:pt x="8525" y="11202"/>
                    <a:pt x="8621" y="11202"/>
                  </a:cubicBezTo>
                  <a:cubicBezTo>
                    <a:pt x="8704" y="11202"/>
                    <a:pt x="8787" y="11119"/>
                    <a:pt x="8787" y="11035"/>
                  </a:cubicBezTo>
                  <a:lnTo>
                    <a:pt x="8751" y="9190"/>
                  </a:lnTo>
                  <a:cubicBezTo>
                    <a:pt x="8751" y="8654"/>
                    <a:pt x="8394" y="8178"/>
                    <a:pt x="7870" y="8023"/>
                  </a:cubicBezTo>
                  <a:lnTo>
                    <a:pt x="6430" y="7606"/>
                  </a:lnTo>
                  <a:lnTo>
                    <a:pt x="6180" y="7106"/>
                  </a:lnTo>
                  <a:cubicBezTo>
                    <a:pt x="6132" y="7011"/>
                    <a:pt x="6061" y="6952"/>
                    <a:pt x="5965" y="6928"/>
                  </a:cubicBezTo>
                  <a:cubicBezTo>
                    <a:pt x="5930" y="6922"/>
                    <a:pt x="5894" y="6919"/>
                    <a:pt x="5860" y="6919"/>
                  </a:cubicBezTo>
                  <a:cubicBezTo>
                    <a:pt x="5826" y="6919"/>
                    <a:pt x="5793" y="6922"/>
                    <a:pt x="5763" y="6928"/>
                  </a:cubicBezTo>
                  <a:lnTo>
                    <a:pt x="5763" y="6559"/>
                  </a:lnTo>
                  <a:cubicBezTo>
                    <a:pt x="6311" y="6166"/>
                    <a:pt x="6704" y="5570"/>
                    <a:pt x="6787" y="4892"/>
                  </a:cubicBezTo>
                  <a:lnTo>
                    <a:pt x="6894" y="4892"/>
                  </a:lnTo>
                  <a:cubicBezTo>
                    <a:pt x="7216" y="4892"/>
                    <a:pt x="7489" y="4654"/>
                    <a:pt x="7513" y="4356"/>
                  </a:cubicBezTo>
                  <a:cubicBezTo>
                    <a:pt x="7537" y="4189"/>
                    <a:pt x="7478" y="4011"/>
                    <a:pt x="7370" y="3892"/>
                  </a:cubicBezTo>
                  <a:lnTo>
                    <a:pt x="7358" y="3868"/>
                  </a:lnTo>
                  <a:lnTo>
                    <a:pt x="7680" y="3034"/>
                  </a:lnTo>
                  <a:cubicBezTo>
                    <a:pt x="7716" y="2975"/>
                    <a:pt x="7692" y="2903"/>
                    <a:pt x="7656" y="2856"/>
                  </a:cubicBezTo>
                  <a:lnTo>
                    <a:pt x="7370" y="2582"/>
                  </a:lnTo>
                  <a:lnTo>
                    <a:pt x="7680" y="1629"/>
                  </a:lnTo>
                  <a:cubicBezTo>
                    <a:pt x="7692" y="1582"/>
                    <a:pt x="7692" y="1522"/>
                    <a:pt x="7656" y="1475"/>
                  </a:cubicBezTo>
                  <a:cubicBezTo>
                    <a:pt x="7620" y="1427"/>
                    <a:pt x="7573" y="1403"/>
                    <a:pt x="7513" y="1403"/>
                  </a:cubicBezTo>
                  <a:lnTo>
                    <a:pt x="6882" y="1403"/>
                  </a:lnTo>
                  <a:lnTo>
                    <a:pt x="7144" y="748"/>
                  </a:lnTo>
                  <a:cubicBezTo>
                    <a:pt x="7156" y="701"/>
                    <a:pt x="7156" y="641"/>
                    <a:pt x="7132" y="606"/>
                  </a:cubicBezTo>
                  <a:cubicBezTo>
                    <a:pt x="7097" y="558"/>
                    <a:pt x="7061" y="522"/>
                    <a:pt x="7001" y="522"/>
                  </a:cubicBezTo>
                  <a:lnTo>
                    <a:pt x="6013" y="522"/>
                  </a:lnTo>
                  <a:lnTo>
                    <a:pt x="5537" y="46"/>
                  </a:lnTo>
                  <a:cubicBezTo>
                    <a:pt x="5519" y="28"/>
                    <a:pt x="5479" y="2"/>
                    <a:pt x="5440" y="2"/>
                  </a:cubicBezTo>
                  <a:cubicBezTo>
                    <a:pt x="5429" y="2"/>
                    <a:pt x="5417" y="5"/>
                    <a:pt x="5406" y="10"/>
                  </a:cubicBezTo>
                  <a:lnTo>
                    <a:pt x="4215" y="165"/>
                  </a:lnTo>
                  <a:lnTo>
                    <a:pt x="3548" y="10"/>
                  </a:lnTo>
                  <a:cubicBezTo>
                    <a:pt x="3535" y="3"/>
                    <a:pt x="3520" y="0"/>
                    <a:pt x="3504"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7" name="Google Shape;957;p45"/>
          <p:cNvSpPr txBox="1">
            <a:spLocks noGrp="1"/>
          </p:cNvSpPr>
          <p:nvPr>
            <p:ph type="subTitle" idx="4294967295"/>
          </p:nvPr>
        </p:nvSpPr>
        <p:spPr>
          <a:xfrm>
            <a:off x="97175" y="4735850"/>
            <a:ext cx="4338900" cy="32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
                <a:solidFill>
                  <a:srgbClr val="9E9E9E"/>
                </a:solidFill>
              </a:rPr>
              <a:t>Certificates are instances of an Accreditation.</a:t>
            </a:r>
            <a:endParaRPr sz="800">
              <a:solidFill>
                <a:srgbClr val="9E9E9E"/>
              </a:solidFill>
            </a:endParaRPr>
          </a:p>
        </p:txBody>
      </p:sp>
      <p:sp>
        <p:nvSpPr>
          <p:cNvPr id="958" name="Google Shape;958;p4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959" name="Google Shape;959;p45"/>
          <p:cNvSpPr txBox="1">
            <a:spLocks noGrp="1"/>
          </p:cNvSpPr>
          <p:nvPr>
            <p:ph type="subTitle" idx="3"/>
          </p:nvPr>
        </p:nvSpPr>
        <p:spPr>
          <a:xfrm>
            <a:off x="3819600" y="2880025"/>
            <a:ext cx="1504800" cy="698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Verification fee</a:t>
            </a:r>
            <a:endParaRPr/>
          </a:p>
        </p:txBody>
      </p:sp>
      <p:cxnSp>
        <p:nvCxnSpPr>
          <p:cNvPr id="960" name="Google Shape;960;p45"/>
          <p:cNvCxnSpPr>
            <a:stCxn id="927" idx="1"/>
          </p:cNvCxnSpPr>
          <p:nvPr/>
        </p:nvCxnSpPr>
        <p:spPr>
          <a:xfrm rot="10800000">
            <a:off x="5211325" y="2074575"/>
            <a:ext cx="2053500" cy="0"/>
          </a:xfrm>
          <a:prstGeom prst="straightConnector1">
            <a:avLst/>
          </a:prstGeom>
          <a:noFill/>
          <a:ln w="9525" cap="flat" cmpd="sng">
            <a:solidFill>
              <a:schemeClr val="accent2"/>
            </a:solidFill>
            <a:prstDash val="solid"/>
            <a:round/>
            <a:headEnd type="none" w="med" len="med"/>
            <a:tailEnd type="triangle" w="med" len="med"/>
          </a:ln>
        </p:spPr>
      </p:cxnSp>
      <p:sp>
        <p:nvSpPr>
          <p:cNvPr id="961" name="Google Shape;961;p45"/>
          <p:cNvSpPr txBox="1">
            <a:spLocks noGrp="1"/>
          </p:cNvSpPr>
          <p:nvPr>
            <p:ph type="subTitle" idx="3"/>
          </p:nvPr>
        </p:nvSpPr>
        <p:spPr>
          <a:xfrm>
            <a:off x="5181050" y="1647313"/>
            <a:ext cx="2236800" cy="698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 Ads fee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4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Benefits</a:t>
            </a:r>
            <a:endParaRPr/>
          </a:p>
        </p:txBody>
      </p:sp>
      <p:sp>
        <p:nvSpPr>
          <p:cNvPr id="967" name="Google Shape;967;p46"/>
          <p:cNvSpPr/>
          <p:nvPr/>
        </p:nvSpPr>
        <p:spPr>
          <a:xfrm>
            <a:off x="3916075" y="1546501"/>
            <a:ext cx="1156800" cy="6858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6"/>
          <p:cNvSpPr/>
          <p:nvPr/>
        </p:nvSpPr>
        <p:spPr>
          <a:xfrm>
            <a:off x="3916075" y="2377888"/>
            <a:ext cx="1156800" cy="6858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6"/>
          <p:cNvSpPr txBox="1">
            <a:spLocks noGrp="1"/>
          </p:cNvSpPr>
          <p:nvPr>
            <p:ph type="subTitle" idx="4294967295"/>
          </p:nvPr>
        </p:nvSpPr>
        <p:spPr>
          <a:xfrm>
            <a:off x="729550" y="2377908"/>
            <a:ext cx="2207100" cy="685800"/>
          </a:xfrm>
          <a:prstGeom prst="rect">
            <a:avLst/>
          </a:prstGeom>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2300">
                <a:solidFill>
                  <a:srgbClr val="FFFFFF"/>
                </a:solidFill>
                <a:latin typeface="Squada One"/>
                <a:ea typeface="Squada One"/>
                <a:cs typeface="Squada One"/>
                <a:sym typeface="Squada One"/>
              </a:rPr>
              <a:t>Increased Portability</a:t>
            </a:r>
            <a:endParaRPr sz="2300">
              <a:solidFill>
                <a:srgbClr val="FFFFFF"/>
              </a:solidFill>
              <a:latin typeface="Squada One"/>
              <a:ea typeface="Squada One"/>
              <a:cs typeface="Squada One"/>
              <a:sym typeface="Squada One"/>
            </a:endParaRPr>
          </a:p>
        </p:txBody>
      </p:sp>
      <p:sp>
        <p:nvSpPr>
          <p:cNvPr id="970" name="Google Shape;970;p46"/>
          <p:cNvSpPr txBox="1">
            <a:spLocks noGrp="1"/>
          </p:cNvSpPr>
          <p:nvPr>
            <p:ph type="subTitle" idx="4294967295"/>
          </p:nvPr>
        </p:nvSpPr>
        <p:spPr>
          <a:xfrm>
            <a:off x="6207350" y="1540338"/>
            <a:ext cx="2207100" cy="698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2300">
                <a:solidFill>
                  <a:srgbClr val="FFFFFF"/>
                </a:solidFill>
                <a:latin typeface="Squada One"/>
                <a:ea typeface="Squada One"/>
                <a:cs typeface="Squada One"/>
                <a:sym typeface="Squada One"/>
              </a:rPr>
              <a:t>Decentralized Verification</a:t>
            </a:r>
            <a:endParaRPr sz="2300">
              <a:solidFill>
                <a:srgbClr val="FFFFFF"/>
              </a:solidFill>
              <a:latin typeface="Squada One"/>
              <a:ea typeface="Squada One"/>
              <a:cs typeface="Squada One"/>
              <a:sym typeface="Squada One"/>
            </a:endParaRPr>
          </a:p>
        </p:txBody>
      </p:sp>
      <p:cxnSp>
        <p:nvCxnSpPr>
          <p:cNvPr id="971" name="Google Shape;971;p46"/>
          <p:cNvCxnSpPr/>
          <p:nvPr/>
        </p:nvCxnSpPr>
        <p:spPr>
          <a:xfrm rot="10800000">
            <a:off x="3132400" y="2720800"/>
            <a:ext cx="798600" cy="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cxnSp>
        <p:nvCxnSpPr>
          <p:cNvPr id="972" name="Google Shape;972;p46"/>
          <p:cNvCxnSpPr/>
          <p:nvPr/>
        </p:nvCxnSpPr>
        <p:spPr>
          <a:xfrm rot="10800000">
            <a:off x="5072875" y="1889400"/>
            <a:ext cx="798600" cy="0"/>
          </a:xfrm>
          <a:prstGeom prst="straightConnector1">
            <a:avLst/>
          </a:prstGeom>
          <a:noFill/>
          <a:ln w="19050" cap="flat" cmpd="sng">
            <a:solidFill>
              <a:srgbClr val="775EF5"/>
            </a:solidFill>
            <a:prstDash val="solid"/>
            <a:round/>
            <a:headEnd type="diamond" w="med" len="med"/>
            <a:tailEnd type="none" w="med" len="med"/>
          </a:ln>
          <a:effectLst>
            <a:outerShdw blurRad="57150" algn="bl" rotWithShape="0">
              <a:srgbClr val="DFDEFF">
                <a:alpha val="50000"/>
              </a:srgbClr>
            </a:outerShdw>
          </a:effectLst>
        </p:spPr>
      </p:cxnSp>
      <p:sp>
        <p:nvSpPr>
          <p:cNvPr id="973" name="Google Shape;973;p46"/>
          <p:cNvSpPr/>
          <p:nvPr/>
        </p:nvSpPr>
        <p:spPr>
          <a:xfrm>
            <a:off x="3925625" y="3201634"/>
            <a:ext cx="1156800" cy="6858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6"/>
          <p:cNvSpPr/>
          <p:nvPr/>
        </p:nvSpPr>
        <p:spPr>
          <a:xfrm>
            <a:off x="3925625" y="4033022"/>
            <a:ext cx="1156800" cy="6858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6"/>
          <p:cNvSpPr txBox="1">
            <a:spLocks noGrp="1"/>
          </p:cNvSpPr>
          <p:nvPr>
            <p:ph type="subTitle" idx="4294967295"/>
          </p:nvPr>
        </p:nvSpPr>
        <p:spPr>
          <a:xfrm>
            <a:off x="729550" y="3850321"/>
            <a:ext cx="2207100" cy="419700"/>
          </a:xfrm>
          <a:prstGeom prst="rect">
            <a:avLst/>
          </a:prstGeom>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2300">
                <a:solidFill>
                  <a:srgbClr val="FFFFFF"/>
                </a:solidFill>
                <a:latin typeface="Squada One"/>
                <a:ea typeface="Squada One"/>
                <a:cs typeface="Squada One"/>
                <a:sym typeface="Squada One"/>
              </a:rPr>
              <a:t>Improved Security</a:t>
            </a:r>
            <a:endParaRPr sz="2300">
              <a:solidFill>
                <a:srgbClr val="FFFFFF"/>
              </a:solidFill>
              <a:latin typeface="Squada One"/>
              <a:ea typeface="Squada One"/>
              <a:cs typeface="Squada One"/>
              <a:sym typeface="Squada One"/>
            </a:endParaRPr>
          </a:p>
        </p:txBody>
      </p:sp>
      <p:sp>
        <p:nvSpPr>
          <p:cNvPr id="976" name="Google Shape;976;p46"/>
          <p:cNvSpPr txBox="1">
            <a:spLocks noGrp="1"/>
          </p:cNvSpPr>
          <p:nvPr>
            <p:ph type="subTitle" idx="4294967295"/>
          </p:nvPr>
        </p:nvSpPr>
        <p:spPr>
          <a:xfrm>
            <a:off x="467600" y="4185850"/>
            <a:ext cx="2469000" cy="698100"/>
          </a:xfrm>
          <a:prstGeom prst="rect">
            <a:avLst/>
          </a:prstGeom>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a:t>Ensure immutability and tamper-proof of records</a:t>
            </a:r>
            <a:endParaRPr/>
          </a:p>
        </p:txBody>
      </p:sp>
      <p:sp>
        <p:nvSpPr>
          <p:cNvPr id="977" name="Google Shape;977;p46"/>
          <p:cNvSpPr txBox="1">
            <a:spLocks noGrp="1"/>
          </p:cNvSpPr>
          <p:nvPr>
            <p:ph type="subTitle" idx="4294967295"/>
          </p:nvPr>
        </p:nvSpPr>
        <p:spPr>
          <a:xfrm>
            <a:off x="6207350" y="3027721"/>
            <a:ext cx="2207100" cy="4197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2300">
                <a:solidFill>
                  <a:srgbClr val="FFFFFF"/>
                </a:solidFill>
                <a:latin typeface="Squada One"/>
                <a:ea typeface="Squada One"/>
                <a:cs typeface="Squada One"/>
                <a:sym typeface="Squada One"/>
              </a:rPr>
              <a:t>Increased Accessibility</a:t>
            </a:r>
            <a:endParaRPr sz="2300">
              <a:solidFill>
                <a:srgbClr val="FFFFFF"/>
              </a:solidFill>
              <a:latin typeface="Squada One"/>
              <a:ea typeface="Squada One"/>
              <a:cs typeface="Squada One"/>
              <a:sym typeface="Squada One"/>
            </a:endParaRPr>
          </a:p>
        </p:txBody>
      </p:sp>
      <p:sp>
        <p:nvSpPr>
          <p:cNvPr id="978" name="Google Shape;978;p46"/>
          <p:cNvSpPr txBox="1">
            <a:spLocks noGrp="1"/>
          </p:cNvSpPr>
          <p:nvPr>
            <p:ph type="subTitle" idx="4294967295"/>
          </p:nvPr>
        </p:nvSpPr>
        <p:spPr>
          <a:xfrm>
            <a:off x="6207350" y="3544518"/>
            <a:ext cx="2207100" cy="698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t>Easier to obtain and verify credentials</a:t>
            </a:r>
            <a:endParaRPr/>
          </a:p>
        </p:txBody>
      </p:sp>
      <p:cxnSp>
        <p:nvCxnSpPr>
          <p:cNvPr id="979" name="Google Shape;979;p46"/>
          <p:cNvCxnSpPr/>
          <p:nvPr/>
        </p:nvCxnSpPr>
        <p:spPr>
          <a:xfrm rot="10800000">
            <a:off x="3141950" y="4375933"/>
            <a:ext cx="798600" cy="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cxnSp>
        <p:nvCxnSpPr>
          <p:cNvPr id="980" name="Google Shape;980;p46"/>
          <p:cNvCxnSpPr/>
          <p:nvPr/>
        </p:nvCxnSpPr>
        <p:spPr>
          <a:xfrm rot="10800000">
            <a:off x="5082425" y="3544533"/>
            <a:ext cx="798600" cy="0"/>
          </a:xfrm>
          <a:prstGeom prst="straightConnector1">
            <a:avLst/>
          </a:prstGeom>
          <a:noFill/>
          <a:ln w="19050" cap="flat" cmpd="sng">
            <a:solidFill>
              <a:srgbClr val="775EF5"/>
            </a:solidFill>
            <a:prstDash val="solid"/>
            <a:round/>
            <a:headEnd type="diamond" w="med" len="med"/>
            <a:tailEnd type="none" w="med" len="med"/>
          </a:ln>
          <a:effectLst>
            <a:outerShdw blurRad="57150" algn="bl" rotWithShape="0">
              <a:srgbClr val="DFDEFF">
                <a:alpha val="50000"/>
              </a:srgbClr>
            </a:outerShdw>
          </a:effectLst>
        </p:spPr>
      </p:cxnSp>
      <p:grpSp>
        <p:nvGrpSpPr>
          <p:cNvPr id="981" name="Google Shape;981;p46"/>
          <p:cNvGrpSpPr/>
          <p:nvPr/>
        </p:nvGrpSpPr>
        <p:grpSpPr>
          <a:xfrm>
            <a:off x="4215841" y="1657080"/>
            <a:ext cx="533143" cy="478611"/>
            <a:chOff x="3441065" y="4302505"/>
            <a:chExt cx="337069" cy="302593"/>
          </a:xfrm>
        </p:grpSpPr>
        <p:sp>
          <p:nvSpPr>
            <p:cNvPr id="982" name="Google Shape;982;p46"/>
            <p:cNvSpPr/>
            <p:nvPr/>
          </p:nvSpPr>
          <p:spPr>
            <a:xfrm>
              <a:off x="3441065" y="4366941"/>
              <a:ext cx="337069" cy="173655"/>
            </a:xfrm>
            <a:custGeom>
              <a:avLst/>
              <a:gdLst/>
              <a:ahLst/>
              <a:cxnLst/>
              <a:rect l="l" t="t" r="r" b="b"/>
              <a:pathLst>
                <a:path w="10598" h="5460" extrusionOk="0">
                  <a:moveTo>
                    <a:pt x="5062" y="1"/>
                  </a:moveTo>
                  <a:cubicBezTo>
                    <a:pt x="3977" y="1"/>
                    <a:pt x="2891" y="303"/>
                    <a:pt x="1834" y="951"/>
                  </a:cubicBezTo>
                  <a:cubicBezTo>
                    <a:pt x="1001" y="1463"/>
                    <a:pt x="418" y="2058"/>
                    <a:pt x="156" y="2368"/>
                  </a:cubicBezTo>
                  <a:cubicBezTo>
                    <a:pt x="1" y="2546"/>
                    <a:pt x="1" y="2808"/>
                    <a:pt x="168" y="2987"/>
                  </a:cubicBezTo>
                  <a:cubicBezTo>
                    <a:pt x="1001" y="3844"/>
                    <a:pt x="1870" y="4475"/>
                    <a:pt x="2739" y="4892"/>
                  </a:cubicBezTo>
                  <a:cubicBezTo>
                    <a:pt x="2763" y="4916"/>
                    <a:pt x="2787" y="4916"/>
                    <a:pt x="2823" y="4916"/>
                  </a:cubicBezTo>
                  <a:cubicBezTo>
                    <a:pt x="2977" y="4916"/>
                    <a:pt x="3037" y="4689"/>
                    <a:pt x="2894" y="4618"/>
                  </a:cubicBezTo>
                  <a:cubicBezTo>
                    <a:pt x="2049" y="4213"/>
                    <a:pt x="1215" y="3582"/>
                    <a:pt x="406" y="2773"/>
                  </a:cubicBezTo>
                  <a:cubicBezTo>
                    <a:pt x="346" y="2713"/>
                    <a:pt x="346" y="2630"/>
                    <a:pt x="406" y="2570"/>
                  </a:cubicBezTo>
                  <a:cubicBezTo>
                    <a:pt x="799" y="2130"/>
                    <a:pt x="2061" y="868"/>
                    <a:pt x="3918" y="451"/>
                  </a:cubicBezTo>
                  <a:lnTo>
                    <a:pt x="3918" y="451"/>
                  </a:lnTo>
                  <a:cubicBezTo>
                    <a:pt x="3561" y="665"/>
                    <a:pt x="3263" y="963"/>
                    <a:pt x="3025" y="1320"/>
                  </a:cubicBezTo>
                  <a:cubicBezTo>
                    <a:pt x="2977" y="1403"/>
                    <a:pt x="3001" y="1487"/>
                    <a:pt x="3073" y="1534"/>
                  </a:cubicBezTo>
                  <a:cubicBezTo>
                    <a:pt x="3098" y="1551"/>
                    <a:pt x="3126" y="1559"/>
                    <a:pt x="3154" y="1559"/>
                  </a:cubicBezTo>
                  <a:cubicBezTo>
                    <a:pt x="3204" y="1559"/>
                    <a:pt x="3252" y="1533"/>
                    <a:pt x="3275" y="1487"/>
                  </a:cubicBezTo>
                  <a:cubicBezTo>
                    <a:pt x="3728" y="772"/>
                    <a:pt x="4490" y="367"/>
                    <a:pt x="5299" y="367"/>
                  </a:cubicBezTo>
                  <a:cubicBezTo>
                    <a:pt x="6609" y="367"/>
                    <a:pt x="7680" y="1439"/>
                    <a:pt x="7680" y="2749"/>
                  </a:cubicBezTo>
                  <a:cubicBezTo>
                    <a:pt x="7680" y="3820"/>
                    <a:pt x="6954" y="4773"/>
                    <a:pt x="5930" y="5047"/>
                  </a:cubicBezTo>
                  <a:cubicBezTo>
                    <a:pt x="5720" y="5103"/>
                    <a:pt x="5510" y="5130"/>
                    <a:pt x="5305" y="5130"/>
                  </a:cubicBezTo>
                  <a:cubicBezTo>
                    <a:pt x="4250" y="5130"/>
                    <a:pt x="3302" y="4424"/>
                    <a:pt x="3013" y="3368"/>
                  </a:cubicBezTo>
                  <a:cubicBezTo>
                    <a:pt x="2954" y="3154"/>
                    <a:pt x="2918" y="2951"/>
                    <a:pt x="2918" y="2737"/>
                  </a:cubicBezTo>
                  <a:cubicBezTo>
                    <a:pt x="2918" y="2487"/>
                    <a:pt x="2966" y="2249"/>
                    <a:pt x="3037" y="2011"/>
                  </a:cubicBezTo>
                  <a:cubicBezTo>
                    <a:pt x="3073" y="1915"/>
                    <a:pt x="3025" y="1844"/>
                    <a:pt x="2942" y="1820"/>
                  </a:cubicBezTo>
                  <a:cubicBezTo>
                    <a:pt x="2920" y="1812"/>
                    <a:pt x="2899" y="1808"/>
                    <a:pt x="2880" y="1808"/>
                  </a:cubicBezTo>
                  <a:cubicBezTo>
                    <a:pt x="2816" y="1808"/>
                    <a:pt x="2767" y="1851"/>
                    <a:pt x="2739" y="1915"/>
                  </a:cubicBezTo>
                  <a:cubicBezTo>
                    <a:pt x="2656" y="2189"/>
                    <a:pt x="2608" y="2475"/>
                    <a:pt x="2608" y="2737"/>
                  </a:cubicBezTo>
                  <a:cubicBezTo>
                    <a:pt x="2608" y="2975"/>
                    <a:pt x="2644" y="3213"/>
                    <a:pt x="2704" y="3439"/>
                  </a:cubicBezTo>
                  <a:cubicBezTo>
                    <a:pt x="2858" y="4058"/>
                    <a:pt x="3251" y="4582"/>
                    <a:pt x="3739" y="4928"/>
                  </a:cubicBezTo>
                  <a:cubicBezTo>
                    <a:pt x="3632" y="4892"/>
                    <a:pt x="3549" y="4868"/>
                    <a:pt x="3442" y="4820"/>
                  </a:cubicBezTo>
                  <a:cubicBezTo>
                    <a:pt x="3427" y="4816"/>
                    <a:pt x="3412" y="4813"/>
                    <a:pt x="3396" y="4813"/>
                  </a:cubicBezTo>
                  <a:cubicBezTo>
                    <a:pt x="3334" y="4813"/>
                    <a:pt x="3270" y="4849"/>
                    <a:pt x="3251" y="4916"/>
                  </a:cubicBezTo>
                  <a:cubicBezTo>
                    <a:pt x="3216" y="4987"/>
                    <a:pt x="3263" y="5070"/>
                    <a:pt x="3335" y="5106"/>
                  </a:cubicBezTo>
                  <a:cubicBezTo>
                    <a:pt x="3996" y="5346"/>
                    <a:pt x="4652" y="5460"/>
                    <a:pt x="5299" y="5460"/>
                  </a:cubicBezTo>
                  <a:cubicBezTo>
                    <a:pt x="6446" y="5460"/>
                    <a:pt x="7563" y="5103"/>
                    <a:pt x="8621" y="4463"/>
                  </a:cubicBezTo>
                  <a:cubicBezTo>
                    <a:pt x="9502" y="3927"/>
                    <a:pt x="10145" y="3308"/>
                    <a:pt x="10443" y="2975"/>
                  </a:cubicBezTo>
                  <a:cubicBezTo>
                    <a:pt x="10597" y="2808"/>
                    <a:pt x="10586" y="2511"/>
                    <a:pt x="10395" y="2356"/>
                  </a:cubicBezTo>
                  <a:cubicBezTo>
                    <a:pt x="10062" y="2058"/>
                    <a:pt x="9728" y="1784"/>
                    <a:pt x="9383" y="1546"/>
                  </a:cubicBezTo>
                  <a:cubicBezTo>
                    <a:pt x="9357" y="1529"/>
                    <a:pt x="9327" y="1521"/>
                    <a:pt x="9298" y="1521"/>
                  </a:cubicBezTo>
                  <a:cubicBezTo>
                    <a:pt x="9246" y="1521"/>
                    <a:pt x="9194" y="1544"/>
                    <a:pt x="9157" y="1582"/>
                  </a:cubicBezTo>
                  <a:cubicBezTo>
                    <a:pt x="9109" y="1653"/>
                    <a:pt x="9133" y="1737"/>
                    <a:pt x="9192" y="1796"/>
                  </a:cubicBezTo>
                  <a:cubicBezTo>
                    <a:pt x="9514" y="2034"/>
                    <a:pt x="9847" y="2296"/>
                    <a:pt x="10169" y="2594"/>
                  </a:cubicBezTo>
                  <a:cubicBezTo>
                    <a:pt x="10228" y="2653"/>
                    <a:pt x="10228" y="2737"/>
                    <a:pt x="10181" y="2796"/>
                  </a:cubicBezTo>
                  <a:cubicBezTo>
                    <a:pt x="9788" y="3225"/>
                    <a:pt x="8550" y="4439"/>
                    <a:pt x="6835" y="4939"/>
                  </a:cubicBezTo>
                  <a:cubicBezTo>
                    <a:pt x="8311" y="3904"/>
                    <a:pt x="8359" y="1737"/>
                    <a:pt x="6954" y="629"/>
                  </a:cubicBezTo>
                  <a:lnTo>
                    <a:pt x="6954" y="629"/>
                  </a:lnTo>
                  <a:cubicBezTo>
                    <a:pt x="7538" y="820"/>
                    <a:pt x="8121" y="1106"/>
                    <a:pt x="8692" y="1463"/>
                  </a:cubicBezTo>
                  <a:cubicBezTo>
                    <a:pt x="8722" y="1476"/>
                    <a:pt x="8752" y="1482"/>
                    <a:pt x="8780" y="1482"/>
                  </a:cubicBezTo>
                  <a:cubicBezTo>
                    <a:pt x="8831" y="1482"/>
                    <a:pt x="8876" y="1461"/>
                    <a:pt x="8907" y="1415"/>
                  </a:cubicBezTo>
                  <a:cubicBezTo>
                    <a:pt x="8954" y="1344"/>
                    <a:pt x="8931" y="1249"/>
                    <a:pt x="8859" y="1201"/>
                  </a:cubicBezTo>
                  <a:cubicBezTo>
                    <a:pt x="7632" y="426"/>
                    <a:pt x="6348" y="1"/>
                    <a:pt x="5062" y="1"/>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6"/>
            <p:cNvSpPr/>
            <p:nvPr/>
          </p:nvSpPr>
          <p:spPr>
            <a:xfrm>
              <a:off x="3572864" y="4423300"/>
              <a:ext cx="76141" cy="61479"/>
            </a:xfrm>
            <a:custGeom>
              <a:avLst/>
              <a:gdLst/>
              <a:ahLst/>
              <a:cxnLst/>
              <a:rect l="l" t="t" r="r" b="b"/>
              <a:pathLst>
                <a:path w="2394" h="1933" extrusionOk="0">
                  <a:moveTo>
                    <a:pt x="1143" y="0"/>
                  </a:moveTo>
                  <a:cubicBezTo>
                    <a:pt x="465" y="0"/>
                    <a:pt x="0" y="679"/>
                    <a:pt x="238" y="1322"/>
                  </a:cubicBezTo>
                  <a:cubicBezTo>
                    <a:pt x="258" y="1381"/>
                    <a:pt x="326" y="1423"/>
                    <a:pt x="396" y="1423"/>
                  </a:cubicBezTo>
                  <a:cubicBezTo>
                    <a:pt x="411" y="1423"/>
                    <a:pt x="426" y="1421"/>
                    <a:pt x="441" y="1417"/>
                  </a:cubicBezTo>
                  <a:cubicBezTo>
                    <a:pt x="524" y="1382"/>
                    <a:pt x="560" y="1298"/>
                    <a:pt x="536" y="1203"/>
                  </a:cubicBezTo>
                  <a:cubicBezTo>
                    <a:pt x="354" y="738"/>
                    <a:pt x="729" y="308"/>
                    <a:pt x="1156" y="308"/>
                  </a:cubicBezTo>
                  <a:cubicBezTo>
                    <a:pt x="1287" y="308"/>
                    <a:pt x="1422" y="349"/>
                    <a:pt x="1548" y="441"/>
                  </a:cubicBezTo>
                  <a:cubicBezTo>
                    <a:pt x="2036" y="822"/>
                    <a:pt x="1774" y="1620"/>
                    <a:pt x="1143" y="1620"/>
                  </a:cubicBezTo>
                  <a:cubicBezTo>
                    <a:pt x="1048" y="1620"/>
                    <a:pt x="953" y="1608"/>
                    <a:pt x="881" y="1560"/>
                  </a:cubicBezTo>
                  <a:cubicBezTo>
                    <a:pt x="860" y="1554"/>
                    <a:pt x="840" y="1551"/>
                    <a:pt x="819" y="1551"/>
                  </a:cubicBezTo>
                  <a:cubicBezTo>
                    <a:pt x="759" y="1551"/>
                    <a:pt x="703" y="1578"/>
                    <a:pt x="667" y="1632"/>
                  </a:cubicBezTo>
                  <a:cubicBezTo>
                    <a:pt x="643" y="1715"/>
                    <a:pt x="667" y="1798"/>
                    <a:pt x="738" y="1846"/>
                  </a:cubicBezTo>
                  <a:cubicBezTo>
                    <a:pt x="869" y="1904"/>
                    <a:pt x="1009" y="1933"/>
                    <a:pt x="1148" y="1933"/>
                  </a:cubicBezTo>
                  <a:cubicBezTo>
                    <a:pt x="1438" y="1933"/>
                    <a:pt x="1724" y="1806"/>
                    <a:pt x="1917" y="1548"/>
                  </a:cubicBezTo>
                  <a:cubicBezTo>
                    <a:pt x="2393" y="917"/>
                    <a:pt x="1965" y="0"/>
                    <a:pt x="1143" y="0"/>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6"/>
            <p:cNvSpPr/>
            <p:nvPr/>
          </p:nvSpPr>
          <p:spPr>
            <a:xfrm>
              <a:off x="3619045" y="4394485"/>
              <a:ext cx="46626" cy="39088"/>
            </a:xfrm>
            <a:custGeom>
              <a:avLst/>
              <a:gdLst/>
              <a:ahLst/>
              <a:cxnLst/>
              <a:rect l="l" t="t" r="r" b="b"/>
              <a:pathLst>
                <a:path w="1466" h="1229" extrusionOk="0">
                  <a:moveTo>
                    <a:pt x="782" y="310"/>
                  </a:moveTo>
                  <a:cubicBezTo>
                    <a:pt x="917" y="310"/>
                    <a:pt x="1054" y="400"/>
                    <a:pt x="1096" y="549"/>
                  </a:cubicBezTo>
                  <a:cubicBezTo>
                    <a:pt x="1120" y="716"/>
                    <a:pt x="1013" y="871"/>
                    <a:pt x="858" y="906"/>
                  </a:cubicBezTo>
                  <a:cubicBezTo>
                    <a:pt x="834" y="912"/>
                    <a:pt x="810" y="914"/>
                    <a:pt x="788" y="914"/>
                  </a:cubicBezTo>
                  <a:cubicBezTo>
                    <a:pt x="553" y="914"/>
                    <a:pt x="406" y="648"/>
                    <a:pt x="537" y="442"/>
                  </a:cubicBezTo>
                  <a:cubicBezTo>
                    <a:pt x="599" y="351"/>
                    <a:pt x="690" y="310"/>
                    <a:pt x="782" y="310"/>
                  </a:cubicBezTo>
                  <a:close/>
                  <a:moveTo>
                    <a:pt x="791" y="1"/>
                  </a:moveTo>
                  <a:cubicBezTo>
                    <a:pt x="598" y="1"/>
                    <a:pt x="403" y="88"/>
                    <a:pt x="275" y="275"/>
                  </a:cubicBezTo>
                  <a:cubicBezTo>
                    <a:pt x="1" y="692"/>
                    <a:pt x="321" y="1229"/>
                    <a:pt x="792" y="1229"/>
                  </a:cubicBezTo>
                  <a:cubicBezTo>
                    <a:pt x="833" y="1229"/>
                    <a:pt x="875" y="1225"/>
                    <a:pt x="918" y="1216"/>
                  </a:cubicBezTo>
                  <a:cubicBezTo>
                    <a:pt x="1251" y="1145"/>
                    <a:pt x="1465" y="811"/>
                    <a:pt x="1394" y="490"/>
                  </a:cubicBezTo>
                  <a:cubicBezTo>
                    <a:pt x="1331" y="176"/>
                    <a:pt x="1064" y="1"/>
                    <a:pt x="791" y="1"/>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6"/>
            <p:cNvSpPr/>
            <p:nvPr/>
          </p:nvSpPr>
          <p:spPr>
            <a:xfrm>
              <a:off x="3604669" y="4302505"/>
              <a:ext cx="9860" cy="42046"/>
            </a:xfrm>
            <a:custGeom>
              <a:avLst/>
              <a:gdLst/>
              <a:ahLst/>
              <a:cxnLst/>
              <a:rect l="l" t="t" r="r" b="b"/>
              <a:pathLst>
                <a:path w="310" h="1322" extrusionOk="0">
                  <a:moveTo>
                    <a:pt x="143" y="0"/>
                  </a:moveTo>
                  <a:cubicBezTo>
                    <a:pt x="60" y="0"/>
                    <a:pt x="0" y="72"/>
                    <a:pt x="0" y="155"/>
                  </a:cubicBezTo>
                  <a:lnTo>
                    <a:pt x="0" y="1179"/>
                  </a:lnTo>
                  <a:cubicBezTo>
                    <a:pt x="0" y="1262"/>
                    <a:pt x="72" y="1322"/>
                    <a:pt x="143" y="1322"/>
                  </a:cubicBezTo>
                  <a:cubicBezTo>
                    <a:pt x="238" y="1322"/>
                    <a:pt x="298" y="1250"/>
                    <a:pt x="298" y="1179"/>
                  </a:cubicBezTo>
                  <a:lnTo>
                    <a:pt x="298" y="155"/>
                  </a:lnTo>
                  <a:cubicBezTo>
                    <a:pt x="310" y="72"/>
                    <a:pt x="238" y="0"/>
                    <a:pt x="143" y="0"/>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6"/>
            <p:cNvSpPr/>
            <p:nvPr/>
          </p:nvSpPr>
          <p:spPr>
            <a:xfrm>
              <a:off x="3528178" y="4315926"/>
              <a:ext cx="22359" cy="40742"/>
            </a:xfrm>
            <a:custGeom>
              <a:avLst/>
              <a:gdLst/>
              <a:ahLst/>
              <a:cxnLst/>
              <a:rect l="l" t="t" r="r" b="b"/>
              <a:pathLst>
                <a:path w="703" h="1281" extrusionOk="0">
                  <a:moveTo>
                    <a:pt x="163" y="1"/>
                  </a:moveTo>
                  <a:cubicBezTo>
                    <a:pt x="149" y="1"/>
                    <a:pt x="134" y="3"/>
                    <a:pt x="119" y="7"/>
                  </a:cubicBezTo>
                  <a:cubicBezTo>
                    <a:pt x="48" y="43"/>
                    <a:pt x="0" y="126"/>
                    <a:pt x="36" y="209"/>
                  </a:cubicBezTo>
                  <a:lnTo>
                    <a:pt x="393" y="1174"/>
                  </a:lnTo>
                  <a:cubicBezTo>
                    <a:pt x="417" y="1233"/>
                    <a:pt x="477" y="1281"/>
                    <a:pt x="536" y="1281"/>
                  </a:cubicBezTo>
                  <a:cubicBezTo>
                    <a:pt x="631" y="1281"/>
                    <a:pt x="703" y="1174"/>
                    <a:pt x="679" y="1067"/>
                  </a:cubicBezTo>
                  <a:lnTo>
                    <a:pt x="322" y="102"/>
                  </a:lnTo>
                  <a:cubicBezTo>
                    <a:pt x="292" y="43"/>
                    <a:pt x="231" y="1"/>
                    <a:pt x="163" y="1"/>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6"/>
            <p:cNvSpPr/>
            <p:nvPr/>
          </p:nvSpPr>
          <p:spPr>
            <a:xfrm>
              <a:off x="3457730" y="4348590"/>
              <a:ext cx="32600" cy="35367"/>
            </a:xfrm>
            <a:custGeom>
              <a:avLst/>
              <a:gdLst/>
              <a:ahLst/>
              <a:cxnLst/>
              <a:rect l="l" t="t" r="r" b="b"/>
              <a:pathLst>
                <a:path w="1025" h="1112" extrusionOk="0">
                  <a:moveTo>
                    <a:pt x="183" y="0"/>
                  </a:moveTo>
                  <a:cubicBezTo>
                    <a:pt x="147" y="0"/>
                    <a:pt x="110" y="13"/>
                    <a:pt x="72" y="40"/>
                  </a:cubicBezTo>
                  <a:cubicBezTo>
                    <a:pt x="13" y="99"/>
                    <a:pt x="1" y="194"/>
                    <a:pt x="60" y="266"/>
                  </a:cubicBezTo>
                  <a:lnTo>
                    <a:pt x="715" y="1052"/>
                  </a:lnTo>
                  <a:cubicBezTo>
                    <a:pt x="751" y="1087"/>
                    <a:pt x="787" y="1111"/>
                    <a:pt x="834" y="1111"/>
                  </a:cubicBezTo>
                  <a:cubicBezTo>
                    <a:pt x="953" y="1099"/>
                    <a:pt x="1025" y="944"/>
                    <a:pt x="953" y="849"/>
                  </a:cubicBezTo>
                  <a:lnTo>
                    <a:pt x="298" y="51"/>
                  </a:lnTo>
                  <a:cubicBezTo>
                    <a:pt x="266" y="19"/>
                    <a:pt x="226" y="0"/>
                    <a:pt x="183" y="0"/>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6"/>
            <p:cNvSpPr/>
            <p:nvPr/>
          </p:nvSpPr>
          <p:spPr>
            <a:xfrm>
              <a:off x="3727723" y="4351611"/>
              <a:ext cx="32218" cy="34954"/>
            </a:xfrm>
            <a:custGeom>
              <a:avLst/>
              <a:gdLst/>
              <a:ahLst/>
              <a:cxnLst/>
              <a:rect l="l" t="t" r="r" b="b"/>
              <a:pathLst>
                <a:path w="1013" h="1099" extrusionOk="0">
                  <a:moveTo>
                    <a:pt x="834" y="1"/>
                  </a:moveTo>
                  <a:cubicBezTo>
                    <a:pt x="791" y="1"/>
                    <a:pt x="748" y="19"/>
                    <a:pt x="715" y="52"/>
                  </a:cubicBezTo>
                  <a:lnTo>
                    <a:pt x="60" y="838"/>
                  </a:lnTo>
                  <a:cubicBezTo>
                    <a:pt x="1" y="897"/>
                    <a:pt x="13" y="1004"/>
                    <a:pt x="72" y="1064"/>
                  </a:cubicBezTo>
                  <a:cubicBezTo>
                    <a:pt x="96" y="1088"/>
                    <a:pt x="128" y="1098"/>
                    <a:pt x="161" y="1098"/>
                  </a:cubicBezTo>
                  <a:cubicBezTo>
                    <a:pt x="211" y="1098"/>
                    <a:pt x="263" y="1075"/>
                    <a:pt x="299" y="1040"/>
                  </a:cubicBezTo>
                  <a:lnTo>
                    <a:pt x="953" y="254"/>
                  </a:lnTo>
                  <a:cubicBezTo>
                    <a:pt x="1013" y="183"/>
                    <a:pt x="1013" y="76"/>
                    <a:pt x="930" y="40"/>
                  </a:cubicBezTo>
                  <a:cubicBezTo>
                    <a:pt x="903" y="13"/>
                    <a:pt x="869" y="1"/>
                    <a:pt x="834" y="1"/>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6"/>
            <p:cNvSpPr/>
            <p:nvPr/>
          </p:nvSpPr>
          <p:spPr>
            <a:xfrm>
              <a:off x="3668279" y="4315926"/>
              <a:ext cx="22391" cy="40742"/>
            </a:xfrm>
            <a:custGeom>
              <a:avLst/>
              <a:gdLst/>
              <a:ahLst/>
              <a:cxnLst/>
              <a:rect l="l" t="t" r="r" b="b"/>
              <a:pathLst>
                <a:path w="704" h="1281" extrusionOk="0">
                  <a:moveTo>
                    <a:pt x="544" y="1"/>
                  </a:moveTo>
                  <a:cubicBezTo>
                    <a:pt x="481" y="1"/>
                    <a:pt x="413" y="43"/>
                    <a:pt x="394" y="102"/>
                  </a:cubicBezTo>
                  <a:lnTo>
                    <a:pt x="36" y="1067"/>
                  </a:lnTo>
                  <a:cubicBezTo>
                    <a:pt x="1" y="1174"/>
                    <a:pt x="84" y="1281"/>
                    <a:pt x="179" y="1281"/>
                  </a:cubicBezTo>
                  <a:cubicBezTo>
                    <a:pt x="239" y="1281"/>
                    <a:pt x="298" y="1233"/>
                    <a:pt x="334" y="1174"/>
                  </a:cubicBezTo>
                  <a:lnTo>
                    <a:pt x="691" y="209"/>
                  </a:lnTo>
                  <a:cubicBezTo>
                    <a:pt x="703" y="126"/>
                    <a:pt x="655" y="43"/>
                    <a:pt x="584" y="7"/>
                  </a:cubicBezTo>
                  <a:cubicBezTo>
                    <a:pt x="571" y="3"/>
                    <a:pt x="558" y="1"/>
                    <a:pt x="544" y="1"/>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6"/>
            <p:cNvSpPr/>
            <p:nvPr/>
          </p:nvSpPr>
          <p:spPr>
            <a:xfrm>
              <a:off x="3603143" y="4563019"/>
              <a:ext cx="9891" cy="42078"/>
            </a:xfrm>
            <a:custGeom>
              <a:avLst/>
              <a:gdLst/>
              <a:ahLst/>
              <a:cxnLst/>
              <a:rect l="l" t="t" r="r" b="b"/>
              <a:pathLst>
                <a:path w="311" h="1323" extrusionOk="0">
                  <a:moveTo>
                    <a:pt x="144" y="1"/>
                  </a:moveTo>
                  <a:cubicBezTo>
                    <a:pt x="60" y="1"/>
                    <a:pt x="1" y="72"/>
                    <a:pt x="1" y="144"/>
                  </a:cubicBezTo>
                  <a:lnTo>
                    <a:pt x="1" y="1168"/>
                  </a:lnTo>
                  <a:cubicBezTo>
                    <a:pt x="1" y="1263"/>
                    <a:pt x="72" y="1322"/>
                    <a:pt x="144" y="1322"/>
                  </a:cubicBezTo>
                  <a:cubicBezTo>
                    <a:pt x="239" y="1322"/>
                    <a:pt x="298" y="1251"/>
                    <a:pt x="298" y="1168"/>
                  </a:cubicBezTo>
                  <a:lnTo>
                    <a:pt x="298" y="144"/>
                  </a:lnTo>
                  <a:cubicBezTo>
                    <a:pt x="310" y="72"/>
                    <a:pt x="239" y="1"/>
                    <a:pt x="144" y="1"/>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6"/>
            <p:cNvSpPr/>
            <p:nvPr/>
          </p:nvSpPr>
          <p:spPr>
            <a:xfrm>
              <a:off x="3667134" y="4552206"/>
              <a:ext cx="22009" cy="40233"/>
            </a:xfrm>
            <a:custGeom>
              <a:avLst/>
              <a:gdLst/>
              <a:ahLst/>
              <a:cxnLst/>
              <a:rect l="l" t="t" r="r" b="b"/>
              <a:pathLst>
                <a:path w="692" h="1265" extrusionOk="0">
                  <a:moveTo>
                    <a:pt x="165" y="0"/>
                  </a:moveTo>
                  <a:cubicBezTo>
                    <a:pt x="150" y="0"/>
                    <a:pt x="135" y="3"/>
                    <a:pt x="120" y="7"/>
                  </a:cubicBezTo>
                  <a:cubicBezTo>
                    <a:pt x="37" y="43"/>
                    <a:pt x="1" y="126"/>
                    <a:pt x="25" y="198"/>
                  </a:cubicBezTo>
                  <a:lnTo>
                    <a:pt x="382" y="1174"/>
                  </a:lnTo>
                  <a:cubicBezTo>
                    <a:pt x="410" y="1231"/>
                    <a:pt x="468" y="1265"/>
                    <a:pt x="527" y="1265"/>
                  </a:cubicBezTo>
                  <a:cubicBezTo>
                    <a:pt x="542" y="1265"/>
                    <a:pt x="557" y="1263"/>
                    <a:pt x="572" y="1258"/>
                  </a:cubicBezTo>
                  <a:cubicBezTo>
                    <a:pt x="656" y="1234"/>
                    <a:pt x="691" y="1139"/>
                    <a:pt x="668" y="1067"/>
                  </a:cubicBezTo>
                  <a:lnTo>
                    <a:pt x="310" y="103"/>
                  </a:lnTo>
                  <a:cubicBezTo>
                    <a:pt x="282" y="36"/>
                    <a:pt x="223" y="0"/>
                    <a:pt x="165" y="0"/>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6"/>
            <p:cNvSpPr/>
            <p:nvPr/>
          </p:nvSpPr>
          <p:spPr>
            <a:xfrm>
              <a:off x="3727723" y="4524662"/>
              <a:ext cx="32982" cy="35367"/>
            </a:xfrm>
            <a:custGeom>
              <a:avLst/>
              <a:gdLst/>
              <a:ahLst/>
              <a:cxnLst/>
              <a:rect l="l" t="t" r="r" b="b"/>
              <a:pathLst>
                <a:path w="1037" h="1112" extrusionOk="0">
                  <a:moveTo>
                    <a:pt x="178" y="1"/>
                  </a:moveTo>
                  <a:cubicBezTo>
                    <a:pt x="142" y="1"/>
                    <a:pt x="104" y="13"/>
                    <a:pt x="72" y="40"/>
                  </a:cubicBezTo>
                  <a:cubicBezTo>
                    <a:pt x="13" y="100"/>
                    <a:pt x="1" y="195"/>
                    <a:pt x="60" y="266"/>
                  </a:cubicBezTo>
                  <a:lnTo>
                    <a:pt x="715" y="1052"/>
                  </a:lnTo>
                  <a:cubicBezTo>
                    <a:pt x="739" y="1088"/>
                    <a:pt x="787" y="1112"/>
                    <a:pt x="834" y="1112"/>
                  </a:cubicBezTo>
                  <a:cubicBezTo>
                    <a:pt x="965" y="1100"/>
                    <a:pt x="1037" y="945"/>
                    <a:pt x="953" y="850"/>
                  </a:cubicBezTo>
                  <a:lnTo>
                    <a:pt x="299" y="52"/>
                  </a:lnTo>
                  <a:cubicBezTo>
                    <a:pt x="266" y="19"/>
                    <a:pt x="222" y="1"/>
                    <a:pt x="178" y="1"/>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6"/>
            <p:cNvSpPr/>
            <p:nvPr/>
          </p:nvSpPr>
          <p:spPr>
            <a:xfrm>
              <a:off x="3457349" y="4522023"/>
              <a:ext cx="32218" cy="34954"/>
            </a:xfrm>
            <a:custGeom>
              <a:avLst/>
              <a:gdLst/>
              <a:ahLst/>
              <a:cxnLst/>
              <a:rect l="l" t="t" r="r" b="b"/>
              <a:pathLst>
                <a:path w="1013" h="1099" extrusionOk="0">
                  <a:moveTo>
                    <a:pt x="841" y="0"/>
                  </a:moveTo>
                  <a:cubicBezTo>
                    <a:pt x="795" y="0"/>
                    <a:pt x="748" y="19"/>
                    <a:pt x="715" y="52"/>
                  </a:cubicBezTo>
                  <a:lnTo>
                    <a:pt x="60" y="837"/>
                  </a:lnTo>
                  <a:cubicBezTo>
                    <a:pt x="1" y="897"/>
                    <a:pt x="13" y="1004"/>
                    <a:pt x="72" y="1064"/>
                  </a:cubicBezTo>
                  <a:cubicBezTo>
                    <a:pt x="96" y="1088"/>
                    <a:pt x="128" y="1098"/>
                    <a:pt x="161" y="1098"/>
                  </a:cubicBezTo>
                  <a:cubicBezTo>
                    <a:pt x="211" y="1098"/>
                    <a:pt x="263" y="1075"/>
                    <a:pt x="298" y="1040"/>
                  </a:cubicBezTo>
                  <a:lnTo>
                    <a:pt x="953" y="254"/>
                  </a:lnTo>
                  <a:cubicBezTo>
                    <a:pt x="1013" y="183"/>
                    <a:pt x="1013" y="99"/>
                    <a:pt x="941" y="40"/>
                  </a:cubicBezTo>
                  <a:cubicBezTo>
                    <a:pt x="915" y="13"/>
                    <a:pt x="878" y="0"/>
                    <a:pt x="841" y="0"/>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6"/>
            <p:cNvSpPr/>
            <p:nvPr/>
          </p:nvSpPr>
          <p:spPr>
            <a:xfrm>
              <a:off x="3526270" y="4551665"/>
              <a:ext cx="22772" cy="40392"/>
            </a:xfrm>
            <a:custGeom>
              <a:avLst/>
              <a:gdLst/>
              <a:ahLst/>
              <a:cxnLst/>
              <a:rect l="l" t="t" r="r" b="b"/>
              <a:pathLst>
                <a:path w="716" h="1270" extrusionOk="0">
                  <a:moveTo>
                    <a:pt x="531" y="0"/>
                  </a:moveTo>
                  <a:cubicBezTo>
                    <a:pt x="472" y="0"/>
                    <a:pt x="412" y="41"/>
                    <a:pt x="394" y="96"/>
                  </a:cubicBezTo>
                  <a:lnTo>
                    <a:pt x="36" y="1072"/>
                  </a:lnTo>
                  <a:cubicBezTo>
                    <a:pt x="1" y="1144"/>
                    <a:pt x="48" y="1227"/>
                    <a:pt x="120" y="1263"/>
                  </a:cubicBezTo>
                  <a:cubicBezTo>
                    <a:pt x="137" y="1268"/>
                    <a:pt x="154" y="1270"/>
                    <a:pt x="170" y="1270"/>
                  </a:cubicBezTo>
                  <a:cubicBezTo>
                    <a:pt x="235" y="1270"/>
                    <a:pt x="294" y="1234"/>
                    <a:pt x="322" y="1167"/>
                  </a:cubicBezTo>
                  <a:lnTo>
                    <a:pt x="679" y="203"/>
                  </a:lnTo>
                  <a:cubicBezTo>
                    <a:pt x="715" y="132"/>
                    <a:pt x="679" y="36"/>
                    <a:pt x="584" y="13"/>
                  </a:cubicBezTo>
                  <a:cubicBezTo>
                    <a:pt x="567" y="4"/>
                    <a:pt x="549" y="0"/>
                    <a:pt x="531" y="0"/>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 name="Google Shape;995;p46"/>
          <p:cNvGrpSpPr/>
          <p:nvPr/>
        </p:nvGrpSpPr>
        <p:grpSpPr>
          <a:xfrm>
            <a:off x="4300189" y="4136772"/>
            <a:ext cx="388731" cy="478607"/>
            <a:chOff x="3584201" y="4294996"/>
            <a:chExt cx="267574" cy="329415"/>
          </a:xfrm>
        </p:grpSpPr>
        <p:sp>
          <p:nvSpPr>
            <p:cNvPr id="996" name="Google Shape;996;p46"/>
            <p:cNvSpPr/>
            <p:nvPr/>
          </p:nvSpPr>
          <p:spPr>
            <a:xfrm>
              <a:off x="3584201" y="4294996"/>
              <a:ext cx="267574" cy="329415"/>
            </a:xfrm>
            <a:custGeom>
              <a:avLst/>
              <a:gdLst/>
              <a:ahLst/>
              <a:cxnLst/>
              <a:rect l="l" t="t" r="r" b="b"/>
              <a:pathLst>
                <a:path w="8407" h="10350" extrusionOk="0">
                  <a:moveTo>
                    <a:pt x="4191" y="321"/>
                  </a:moveTo>
                  <a:lnTo>
                    <a:pt x="8097" y="1095"/>
                  </a:lnTo>
                  <a:lnTo>
                    <a:pt x="8097" y="6727"/>
                  </a:lnTo>
                  <a:lnTo>
                    <a:pt x="4191" y="10001"/>
                  </a:lnTo>
                  <a:lnTo>
                    <a:pt x="298" y="6727"/>
                  </a:lnTo>
                  <a:lnTo>
                    <a:pt x="298" y="1095"/>
                  </a:lnTo>
                  <a:lnTo>
                    <a:pt x="4191" y="321"/>
                  </a:lnTo>
                  <a:close/>
                  <a:moveTo>
                    <a:pt x="4168" y="0"/>
                  </a:moveTo>
                  <a:lnTo>
                    <a:pt x="120" y="810"/>
                  </a:lnTo>
                  <a:cubicBezTo>
                    <a:pt x="48" y="822"/>
                    <a:pt x="0" y="881"/>
                    <a:pt x="0" y="953"/>
                  </a:cubicBezTo>
                  <a:lnTo>
                    <a:pt x="0" y="6787"/>
                  </a:lnTo>
                  <a:cubicBezTo>
                    <a:pt x="0" y="6834"/>
                    <a:pt x="12" y="6882"/>
                    <a:pt x="60" y="6906"/>
                  </a:cubicBezTo>
                  <a:lnTo>
                    <a:pt x="4108" y="10323"/>
                  </a:lnTo>
                  <a:cubicBezTo>
                    <a:pt x="4138" y="10341"/>
                    <a:pt x="4171" y="10350"/>
                    <a:pt x="4203" y="10350"/>
                  </a:cubicBezTo>
                  <a:cubicBezTo>
                    <a:pt x="4236" y="10350"/>
                    <a:pt x="4269" y="10341"/>
                    <a:pt x="4299" y="10323"/>
                  </a:cubicBezTo>
                  <a:lnTo>
                    <a:pt x="8347" y="6906"/>
                  </a:lnTo>
                  <a:cubicBezTo>
                    <a:pt x="8382" y="6882"/>
                    <a:pt x="8406" y="6834"/>
                    <a:pt x="8406" y="6787"/>
                  </a:cubicBezTo>
                  <a:lnTo>
                    <a:pt x="8406" y="953"/>
                  </a:lnTo>
                  <a:cubicBezTo>
                    <a:pt x="8406" y="881"/>
                    <a:pt x="8347" y="822"/>
                    <a:pt x="8275" y="810"/>
                  </a:cubicBezTo>
                  <a:lnTo>
                    <a:pt x="4227" y="0"/>
                  </a:ln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6"/>
            <p:cNvSpPr/>
            <p:nvPr/>
          </p:nvSpPr>
          <p:spPr>
            <a:xfrm>
              <a:off x="3604666" y="4315811"/>
              <a:ext cx="226644" cy="281610"/>
            </a:xfrm>
            <a:custGeom>
              <a:avLst/>
              <a:gdLst/>
              <a:ahLst/>
              <a:cxnLst/>
              <a:rect l="l" t="t" r="r" b="b"/>
              <a:pathLst>
                <a:path w="7121" h="8848" extrusionOk="0">
                  <a:moveTo>
                    <a:pt x="3525" y="1"/>
                  </a:moveTo>
                  <a:lnTo>
                    <a:pt x="119" y="691"/>
                  </a:lnTo>
                  <a:cubicBezTo>
                    <a:pt x="36" y="703"/>
                    <a:pt x="0" y="763"/>
                    <a:pt x="0" y="834"/>
                  </a:cubicBezTo>
                  <a:lnTo>
                    <a:pt x="0" y="5835"/>
                  </a:lnTo>
                  <a:cubicBezTo>
                    <a:pt x="0" y="5883"/>
                    <a:pt x="12" y="5930"/>
                    <a:pt x="60" y="5954"/>
                  </a:cubicBezTo>
                  <a:lnTo>
                    <a:pt x="3465" y="8811"/>
                  </a:lnTo>
                  <a:cubicBezTo>
                    <a:pt x="3495" y="8835"/>
                    <a:pt x="3528" y="8847"/>
                    <a:pt x="3560" y="8847"/>
                  </a:cubicBezTo>
                  <a:cubicBezTo>
                    <a:pt x="3593" y="8847"/>
                    <a:pt x="3626" y="8835"/>
                    <a:pt x="3656" y="8811"/>
                  </a:cubicBezTo>
                  <a:lnTo>
                    <a:pt x="7061" y="5954"/>
                  </a:lnTo>
                  <a:cubicBezTo>
                    <a:pt x="7097" y="5930"/>
                    <a:pt x="7120" y="5883"/>
                    <a:pt x="7120" y="5835"/>
                  </a:cubicBezTo>
                  <a:lnTo>
                    <a:pt x="7120" y="4609"/>
                  </a:lnTo>
                  <a:cubicBezTo>
                    <a:pt x="7120" y="4513"/>
                    <a:pt x="7049" y="4454"/>
                    <a:pt x="6977" y="4454"/>
                  </a:cubicBezTo>
                  <a:cubicBezTo>
                    <a:pt x="6882" y="4454"/>
                    <a:pt x="6823" y="4525"/>
                    <a:pt x="6823" y="4609"/>
                  </a:cubicBezTo>
                  <a:lnTo>
                    <a:pt x="6823" y="5763"/>
                  </a:lnTo>
                  <a:lnTo>
                    <a:pt x="3572" y="8502"/>
                  </a:lnTo>
                  <a:lnTo>
                    <a:pt x="298" y="5763"/>
                  </a:lnTo>
                  <a:lnTo>
                    <a:pt x="298" y="953"/>
                  </a:lnTo>
                  <a:lnTo>
                    <a:pt x="3548" y="299"/>
                  </a:lnTo>
                  <a:lnTo>
                    <a:pt x="6811" y="953"/>
                  </a:lnTo>
                  <a:lnTo>
                    <a:pt x="6811" y="3847"/>
                  </a:lnTo>
                  <a:cubicBezTo>
                    <a:pt x="6799" y="3930"/>
                    <a:pt x="6870" y="4013"/>
                    <a:pt x="6966" y="4013"/>
                  </a:cubicBezTo>
                  <a:cubicBezTo>
                    <a:pt x="7049" y="4013"/>
                    <a:pt x="7108" y="3930"/>
                    <a:pt x="7108" y="3858"/>
                  </a:cubicBezTo>
                  <a:lnTo>
                    <a:pt x="7108" y="834"/>
                  </a:lnTo>
                  <a:cubicBezTo>
                    <a:pt x="7108" y="763"/>
                    <a:pt x="7061" y="703"/>
                    <a:pt x="6989" y="691"/>
                  </a:cubicBezTo>
                  <a:lnTo>
                    <a:pt x="3584" y="1"/>
                  </a:ln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6"/>
            <p:cNvSpPr/>
            <p:nvPr/>
          </p:nvSpPr>
          <p:spPr>
            <a:xfrm>
              <a:off x="3645597" y="4362056"/>
              <a:ext cx="144019" cy="144019"/>
            </a:xfrm>
            <a:custGeom>
              <a:avLst/>
              <a:gdLst/>
              <a:ahLst/>
              <a:cxnLst/>
              <a:rect l="l" t="t" r="r" b="b"/>
              <a:pathLst>
                <a:path w="4525" h="4525" extrusionOk="0">
                  <a:moveTo>
                    <a:pt x="2262" y="322"/>
                  </a:moveTo>
                  <a:cubicBezTo>
                    <a:pt x="3334" y="322"/>
                    <a:pt x="4215" y="1203"/>
                    <a:pt x="4215" y="2275"/>
                  </a:cubicBezTo>
                  <a:cubicBezTo>
                    <a:pt x="4215" y="3346"/>
                    <a:pt x="3334" y="4227"/>
                    <a:pt x="2262" y="4227"/>
                  </a:cubicBezTo>
                  <a:cubicBezTo>
                    <a:pt x="1191" y="4227"/>
                    <a:pt x="322" y="3346"/>
                    <a:pt x="322" y="2275"/>
                  </a:cubicBezTo>
                  <a:cubicBezTo>
                    <a:pt x="322" y="1203"/>
                    <a:pt x="1191" y="322"/>
                    <a:pt x="2262" y="322"/>
                  </a:cubicBezTo>
                  <a:close/>
                  <a:moveTo>
                    <a:pt x="2262" y="0"/>
                  </a:moveTo>
                  <a:cubicBezTo>
                    <a:pt x="1012" y="0"/>
                    <a:pt x="0" y="1012"/>
                    <a:pt x="0" y="2263"/>
                  </a:cubicBezTo>
                  <a:cubicBezTo>
                    <a:pt x="0" y="3513"/>
                    <a:pt x="1012" y="4525"/>
                    <a:pt x="2262" y="4525"/>
                  </a:cubicBezTo>
                  <a:cubicBezTo>
                    <a:pt x="3513" y="4525"/>
                    <a:pt x="4525" y="3513"/>
                    <a:pt x="4525" y="2263"/>
                  </a:cubicBezTo>
                  <a:cubicBezTo>
                    <a:pt x="4525" y="1012"/>
                    <a:pt x="3513" y="0"/>
                    <a:pt x="2262" y="0"/>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6"/>
            <p:cNvSpPr/>
            <p:nvPr/>
          </p:nvSpPr>
          <p:spPr>
            <a:xfrm>
              <a:off x="3692574" y="4377970"/>
              <a:ext cx="51561" cy="112574"/>
            </a:xfrm>
            <a:custGeom>
              <a:avLst/>
              <a:gdLst/>
              <a:ahLst/>
              <a:cxnLst/>
              <a:rect l="l" t="t" r="r" b="b"/>
              <a:pathLst>
                <a:path w="1620" h="3537" extrusionOk="0">
                  <a:moveTo>
                    <a:pt x="810" y="0"/>
                  </a:moveTo>
                  <a:cubicBezTo>
                    <a:pt x="727" y="0"/>
                    <a:pt x="656" y="72"/>
                    <a:pt x="656" y="155"/>
                  </a:cubicBezTo>
                  <a:lnTo>
                    <a:pt x="656" y="489"/>
                  </a:lnTo>
                  <a:cubicBezTo>
                    <a:pt x="298" y="524"/>
                    <a:pt x="1" y="834"/>
                    <a:pt x="1" y="1203"/>
                  </a:cubicBezTo>
                  <a:cubicBezTo>
                    <a:pt x="1" y="1608"/>
                    <a:pt x="334" y="1917"/>
                    <a:pt x="715" y="1917"/>
                  </a:cubicBezTo>
                  <a:lnTo>
                    <a:pt x="882" y="1917"/>
                  </a:lnTo>
                  <a:cubicBezTo>
                    <a:pt x="1108" y="1917"/>
                    <a:pt x="1298" y="2108"/>
                    <a:pt x="1298" y="2334"/>
                  </a:cubicBezTo>
                  <a:cubicBezTo>
                    <a:pt x="1298" y="2560"/>
                    <a:pt x="1108" y="2751"/>
                    <a:pt x="882" y="2751"/>
                  </a:cubicBezTo>
                  <a:lnTo>
                    <a:pt x="644" y="2751"/>
                  </a:lnTo>
                  <a:cubicBezTo>
                    <a:pt x="465" y="2751"/>
                    <a:pt x="310" y="2608"/>
                    <a:pt x="310" y="2429"/>
                  </a:cubicBezTo>
                  <a:cubicBezTo>
                    <a:pt x="310" y="2334"/>
                    <a:pt x="239" y="2275"/>
                    <a:pt x="167" y="2275"/>
                  </a:cubicBezTo>
                  <a:cubicBezTo>
                    <a:pt x="84" y="2275"/>
                    <a:pt x="13" y="2346"/>
                    <a:pt x="13" y="2429"/>
                  </a:cubicBezTo>
                  <a:cubicBezTo>
                    <a:pt x="13" y="2787"/>
                    <a:pt x="298" y="3060"/>
                    <a:pt x="656" y="3060"/>
                  </a:cubicBezTo>
                  <a:lnTo>
                    <a:pt x="667" y="3060"/>
                  </a:lnTo>
                  <a:lnTo>
                    <a:pt x="667" y="3394"/>
                  </a:lnTo>
                  <a:cubicBezTo>
                    <a:pt x="667" y="3477"/>
                    <a:pt x="739" y="3537"/>
                    <a:pt x="822" y="3537"/>
                  </a:cubicBezTo>
                  <a:cubicBezTo>
                    <a:pt x="894" y="3537"/>
                    <a:pt x="965" y="3465"/>
                    <a:pt x="965" y="3394"/>
                  </a:cubicBezTo>
                  <a:lnTo>
                    <a:pt x="965" y="3048"/>
                  </a:lnTo>
                  <a:cubicBezTo>
                    <a:pt x="1322" y="3025"/>
                    <a:pt x="1620" y="2703"/>
                    <a:pt x="1620" y="2334"/>
                  </a:cubicBezTo>
                  <a:cubicBezTo>
                    <a:pt x="1620" y="1929"/>
                    <a:pt x="1298" y="1620"/>
                    <a:pt x="906" y="1620"/>
                  </a:cubicBezTo>
                  <a:lnTo>
                    <a:pt x="739" y="1620"/>
                  </a:lnTo>
                  <a:cubicBezTo>
                    <a:pt x="525" y="1620"/>
                    <a:pt x="334" y="1429"/>
                    <a:pt x="334" y="1203"/>
                  </a:cubicBezTo>
                  <a:cubicBezTo>
                    <a:pt x="334" y="977"/>
                    <a:pt x="525" y="786"/>
                    <a:pt x="739" y="786"/>
                  </a:cubicBezTo>
                  <a:lnTo>
                    <a:pt x="977" y="786"/>
                  </a:lnTo>
                  <a:cubicBezTo>
                    <a:pt x="1167" y="786"/>
                    <a:pt x="1310" y="941"/>
                    <a:pt x="1310" y="1120"/>
                  </a:cubicBezTo>
                  <a:lnTo>
                    <a:pt x="1310" y="1286"/>
                  </a:lnTo>
                  <a:cubicBezTo>
                    <a:pt x="1310" y="1358"/>
                    <a:pt x="1382" y="1429"/>
                    <a:pt x="1465" y="1429"/>
                  </a:cubicBezTo>
                  <a:cubicBezTo>
                    <a:pt x="1548" y="1429"/>
                    <a:pt x="1608" y="1358"/>
                    <a:pt x="1608" y="1286"/>
                  </a:cubicBezTo>
                  <a:lnTo>
                    <a:pt x="1608" y="1120"/>
                  </a:lnTo>
                  <a:cubicBezTo>
                    <a:pt x="1608" y="762"/>
                    <a:pt x="1322" y="477"/>
                    <a:pt x="965" y="477"/>
                  </a:cubicBezTo>
                  <a:lnTo>
                    <a:pt x="953" y="477"/>
                  </a:lnTo>
                  <a:lnTo>
                    <a:pt x="953" y="155"/>
                  </a:lnTo>
                  <a:cubicBezTo>
                    <a:pt x="953" y="60"/>
                    <a:pt x="882" y="0"/>
                    <a:pt x="810" y="0"/>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0" name="Google Shape;1000;p46"/>
          <p:cNvGrpSpPr/>
          <p:nvPr/>
        </p:nvGrpSpPr>
        <p:grpSpPr>
          <a:xfrm>
            <a:off x="4227977" y="2535020"/>
            <a:ext cx="552096" cy="363869"/>
            <a:chOff x="3988156" y="1568461"/>
            <a:chExt cx="349052" cy="230049"/>
          </a:xfrm>
        </p:grpSpPr>
        <p:sp>
          <p:nvSpPr>
            <p:cNvPr id="1001" name="Google Shape;1001;p46"/>
            <p:cNvSpPr/>
            <p:nvPr/>
          </p:nvSpPr>
          <p:spPr>
            <a:xfrm>
              <a:off x="3988156" y="1571135"/>
              <a:ext cx="349052" cy="227376"/>
            </a:xfrm>
            <a:custGeom>
              <a:avLst/>
              <a:gdLst/>
              <a:ahLst/>
              <a:cxnLst/>
              <a:rect l="l" t="t" r="r" b="b"/>
              <a:pathLst>
                <a:path w="10967" h="7144" extrusionOk="0">
                  <a:moveTo>
                    <a:pt x="3203" y="322"/>
                  </a:moveTo>
                  <a:cubicBezTo>
                    <a:pt x="3489" y="322"/>
                    <a:pt x="3763" y="429"/>
                    <a:pt x="3977" y="631"/>
                  </a:cubicBezTo>
                  <a:lnTo>
                    <a:pt x="6168" y="2703"/>
                  </a:lnTo>
                  <a:lnTo>
                    <a:pt x="4930" y="2703"/>
                  </a:lnTo>
                  <a:lnTo>
                    <a:pt x="3072" y="322"/>
                  </a:lnTo>
                  <a:close/>
                  <a:moveTo>
                    <a:pt x="9240" y="3012"/>
                  </a:moveTo>
                  <a:cubicBezTo>
                    <a:pt x="9514" y="3036"/>
                    <a:pt x="9752" y="3143"/>
                    <a:pt x="9942" y="3346"/>
                  </a:cubicBezTo>
                  <a:lnTo>
                    <a:pt x="10049" y="3441"/>
                  </a:lnTo>
                  <a:lnTo>
                    <a:pt x="9406" y="3441"/>
                  </a:lnTo>
                  <a:lnTo>
                    <a:pt x="9406" y="3453"/>
                  </a:lnTo>
                  <a:cubicBezTo>
                    <a:pt x="9323" y="3453"/>
                    <a:pt x="9240" y="3370"/>
                    <a:pt x="9240" y="3286"/>
                  </a:cubicBezTo>
                  <a:lnTo>
                    <a:pt x="9240" y="3012"/>
                  </a:lnTo>
                  <a:close/>
                  <a:moveTo>
                    <a:pt x="6894" y="3715"/>
                  </a:moveTo>
                  <a:lnTo>
                    <a:pt x="3977" y="6477"/>
                  </a:lnTo>
                  <a:cubicBezTo>
                    <a:pt x="3763" y="6679"/>
                    <a:pt x="3501" y="6799"/>
                    <a:pt x="3203" y="6799"/>
                  </a:cubicBezTo>
                  <a:lnTo>
                    <a:pt x="3072" y="6799"/>
                  </a:lnTo>
                  <a:lnTo>
                    <a:pt x="5466" y="3715"/>
                  </a:lnTo>
                  <a:close/>
                  <a:moveTo>
                    <a:pt x="2953" y="0"/>
                  </a:moveTo>
                  <a:cubicBezTo>
                    <a:pt x="2846" y="0"/>
                    <a:pt x="2751" y="60"/>
                    <a:pt x="2703" y="143"/>
                  </a:cubicBezTo>
                  <a:cubicBezTo>
                    <a:pt x="2668" y="238"/>
                    <a:pt x="2679" y="333"/>
                    <a:pt x="2739" y="429"/>
                  </a:cubicBezTo>
                  <a:lnTo>
                    <a:pt x="4513" y="2703"/>
                  </a:lnTo>
                  <a:lnTo>
                    <a:pt x="2191" y="2703"/>
                  </a:lnTo>
                  <a:cubicBezTo>
                    <a:pt x="2096" y="2703"/>
                    <a:pt x="2013" y="2655"/>
                    <a:pt x="1953" y="2572"/>
                  </a:cubicBezTo>
                  <a:lnTo>
                    <a:pt x="1239" y="1334"/>
                  </a:lnTo>
                  <a:cubicBezTo>
                    <a:pt x="1132" y="1155"/>
                    <a:pt x="941" y="1048"/>
                    <a:pt x="727" y="1048"/>
                  </a:cubicBezTo>
                  <a:lnTo>
                    <a:pt x="274" y="1048"/>
                  </a:lnTo>
                  <a:cubicBezTo>
                    <a:pt x="120" y="1048"/>
                    <a:pt x="1" y="1167"/>
                    <a:pt x="1" y="1322"/>
                  </a:cubicBezTo>
                  <a:lnTo>
                    <a:pt x="1" y="3834"/>
                  </a:lnTo>
                  <a:cubicBezTo>
                    <a:pt x="1" y="4167"/>
                    <a:pt x="274" y="4429"/>
                    <a:pt x="596" y="4429"/>
                  </a:cubicBezTo>
                  <a:lnTo>
                    <a:pt x="1977" y="4429"/>
                  </a:lnTo>
                  <a:cubicBezTo>
                    <a:pt x="2072" y="4429"/>
                    <a:pt x="2144" y="4358"/>
                    <a:pt x="2144" y="4263"/>
                  </a:cubicBezTo>
                  <a:cubicBezTo>
                    <a:pt x="2144" y="4179"/>
                    <a:pt x="2072" y="4096"/>
                    <a:pt x="1977" y="4096"/>
                  </a:cubicBezTo>
                  <a:lnTo>
                    <a:pt x="596" y="4096"/>
                  </a:lnTo>
                  <a:cubicBezTo>
                    <a:pt x="453" y="4096"/>
                    <a:pt x="310" y="3977"/>
                    <a:pt x="310" y="3822"/>
                  </a:cubicBezTo>
                  <a:lnTo>
                    <a:pt x="310" y="1369"/>
                  </a:lnTo>
                  <a:lnTo>
                    <a:pt x="727" y="1369"/>
                  </a:lnTo>
                  <a:cubicBezTo>
                    <a:pt x="834" y="1369"/>
                    <a:pt x="905" y="1405"/>
                    <a:pt x="965" y="1500"/>
                  </a:cubicBezTo>
                  <a:lnTo>
                    <a:pt x="1679" y="2739"/>
                  </a:lnTo>
                  <a:cubicBezTo>
                    <a:pt x="1786" y="2905"/>
                    <a:pt x="1977" y="3036"/>
                    <a:pt x="2191" y="3036"/>
                  </a:cubicBezTo>
                  <a:lnTo>
                    <a:pt x="8895" y="3036"/>
                  </a:lnTo>
                  <a:lnTo>
                    <a:pt x="8895" y="3298"/>
                  </a:lnTo>
                  <a:cubicBezTo>
                    <a:pt x="8895" y="3572"/>
                    <a:pt x="9109" y="3774"/>
                    <a:pt x="9371" y="3774"/>
                  </a:cubicBezTo>
                  <a:lnTo>
                    <a:pt x="10323" y="3774"/>
                  </a:lnTo>
                  <a:lnTo>
                    <a:pt x="10538" y="3977"/>
                  </a:lnTo>
                  <a:cubicBezTo>
                    <a:pt x="10561" y="4012"/>
                    <a:pt x="10597" y="4060"/>
                    <a:pt x="10597" y="4096"/>
                  </a:cubicBezTo>
                  <a:lnTo>
                    <a:pt x="6930" y="4096"/>
                  </a:lnTo>
                  <a:lnTo>
                    <a:pt x="7382" y="3679"/>
                  </a:lnTo>
                  <a:cubicBezTo>
                    <a:pt x="7430" y="3643"/>
                    <a:pt x="7442" y="3560"/>
                    <a:pt x="7430" y="3501"/>
                  </a:cubicBezTo>
                  <a:cubicBezTo>
                    <a:pt x="7394" y="3453"/>
                    <a:pt x="7335" y="3405"/>
                    <a:pt x="7275" y="3405"/>
                  </a:cubicBezTo>
                  <a:lnTo>
                    <a:pt x="5454" y="3405"/>
                  </a:lnTo>
                  <a:cubicBezTo>
                    <a:pt x="5358" y="3405"/>
                    <a:pt x="5287" y="3453"/>
                    <a:pt x="5239" y="3501"/>
                  </a:cubicBezTo>
                  <a:lnTo>
                    <a:pt x="4775" y="4096"/>
                  </a:lnTo>
                  <a:lnTo>
                    <a:pt x="2739" y="4096"/>
                  </a:lnTo>
                  <a:cubicBezTo>
                    <a:pt x="2656" y="4096"/>
                    <a:pt x="2572" y="4179"/>
                    <a:pt x="2572" y="4263"/>
                  </a:cubicBezTo>
                  <a:cubicBezTo>
                    <a:pt x="2572" y="4358"/>
                    <a:pt x="2656" y="4429"/>
                    <a:pt x="2739" y="4429"/>
                  </a:cubicBezTo>
                  <a:lnTo>
                    <a:pt x="4525" y="4429"/>
                  </a:lnTo>
                  <a:lnTo>
                    <a:pt x="2751" y="6703"/>
                  </a:lnTo>
                  <a:cubicBezTo>
                    <a:pt x="2691" y="6787"/>
                    <a:pt x="2679" y="6906"/>
                    <a:pt x="2727" y="6989"/>
                  </a:cubicBezTo>
                  <a:cubicBezTo>
                    <a:pt x="2763" y="7084"/>
                    <a:pt x="2858" y="7144"/>
                    <a:pt x="2965" y="7144"/>
                  </a:cubicBezTo>
                  <a:lnTo>
                    <a:pt x="3203" y="7144"/>
                  </a:lnTo>
                  <a:cubicBezTo>
                    <a:pt x="3572" y="7144"/>
                    <a:pt x="3930" y="7001"/>
                    <a:pt x="4203" y="6739"/>
                  </a:cubicBezTo>
                  <a:lnTo>
                    <a:pt x="6644" y="4429"/>
                  </a:lnTo>
                  <a:lnTo>
                    <a:pt x="10716" y="4429"/>
                  </a:lnTo>
                  <a:cubicBezTo>
                    <a:pt x="10847" y="4429"/>
                    <a:pt x="10966" y="4322"/>
                    <a:pt x="10966" y="4179"/>
                  </a:cubicBezTo>
                  <a:cubicBezTo>
                    <a:pt x="10954" y="4001"/>
                    <a:pt x="10895" y="3846"/>
                    <a:pt x="10788" y="3751"/>
                  </a:cubicBezTo>
                  <a:lnTo>
                    <a:pt x="10168" y="3120"/>
                  </a:lnTo>
                  <a:cubicBezTo>
                    <a:pt x="9895" y="2858"/>
                    <a:pt x="9526" y="2703"/>
                    <a:pt x="9156" y="2703"/>
                  </a:cubicBezTo>
                  <a:lnTo>
                    <a:pt x="6620" y="2703"/>
                  </a:lnTo>
                  <a:lnTo>
                    <a:pt x="4180" y="393"/>
                  </a:lnTo>
                  <a:cubicBezTo>
                    <a:pt x="3918" y="143"/>
                    <a:pt x="3561" y="0"/>
                    <a:pt x="3191" y="0"/>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6"/>
            <p:cNvSpPr/>
            <p:nvPr/>
          </p:nvSpPr>
          <p:spPr>
            <a:xfrm>
              <a:off x="4188256" y="1568461"/>
              <a:ext cx="146661" cy="61809"/>
            </a:xfrm>
            <a:custGeom>
              <a:avLst/>
              <a:gdLst/>
              <a:ahLst/>
              <a:cxnLst/>
              <a:rect l="l" t="t" r="r" b="b"/>
              <a:pathLst>
                <a:path w="4608" h="1942" extrusionOk="0">
                  <a:moveTo>
                    <a:pt x="2274" y="1"/>
                  </a:moveTo>
                  <a:cubicBezTo>
                    <a:pt x="1726" y="1"/>
                    <a:pt x="1250" y="382"/>
                    <a:pt x="1095" y="882"/>
                  </a:cubicBezTo>
                  <a:cubicBezTo>
                    <a:pt x="1036" y="870"/>
                    <a:pt x="976" y="870"/>
                    <a:pt x="905" y="870"/>
                  </a:cubicBezTo>
                  <a:cubicBezTo>
                    <a:pt x="393" y="870"/>
                    <a:pt x="0" y="1263"/>
                    <a:pt x="0" y="1775"/>
                  </a:cubicBezTo>
                  <a:cubicBezTo>
                    <a:pt x="12" y="1882"/>
                    <a:pt x="83" y="1941"/>
                    <a:pt x="179" y="1941"/>
                  </a:cubicBezTo>
                  <a:lnTo>
                    <a:pt x="2929" y="1941"/>
                  </a:lnTo>
                  <a:cubicBezTo>
                    <a:pt x="3012" y="1941"/>
                    <a:pt x="3096" y="1870"/>
                    <a:pt x="3096" y="1775"/>
                  </a:cubicBezTo>
                  <a:cubicBezTo>
                    <a:pt x="3096" y="1680"/>
                    <a:pt x="3012" y="1608"/>
                    <a:pt x="2929" y="1608"/>
                  </a:cubicBezTo>
                  <a:lnTo>
                    <a:pt x="357" y="1608"/>
                  </a:lnTo>
                  <a:cubicBezTo>
                    <a:pt x="429" y="1358"/>
                    <a:pt x="655" y="1179"/>
                    <a:pt x="917" y="1179"/>
                  </a:cubicBezTo>
                  <a:cubicBezTo>
                    <a:pt x="1012" y="1179"/>
                    <a:pt x="1084" y="1191"/>
                    <a:pt x="1155" y="1239"/>
                  </a:cubicBezTo>
                  <a:cubicBezTo>
                    <a:pt x="1179" y="1245"/>
                    <a:pt x="1206" y="1248"/>
                    <a:pt x="1232" y="1248"/>
                  </a:cubicBezTo>
                  <a:cubicBezTo>
                    <a:pt x="1259" y="1248"/>
                    <a:pt x="1286" y="1245"/>
                    <a:pt x="1310" y="1239"/>
                  </a:cubicBezTo>
                  <a:cubicBezTo>
                    <a:pt x="1345" y="1203"/>
                    <a:pt x="1381" y="1168"/>
                    <a:pt x="1381" y="1120"/>
                  </a:cubicBezTo>
                  <a:cubicBezTo>
                    <a:pt x="1441" y="667"/>
                    <a:pt x="1822" y="334"/>
                    <a:pt x="2274" y="334"/>
                  </a:cubicBezTo>
                  <a:cubicBezTo>
                    <a:pt x="2691" y="334"/>
                    <a:pt x="3048" y="608"/>
                    <a:pt x="3155" y="1001"/>
                  </a:cubicBezTo>
                  <a:cubicBezTo>
                    <a:pt x="3167" y="1048"/>
                    <a:pt x="3191" y="1072"/>
                    <a:pt x="3227" y="1108"/>
                  </a:cubicBezTo>
                  <a:cubicBezTo>
                    <a:pt x="3241" y="1122"/>
                    <a:pt x="3267" y="1128"/>
                    <a:pt x="3296" y="1128"/>
                  </a:cubicBezTo>
                  <a:cubicBezTo>
                    <a:pt x="3316" y="1128"/>
                    <a:pt x="3338" y="1125"/>
                    <a:pt x="3358" y="1120"/>
                  </a:cubicBezTo>
                  <a:cubicBezTo>
                    <a:pt x="3429" y="1084"/>
                    <a:pt x="3512" y="1072"/>
                    <a:pt x="3584" y="1072"/>
                  </a:cubicBezTo>
                  <a:cubicBezTo>
                    <a:pt x="3905" y="1072"/>
                    <a:pt x="4191" y="1310"/>
                    <a:pt x="4262" y="1608"/>
                  </a:cubicBezTo>
                  <a:lnTo>
                    <a:pt x="3667" y="1608"/>
                  </a:lnTo>
                  <a:cubicBezTo>
                    <a:pt x="3584" y="1608"/>
                    <a:pt x="3512" y="1680"/>
                    <a:pt x="3512" y="1775"/>
                  </a:cubicBezTo>
                  <a:cubicBezTo>
                    <a:pt x="3512" y="1870"/>
                    <a:pt x="3584" y="1941"/>
                    <a:pt x="3667" y="1941"/>
                  </a:cubicBezTo>
                  <a:lnTo>
                    <a:pt x="4441" y="1941"/>
                  </a:lnTo>
                  <a:cubicBezTo>
                    <a:pt x="4536" y="1941"/>
                    <a:pt x="4608" y="1870"/>
                    <a:pt x="4608" y="1775"/>
                  </a:cubicBezTo>
                  <a:cubicBezTo>
                    <a:pt x="4608" y="1203"/>
                    <a:pt x="4143" y="751"/>
                    <a:pt x="3584" y="751"/>
                  </a:cubicBezTo>
                  <a:cubicBezTo>
                    <a:pt x="3524" y="751"/>
                    <a:pt x="3465" y="751"/>
                    <a:pt x="3405" y="763"/>
                  </a:cubicBezTo>
                  <a:cubicBezTo>
                    <a:pt x="3227" y="298"/>
                    <a:pt x="2774" y="1"/>
                    <a:pt x="2274" y="1"/>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6"/>
            <p:cNvSpPr/>
            <p:nvPr/>
          </p:nvSpPr>
          <p:spPr>
            <a:xfrm>
              <a:off x="4123805" y="1677598"/>
              <a:ext cx="13304" cy="13304"/>
            </a:xfrm>
            <a:custGeom>
              <a:avLst/>
              <a:gdLst/>
              <a:ahLst/>
              <a:cxnLst/>
              <a:rect l="l" t="t" r="r" b="b"/>
              <a:pathLst>
                <a:path w="418" h="418" extrusionOk="0">
                  <a:moveTo>
                    <a:pt x="203" y="1"/>
                  </a:moveTo>
                  <a:cubicBezTo>
                    <a:pt x="84" y="1"/>
                    <a:pt x="1" y="84"/>
                    <a:pt x="1" y="203"/>
                  </a:cubicBezTo>
                  <a:cubicBezTo>
                    <a:pt x="1" y="322"/>
                    <a:pt x="84" y="417"/>
                    <a:pt x="203" y="417"/>
                  </a:cubicBezTo>
                  <a:cubicBezTo>
                    <a:pt x="311" y="417"/>
                    <a:pt x="418" y="322"/>
                    <a:pt x="418" y="203"/>
                  </a:cubicBezTo>
                  <a:cubicBezTo>
                    <a:pt x="418" y="84"/>
                    <a:pt x="322" y="1"/>
                    <a:pt x="203" y="1"/>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6"/>
            <p:cNvSpPr/>
            <p:nvPr/>
          </p:nvSpPr>
          <p:spPr>
            <a:xfrm>
              <a:off x="4096147" y="1677598"/>
              <a:ext cx="13304" cy="13304"/>
            </a:xfrm>
            <a:custGeom>
              <a:avLst/>
              <a:gdLst/>
              <a:ahLst/>
              <a:cxnLst/>
              <a:rect l="l" t="t" r="r" b="b"/>
              <a:pathLst>
                <a:path w="418" h="418" extrusionOk="0">
                  <a:moveTo>
                    <a:pt x="215" y="1"/>
                  </a:moveTo>
                  <a:cubicBezTo>
                    <a:pt x="96" y="1"/>
                    <a:pt x="1" y="84"/>
                    <a:pt x="1" y="203"/>
                  </a:cubicBezTo>
                  <a:cubicBezTo>
                    <a:pt x="1" y="322"/>
                    <a:pt x="96" y="417"/>
                    <a:pt x="215" y="417"/>
                  </a:cubicBezTo>
                  <a:cubicBezTo>
                    <a:pt x="334" y="417"/>
                    <a:pt x="418" y="322"/>
                    <a:pt x="418" y="203"/>
                  </a:cubicBezTo>
                  <a:cubicBezTo>
                    <a:pt x="418" y="84"/>
                    <a:pt x="334" y="1"/>
                    <a:pt x="215" y="1"/>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6"/>
            <p:cNvSpPr/>
            <p:nvPr/>
          </p:nvSpPr>
          <p:spPr>
            <a:xfrm>
              <a:off x="4068871" y="1677598"/>
              <a:ext cx="13686" cy="13304"/>
            </a:xfrm>
            <a:custGeom>
              <a:avLst/>
              <a:gdLst/>
              <a:ahLst/>
              <a:cxnLst/>
              <a:rect l="l" t="t" r="r" b="b"/>
              <a:pathLst>
                <a:path w="430" h="418" extrusionOk="0">
                  <a:moveTo>
                    <a:pt x="215" y="1"/>
                  </a:moveTo>
                  <a:cubicBezTo>
                    <a:pt x="96" y="1"/>
                    <a:pt x="12" y="84"/>
                    <a:pt x="12" y="203"/>
                  </a:cubicBezTo>
                  <a:cubicBezTo>
                    <a:pt x="1" y="322"/>
                    <a:pt x="96" y="417"/>
                    <a:pt x="215" y="417"/>
                  </a:cubicBezTo>
                  <a:cubicBezTo>
                    <a:pt x="334" y="417"/>
                    <a:pt x="429" y="322"/>
                    <a:pt x="429" y="203"/>
                  </a:cubicBezTo>
                  <a:cubicBezTo>
                    <a:pt x="429" y="84"/>
                    <a:pt x="334" y="1"/>
                    <a:pt x="215" y="1"/>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6"/>
            <p:cNvSpPr/>
            <p:nvPr/>
          </p:nvSpPr>
          <p:spPr>
            <a:xfrm>
              <a:off x="4041594" y="1677598"/>
              <a:ext cx="13304" cy="13304"/>
            </a:xfrm>
            <a:custGeom>
              <a:avLst/>
              <a:gdLst/>
              <a:ahLst/>
              <a:cxnLst/>
              <a:rect l="l" t="t" r="r" b="b"/>
              <a:pathLst>
                <a:path w="418" h="418" extrusionOk="0">
                  <a:moveTo>
                    <a:pt x="215" y="1"/>
                  </a:moveTo>
                  <a:cubicBezTo>
                    <a:pt x="96" y="1"/>
                    <a:pt x="0" y="84"/>
                    <a:pt x="0" y="203"/>
                  </a:cubicBezTo>
                  <a:cubicBezTo>
                    <a:pt x="0" y="322"/>
                    <a:pt x="96" y="417"/>
                    <a:pt x="215" y="417"/>
                  </a:cubicBezTo>
                  <a:cubicBezTo>
                    <a:pt x="334" y="417"/>
                    <a:pt x="417" y="322"/>
                    <a:pt x="417" y="203"/>
                  </a:cubicBezTo>
                  <a:cubicBezTo>
                    <a:pt x="417" y="84"/>
                    <a:pt x="334" y="1"/>
                    <a:pt x="215" y="1"/>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6"/>
            <p:cNvSpPr/>
            <p:nvPr/>
          </p:nvSpPr>
          <p:spPr>
            <a:xfrm>
              <a:off x="4239402" y="1677598"/>
              <a:ext cx="13304" cy="13304"/>
            </a:xfrm>
            <a:custGeom>
              <a:avLst/>
              <a:gdLst/>
              <a:ahLst/>
              <a:cxnLst/>
              <a:rect l="l" t="t" r="r" b="b"/>
              <a:pathLst>
                <a:path w="418" h="418" extrusionOk="0">
                  <a:moveTo>
                    <a:pt x="203" y="1"/>
                  </a:moveTo>
                  <a:cubicBezTo>
                    <a:pt x="84" y="1"/>
                    <a:pt x="0" y="84"/>
                    <a:pt x="0" y="203"/>
                  </a:cubicBezTo>
                  <a:cubicBezTo>
                    <a:pt x="0" y="322"/>
                    <a:pt x="84" y="417"/>
                    <a:pt x="203" y="417"/>
                  </a:cubicBezTo>
                  <a:cubicBezTo>
                    <a:pt x="322" y="417"/>
                    <a:pt x="417" y="322"/>
                    <a:pt x="417" y="203"/>
                  </a:cubicBezTo>
                  <a:cubicBezTo>
                    <a:pt x="417" y="84"/>
                    <a:pt x="322" y="1"/>
                    <a:pt x="203" y="1"/>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46"/>
          <p:cNvGrpSpPr/>
          <p:nvPr/>
        </p:nvGrpSpPr>
        <p:grpSpPr>
          <a:xfrm>
            <a:off x="4213366" y="3293931"/>
            <a:ext cx="533144" cy="509063"/>
            <a:chOff x="7390435" y="3680868"/>
            <a:chExt cx="372073" cy="355243"/>
          </a:xfrm>
        </p:grpSpPr>
        <p:sp>
          <p:nvSpPr>
            <p:cNvPr id="1009" name="Google Shape;1009;p46"/>
            <p:cNvSpPr/>
            <p:nvPr/>
          </p:nvSpPr>
          <p:spPr>
            <a:xfrm>
              <a:off x="7390435" y="3744950"/>
              <a:ext cx="294178" cy="291162"/>
            </a:xfrm>
            <a:custGeom>
              <a:avLst/>
              <a:gdLst/>
              <a:ahLst/>
              <a:cxnLst/>
              <a:rect l="l" t="t" r="r" b="b"/>
              <a:pathLst>
                <a:path w="9264" h="9169" extrusionOk="0">
                  <a:moveTo>
                    <a:pt x="4668" y="0"/>
                  </a:moveTo>
                  <a:cubicBezTo>
                    <a:pt x="3441" y="0"/>
                    <a:pt x="2287" y="477"/>
                    <a:pt x="1417" y="1334"/>
                  </a:cubicBezTo>
                  <a:cubicBezTo>
                    <a:pt x="1358" y="1393"/>
                    <a:pt x="1358" y="1501"/>
                    <a:pt x="1417" y="1572"/>
                  </a:cubicBezTo>
                  <a:cubicBezTo>
                    <a:pt x="1447" y="1602"/>
                    <a:pt x="1489" y="1617"/>
                    <a:pt x="1532" y="1617"/>
                  </a:cubicBezTo>
                  <a:cubicBezTo>
                    <a:pt x="1575" y="1617"/>
                    <a:pt x="1620" y="1602"/>
                    <a:pt x="1655" y="1572"/>
                  </a:cubicBezTo>
                  <a:cubicBezTo>
                    <a:pt x="2465" y="774"/>
                    <a:pt x="3537" y="322"/>
                    <a:pt x="4668" y="322"/>
                  </a:cubicBezTo>
                  <a:cubicBezTo>
                    <a:pt x="5799" y="322"/>
                    <a:pt x="6870" y="774"/>
                    <a:pt x="7668" y="1572"/>
                  </a:cubicBezTo>
                  <a:cubicBezTo>
                    <a:pt x="8478" y="2382"/>
                    <a:pt x="8918" y="3453"/>
                    <a:pt x="8918" y="4584"/>
                  </a:cubicBezTo>
                  <a:cubicBezTo>
                    <a:pt x="8918" y="5715"/>
                    <a:pt x="8478" y="6787"/>
                    <a:pt x="7668" y="7585"/>
                  </a:cubicBezTo>
                  <a:cubicBezTo>
                    <a:pt x="6841" y="8412"/>
                    <a:pt x="5751" y="8826"/>
                    <a:pt x="4662" y="8826"/>
                  </a:cubicBezTo>
                  <a:cubicBezTo>
                    <a:pt x="3572" y="8826"/>
                    <a:pt x="2483" y="8412"/>
                    <a:pt x="1655" y="7585"/>
                  </a:cubicBezTo>
                  <a:cubicBezTo>
                    <a:pt x="953" y="6882"/>
                    <a:pt x="524" y="5965"/>
                    <a:pt x="441" y="4977"/>
                  </a:cubicBezTo>
                  <a:cubicBezTo>
                    <a:pt x="346" y="4013"/>
                    <a:pt x="596" y="3037"/>
                    <a:pt x="1132" y="2227"/>
                  </a:cubicBezTo>
                  <a:cubicBezTo>
                    <a:pt x="1179" y="2155"/>
                    <a:pt x="1167" y="2048"/>
                    <a:pt x="1096" y="1989"/>
                  </a:cubicBezTo>
                  <a:cubicBezTo>
                    <a:pt x="1066" y="1972"/>
                    <a:pt x="1035" y="1964"/>
                    <a:pt x="1005" y="1964"/>
                  </a:cubicBezTo>
                  <a:cubicBezTo>
                    <a:pt x="950" y="1964"/>
                    <a:pt x="896" y="1990"/>
                    <a:pt x="858" y="2036"/>
                  </a:cubicBezTo>
                  <a:cubicBezTo>
                    <a:pt x="274" y="2894"/>
                    <a:pt x="1" y="3953"/>
                    <a:pt x="108" y="5013"/>
                  </a:cubicBezTo>
                  <a:cubicBezTo>
                    <a:pt x="215" y="6073"/>
                    <a:pt x="679" y="7085"/>
                    <a:pt x="1429" y="7823"/>
                  </a:cubicBezTo>
                  <a:cubicBezTo>
                    <a:pt x="2322" y="8716"/>
                    <a:pt x="3501" y="9168"/>
                    <a:pt x="4680" y="9168"/>
                  </a:cubicBezTo>
                  <a:cubicBezTo>
                    <a:pt x="5858" y="9168"/>
                    <a:pt x="7025" y="8716"/>
                    <a:pt x="7918" y="7823"/>
                  </a:cubicBezTo>
                  <a:cubicBezTo>
                    <a:pt x="8787" y="6966"/>
                    <a:pt x="9264" y="5799"/>
                    <a:pt x="9264" y="4584"/>
                  </a:cubicBezTo>
                  <a:cubicBezTo>
                    <a:pt x="9264" y="3358"/>
                    <a:pt x="8787" y="2203"/>
                    <a:pt x="7906" y="1334"/>
                  </a:cubicBezTo>
                  <a:cubicBezTo>
                    <a:pt x="7049" y="477"/>
                    <a:pt x="5882" y="0"/>
                    <a:pt x="4668" y="0"/>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6"/>
            <p:cNvSpPr/>
            <p:nvPr/>
          </p:nvSpPr>
          <p:spPr>
            <a:xfrm>
              <a:off x="7408948" y="3772259"/>
              <a:ext cx="259407" cy="236257"/>
            </a:xfrm>
            <a:custGeom>
              <a:avLst/>
              <a:gdLst/>
              <a:ahLst/>
              <a:cxnLst/>
              <a:rect l="l" t="t" r="r" b="b"/>
              <a:pathLst>
                <a:path w="8169" h="7440" extrusionOk="0">
                  <a:moveTo>
                    <a:pt x="4085" y="319"/>
                  </a:moveTo>
                  <a:cubicBezTo>
                    <a:pt x="4942" y="319"/>
                    <a:pt x="5823" y="653"/>
                    <a:pt x="6478" y="1319"/>
                  </a:cubicBezTo>
                  <a:cubicBezTo>
                    <a:pt x="7800" y="2653"/>
                    <a:pt x="7800" y="4796"/>
                    <a:pt x="6478" y="6117"/>
                  </a:cubicBezTo>
                  <a:cubicBezTo>
                    <a:pt x="5817" y="6778"/>
                    <a:pt x="4951" y="7109"/>
                    <a:pt x="4083" y="7109"/>
                  </a:cubicBezTo>
                  <a:cubicBezTo>
                    <a:pt x="3216" y="7109"/>
                    <a:pt x="2346" y="6778"/>
                    <a:pt x="1680" y="6117"/>
                  </a:cubicBezTo>
                  <a:cubicBezTo>
                    <a:pt x="358" y="4796"/>
                    <a:pt x="358" y="2653"/>
                    <a:pt x="1680" y="1319"/>
                  </a:cubicBezTo>
                  <a:cubicBezTo>
                    <a:pt x="2335" y="664"/>
                    <a:pt x="3216" y="319"/>
                    <a:pt x="4085" y="319"/>
                  </a:cubicBezTo>
                  <a:close/>
                  <a:moveTo>
                    <a:pt x="4088" y="1"/>
                  </a:moveTo>
                  <a:cubicBezTo>
                    <a:pt x="3132" y="1"/>
                    <a:pt x="2174" y="361"/>
                    <a:pt x="1442" y="1081"/>
                  </a:cubicBezTo>
                  <a:cubicBezTo>
                    <a:pt x="1" y="2534"/>
                    <a:pt x="1" y="4891"/>
                    <a:pt x="1442" y="6356"/>
                  </a:cubicBezTo>
                  <a:cubicBezTo>
                    <a:pt x="2180" y="7082"/>
                    <a:pt x="3120" y="7439"/>
                    <a:pt x="4085" y="7439"/>
                  </a:cubicBezTo>
                  <a:cubicBezTo>
                    <a:pt x="5037" y="7439"/>
                    <a:pt x="5978" y="7082"/>
                    <a:pt x="6716" y="6356"/>
                  </a:cubicBezTo>
                  <a:cubicBezTo>
                    <a:pt x="8169" y="4891"/>
                    <a:pt x="8169" y="2546"/>
                    <a:pt x="6716" y="1081"/>
                  </a:cubicBezTo>
                  <a:cubicBezTo>
                    <a:pt x="5996" y="361"/>
                    <a:pt x="5043" y="1"/>
                    <a:pt x="4088" y="1"/>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6"/>
            <p:cNvSpPr/>
            <p:nvPr/>
          </p:nvSpPr>
          <p:spPr>
            <a:xfrm>
              <a:off x="7487986" y="3680868"/>
              <a:ext cx="274522" cy="259565"/>
            </a:xfrm>
            <a:custGeom>
              <a:avLst/>
              <a:gdLst/>
              <a:ahLst/>
              <a:cxnLst/>
              <a:rect l="l" t="t" r="r" b="b"/>
              <a:pathLst>
                <a:path w="8645" h="8174" extrusionOk="0">
                  <a:moveTo>
                    <a:pt x="3614" y="0"/>
                  </a:moveTo>
                  <a:cubicBezTo>
                    <a:pt x="2438" y="0"/>
                    <a:pt x="1262" y="447"/>
                    <a:pt x="369" y="1340"/>
                  </a:cubicBezTo>
                  <a:cubicBezTo>
                    <a:pt x="262" y="1447"/>
                    <a:pt x="167" y="1566"/>
                    <a:pt x="60" y="1685"/>
                  </a:cubicBezTo>
                  <a:cubicBezTo>
                    <a:pt x="0" y="1756"/>
                    <a:pt x="12" y="1864"/>
                    <a:pt x="84" y="1923"/>
                  </a:cubicBezTo>
                  <a:cubicBezTo>
                    <a:pt x="118" y="1948"/>
                    <a:pt x="155" y="1960"/>
                    <a:pt x="191" y="1960"/>
                  </a:cubicBezTo>
                  <a:cubicBezTo>
                    <a:pt x="240" y="1960"/>
                    <a:pt x="287" y="1936"/>
                    <a:pt x="322" y="1887"/>
                  </a:cubicBezTo>
                  <a:cubicBezTo>
                    <a:pt x="417" y="1792"/>
                    <a:pt x="500" y="1685"/>
                    <a:pt x="608" y="1578"/>
                  </a:cubicBezTo>
                  <a:cubicBezTo>
                    <a:pt x="1435" y="750"/>
                    <a:pt x="2524" y="337"/>
                    <a:pt x="3614" y="337"/>
                  </a:cubicBezTo>
                  <a:cubicBezTo>
                    <a:pt x="4703" y="337"/>
                    <a:pt x="5793" y="750"/>
                    <a:pt x="6620" y="1578"/>
                  </a:cubicBezTo>
                  <a:cubicBezTo>
                    <a:pt x="8275" y="3233"/>
                    <a:pt x="8275" y="5936"/>
                    <a:pt x="6620" y="7591"/>
                  </a:cubicBezTo>
                  <a:cubicBezTo>
                    <a:pt x="6513" y="7698"/>
                    <a:pt x="6418" y="7781"/>
                    <a:pt x="6311" y="7876"/>
                  </a:cubicBezTo>
                  <a:cubicBezTo>
                    <a:pt x="6239" y="7936"/>
                    <a:pt x="6215" y="8043"/>
                    <a:pt x="6275" y="8114"/>
                  </a:cubicBezTo>
                  <a:cubicBezTo>
                    <a:pt x="6311" y="8162"/>
                    <a:pt x="6358" y="8174"/>
                    <a:pt x="6418" y="8174"/>
                  </a:cubicBezTo>
                  <a:cubicBezTo>
                    <a:pt x="6454" y="8174"/>
                    <a:pt x="6489" y="8162"/>
                    <a:pt x="6513" y="8126"/>
                  </a:cubicBezTo>
                  <a:cubicBezTo>
                    <a:pt x="6632" y="8043"/>
                    <a:pt x="6751" y="7936"/>
                    <a:pt x="6858" y="7817"/>
                  </a:cubicBezTo>
                  <a:cubicBezTo>
                    <a:pt x="8644" y="6031"/>
                    <a:pt x="8644" y="3126"/>
                    <a:pt x="6858" y="1340"/>
                  </a:cubicBezTo>
                  <a:cubicBezTo>
                    <a:pt x="5965" y="447"/>
                    <a:pt x="4790" y="0"/>
                    <a:pt x="3614" y="0"/>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6"/>
            <p:cNvSpPr/>
            <p:nvPr/>
          </p:nvSpPr>
          <p:spPr>
            <a:xfrm>
              <a:off x="7691758" y="3789502"/>
              <a:ext cx="34073" cy="102918"/>
            </a:xfrm>
            <a:custGeom>
              <a:avLst/>
              <a:gdLst/>
              <a:ahLst/>
              <a:cxnLst/>
              <a:rect l="l" t="t" r="r" b="b"/>
              <a:pathLst>
                <a:path w="1073" h="3241" extrusionOk="0">
                  <a:moveTo>
                    <a:pt x="589" y="1"/>
                  </a:moveTo>
                  <a:cubicBezTo>
                    <a:pt x="580" y="1"/>
                    <a:pt x="570" y="1"/>
                    <a:pt x="560" y="2"/>
                  </a:cubicBezTo>
                  <a:cubicBezTo>
                    <a:pt x="477" y="38"/>
                    <a:pt x="429" y="121"/>
                    <a:pt x="441" y="217"/>
                  </a:cubicBezTo>
                  <a:cubicBezTo>
                    <a:pt x="715" y="1157"/>
                    <a:pt x="560" y="2145"/>
                    <a:pt x="37" y="2967"/>
                  </a:cubicBezTo>
                  <a:cubicBezTo>
                    <a:pt x="1" y="3038"/>
                    <a:pt x="13" y="3146"/>
                    <a:pt x="84" y="3205"/>
                  </a:cubicBezTo>
                  <a:cubicBezTo>
                    <a:pt x="120" y="3217"/>
                    <a:pt x="144" y="3241"/>
                    <a:pt x="167" y="3241"/>
                  </a:cubicBezTo>
                  <a:cubicBezTo>
                    <a:pt x="239" y="3241"/>
                    <a:pt x="275" y="3205"/>
                    <a:pt x="310" y="3158"/>
                  </a:cubicBezTo>
                  <a:cubicBezTo>
                    <a:pt x="906" y="2265"/>
                    <a:pt x="1072" y="1169"/>
                    <a:pt x="775" y="121"/>
                  </a:cubicBezTo>
                  <a:cubicBezTo>
                    <a:pt x="743" y="47"/>
                    <a:pt x="672" y="1"/>
                    <a:pt x="589" y="1"/>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6"/>
            <p:cNvSpPr/>
            <p:nvPr/>
          </p:nvSpPr>
          <p:spPr>
            <a:xfrm>
              <a:off x="7536000" y="3708082"/>
              <a:ext cx="173192" cy="72052"/>
            </a:xfrm>
            <a:custGeom>
              <a:avLst/>
              <a:gdLst/>
              <a:ahLst/>
              <a:cxnLst/>
              <a:rect l="l" t="t" r="r" b="b"/>
              <a:pathLst>
                <a:path w="5454" h="2269" extrusionOk="0">
                  <a:moveTo>
                    <a:pt x="2121" y="0"/>
                  </a:moveTo>
                  <a:cubicBezTo>
                    <a:pt x="1410" y="0"/>
                    <a:pt x="707" y="204"/>
                    <a:pt x="108" y="590"/>
                  </a:cubicBezTo>
                  <a:cubicBezTo>
                    <a:pt x="36" y="638"/>
                    <a:pt x="0" y="733"/>
                    <a:pt x="60" y="828"/>
                  </a:cubicBezTo>
                  <a:cubicBezTo>
                    <a:pt x="91" y="874"/>
                    <a:pt x="147" y="906"/>
                    <a:pt x="205" y="906"/>
                  </a:cubicBezTo>
                  <a:cubicBezTo>
                    <a:pt x="237" y="906"/>
                    <a:pt x="269" y="897"/>
                    <a:pt x="298" y="876"/>
                  </a:cubicBezTo>
                  <a:cubicBezTo>
                    <a:pt x="841" y="534"/>
                    <a:pt x="1478" y="344"/>
                    <a:pt x="2123" y="344"/>
                  </a:cubicBezTo>
                  <a:cubicBezTo>
                    <a:pt x="2241" y="344"/>
                    <a:pt x="2359" y="351"/>
                    <a:pt x="2477" y="364"/>
                  </a:cubicBezTo>
                  <a:cubicBezTo>
                    <a:pt x="3251" y="435"/>
                    <a:pt x="3977" y="792"/>
                    <a:pt x="4513" y="1328"/>
                  </a:cubicBezTo>
                  <a:cubicBezTo>
                    <a:pt x="4763" y="1590"/>
                    <a:pt x="4977" y="1864"/>
                    <a:pt x="5120" y="2185"/>
                  </a:cubicBezTo>
                  <a:cubicBezTo>
                    <a:pt x="5156" y="2245"/>
                    <a:pt x="5215" y="2269"/>
                    <a:pt x="5275" y="2269"/>
                  </a:cubicBezTo>
                  <a:cubicBezTo>
                    <a:pt x="5299" y="2269"/>
                    <a:pt x="5323" y="2269"/>
                    <a:pt x="5346" y="2257"/>
                  </a:cubicBezTo>
                  <a:cubicBezTo>
                    <a:pt x="5418" y="2197"/>
                    <a:pt x="5453" y="2102"/>
                    <a:pt x="5406" y="2019"/>
                  </a:cubicBezTo>
                  <a:cubicBezTo>
                    <a:pt x="5227" y="1673"/>
                    <a:pt x="5001" y="1364"/>
                    <a:pt x="4739" y="1102"/>
                  </a:cubicBezTo>
                  <a:cubicBezTo>
                    <a:pt x="4144" y="507"/>
                    <a:pt x="3334" y="114"/>
                    <a:pt x="2489" y="18"/>
                  </a:cubicBezTo>
                  <a:cubicBezTo>
                    <a:pt x="2366" y="6"/>
                    <a:pt x="2243" y="0"/>
                    <a:pt x="2121" y="0"/>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6"/>
            <p:cNvSpPr/>
            <p:nvPr/>
          </p:nvSpPr>
          <p:spPr>
            <a:xfrm>
              <a:off x="7501228" y="3819415"/>
              <a:ext cx="75640" cy="141437"/>
            </a:xfrm>
            <a:custGeom>
              <a:avLst/>
              <a:gdLst/>
              <a:ahLst/>
              <a:cxnLst/>
              <a:rect l="l" t="t" r="r" b="b"/>
              <a:pathLst>
                <a:path w="2382" h="4454" extrusionOk="0">
                  <a:moveTo>
                    <a:pt x="1012" y="692"/>
                  </a:moveTo>
                  <a:lnTo>
                    <a:pt x="1012" y="2061"/>
                  </a:lnTo>
                  <a:cubicBezTo>
                    <a:pt x="607" y="2001"/>
                    <a:pt x="310" y="1715"/>
                    <a:pt x="310" y="1370"/>
                  </a:cubicBezTo>
                  <a:cubicBezTo>
                    <a:pt x="310" y="1025"/>
                    <a:pt x="607" y="763"/>
                    <a:pt x="1012" y="692"/>
                  </a:cubicBezTo>
                  <a:close/>
                  <a:moveTo>
                    <a:pt x="1357" y="2418"/>
                  </a:moveTo>
                  <a:cubicBezTo>
                    <a:pt x="1750" y="2477"/>
                    <a:pt x="2048" y="2751"/>
                    <a:pt x="2048" y="3097"/>
                  </a:cubicBezTo>
                  <a:cubicBezTo>
                    <a:pt x="2048" y="3430"/>
                    <a:pt x="1738" y="3704"/>
                    <a:pt x="1357" y="3763"/>
                  </a:cubicBezTo>
                  <a:lnTo>
                    <a:pt x="1357" y="2418"/>
                  </a:lnTo>
                  <a:close/>
                  <a:moveTo>
                    <a:pt x="1191" y="1"/>
                  </a:moveTo>
                  <a:cubicBezTo>
                    <a:pt x="1095" y="1"/>
                    <a:pt x="1024" y="72"/>
                    <a:pt x="1024" y="168"/>
                  </a:cubicBezTo>
                  <a:lnTo>
                    <a:pt x="1024" y="358"/>
                  </a:lnTo>
                  <a:cubicBezTo>
                    <a:pt x="441" y="430"/>
                    <a:pt x="0" y="870"/>
                    <a:pt x="0" y="1370"/>
                  </a:cubicBezTo>
                  <a:cubicBezTo>
                    <a:pt x="0" y="1882"/>
                    <a:pt x="441" y="2323"/>
                    <a:pt x="1024" y="2382"/>
                  </a:cubicBezTo>
                  <a:lnTo>
                    <a:pt x="1024" y="3763"/>
                  </a:lnTo>
                  <a:cubicBezTo>
                    <a:pt x="619" y="3704"/>
                    <a:pt x="322" y="3430"/>
                    <a:pt x="322" y="3085"/>
                  </a:cubicBezTo>
                  <a:cubicBezTo>
                    <a:pt x="322" y="2989"/>
                    <a:pt x="250" y="2918"/>
                    <a:pt x="167" y="2918"/>
                  </a:cubicBezTo>
                  <a:cubicBezTo>
                    <a:pt x="71" y="2918"/>
                    <a:pt x="0" y="2989"/>
                    <a:pt x="0" y="3085"/>
                  </a:cubicBezTo>
                  <a:cubicBezTo>
                    <a:pt x="0" y="3609"/>
                    <a:pt x="441" y="4037"/>
                    <a:pt x="1024" y="4097"/>
                  </a:cubicBezTo>
                  <a:lnTo>
                    <a:pt x="1024" y="4287"/>
                  </a:lnTo>
                  <a:cubicBezTo>
                    <a:pt x="1024" y="4371"/>
                    <a:pt x="1095" y="4454"/>
                    <a:pt x="1191" y="4454"/>
                  </a:cubicBezTo>
                  <a:cubicBezTo>
                    <a:pt x="1274" y="4454"/>
                    <a:pt x="1357" y="4371"/>
                    <a:pt x="1357" y="4287"/>
                  </a:cubicBezTo>
                  <a:lnTo>
                    <a:pt x="1357" y="4097"/>
                  </a:lnTo>
                  <a:cubicBezTo>
                    <a:pt x="1929" y="4025"/>
                    <a:pt x="2381" y="3585"/>
                    <a:pt x="2381" y="3085"/>
                  </a:cubicBezTo>
                  <a:cubicBezTo>
                    <a:pt x="2381" y="2573"/>
                    <a:pt x="1929" y="2144"/>
                    <a:pt x="1357" y="2073"/>
                  </a:cubicBezTo>
                  <a:lnTo>
                    <a:pt x="1357" y="692"/>
                  </a:lnTo>
                  <a:cubicBezTo>
                    <a:pt x="1750" y="751"/>
                    <a:pt x="2048" y="1025"/>
                    <a:pt x="2048" y="1370"/>
                  </a:cubicBezTo>
                  <a:cubicBezTo>
                    <a:pt x="2048" y="1465"/>
                    <a:pt x="2131" y="1537"/>
                    <a:pt x="2215" y="1537"/>
                  </a:cubicBezTo>
                  <a:cubicBezTo>
                    <a:pt x="2298" y="1537"/>
                    <a:pt x="2381" y="1465"/>
                    <a:pt x="2381" y="1370"/>
                  </a:cubicBezTo>
                  <a:cubicBezTo>
                    <a:pt x="2381" y="846"/>
                    <a:pt x="1929" y="418"/>
                    <a:pt x="1345" y="358"/>
                  </a:cubicBezTo>
                  <a:lnTo>
                    <a:pt x="1345" y="168"/>
                  </a:lnTo>
                  <a:cubicBezTo>
                    <a:pt x="1345" y="72"/>
                    <a:pt x="1274" y="1"/>
                    <a:pt x="1191" y="1"/>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5" name="Google Shape;1015;p4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47"/>
          <p:cNvSpPr txBox="1">
            <a:spLocks noGrp="1"/>
          </p:cNvSpPr>
          <p:nvPr>
            <p:ph type="title"/>
          </p:nvPr>
        </p:nvSpPr>
        <p:spPr>
          <a:xfrm>
            <a:off x="4450450" y="1841300"/>
            <a:ext cx="3635100" cy="56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Implementation</a:t>
            </a:r>
            <a:endParaRPr/>
          </a:p>
        </p:txBody>
      </p:sp>
      <p:sp>
        <p:nvSpPr>
          <p:cNvPr id="1021" name="Google Shape;1021;p47"/>
          <p:cNvSpPr txBox="1">
            <a:spLocks noGrp="1"/>
          </p:cNvSpPr>
          <p:nvPr>
            <p:ph type="title" idx="2"/>
          </p:nvPr>
        </p:nvSpPr>
        <p:spPr>
          <a:xfrm>
            <a:off x="2179475" y="1841300"/>
            <a:ext cx="2077800" cy="134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022" name="Google Shape;1022;p47"/>
          <p:cNvSpPr txBox="1">
            <a:spLocks noGrp="1"/>
          </p:cNvSpPr>
          <p:nvPr>
            <p:ph type="title" idx="3"/>
          </p:nvPr>
        </p:nvSpPr>
        <p:spPr>
          <a:xfrm>
            <a:off x="4450450" y="2643713"/>
            <a:ext cx="2549700" cy="65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Features and system architecture</a:t>
            </a:r>
            <a:endParaRPr/>
          </a:p>
        </p:txBody>
      </p:sp>
      <p:cxnSp>
        <p:nvCxnSpPr>
          <p:cNvPr id="1023" name="Google Shape;1023;p47"/>
          <p:cNvCxnSpPr/>
          <p:nvPr/>
        </p:nvCxnSpPr>
        <p:spPr>
          <a:xfrm>
            <a:off x="4257250" y="2560875"/>
            <a:ext cx="4181400" cy="0"/>
          </a:xfrm>
          <a:prstGeom prst="straightConnector1">
            <a:avLst/>
          </a:prstGeom>
          <a:noFill/>
          <a:ln w="19050" cap="flat" cmpd="sng">
            <a:solidFill>
              <a:srgbClr val="775EF5"/>
            </a:solidFill>
            <a:prstDash val="solid"/>
            <a:round/>
            <a:headEnd type="diamond" w="med" len="med"/>
            <a:tailEnd type="diamond" w="med" len="med"/>
          </a:ln>
          <a:effectLst>
            <a:outerShdw blurRad="57150" algn="bl" rotWithShape="0">
              <a:srgbClr val="DFDEFF">
                <a:alpha val="50000"/>
              </a:srgbClr>
            </a:outerShdw>
          </a:effectLst>
        </p:spPr>
      </p:cxnSp>
      <p:sp>
        <p:nvSpPr>
          <p:cNvPr id="1024" name="Google Shape;1024;p4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Google Shape;1029;p4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Architecture</a:t>
            </a:r>
            <a:endParaRPr/>
          </a:p>
        </p:txBody>
      </p:sp>
      <p:sp>
        <p:nvSpPr>
          <p:cNvPr id="1030" name="Google Shape;1030;p48"/>
          <p:cNvSpPr txBox="1">
            <a:spLocks noGrp="1"/>
          </p:cNvSpPr>
          <p:nvPr>
            <p:ph type="subTitle" idx="1"/>
          </p:nvPr>
        </p:nvSpPr>
        <p:spPr>
          <a:xfrm>
            <a:off x="2692975" y="1859070"/>
            <a:ext cx="2355300" cy="4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Backend –</a:t>
            </a:r>
            <a:endParaRPr sz="2000"/>
          </a:p>
          <a:p>
            <a:pPr marL="0" lvl="0" indent="0" algn="ctr" rtl="0">
              <a:spcBef>
                <a:spcPts val="0"/>
              </a:spcBef>
              <a:spcAft>
                <a:spcPts val="0"/>
              </a:spcAft>
              <a:buNone/>
            </a:pPr>
            <a:r>
              <a:rPr lang="en" sz="2000"/>
              <a:t>Smart Contracts</a:t>
            </a:r>
            <a:endParaRPr sz="2000"/>
          </a:p>
        </p:txBody>
      </p:sp>
      <p:sp>
        <p:nvSpPr>
          <p:cNvPr id="1031" name="Google Shape;1031;p48"/>
          <p:cNvSpPr txBox="1">
            <a:spLocks noGrp="1"/>
          </p:cNvSpPr>
          <p:nvPr>
            <p:ph type="subTitle" idx="1"/>
          </p:nvPr>
        </p:nvSpPr>
        <p:spPr>
          <a:xfrm>
            <a:off x="883050" y="2023250"/>
            <a:ext cx="1494900" cy="4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Frontend</a:t>
            </a:r>
            <a:endParaRPr sz="2000"/>
          </a:p>
        </p:txBody>
      </p:sp>
      <p:sp>
        <p:nvSpPr>
          <p:cNvPr id="1032" name="Google Shape;1032;p48"/>
          <p:cNvSpPr/>
          <p:nvPr/>
        </p:nvSpPr>
        <p:spPr>
          <a:xfrm>
            <a:off x="827100" y="2436400"/>
            <a:ext cx="1606800" cy="22395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chemeClr val="lt1"/>
              </a:solidFill>
              <a:latin typeface="Titillium Web"/>
              <a:ea typeface="Titillium Web"/>
              <a:cs typeface="Titillium Web"/>
              <a:sym typeface="Titillium Web"/>
            </a:endParaRPr>
          </a:p>
        </p:txBody>
      </p:sp>
      <p:sp>
        <p:nvSpPr>
          <p:cNvPr id="1033" name="Google Shape;1033;p48"/>
          <p:cNvSpPr/>
          <p:nvPr/>
        </p:nvSpPr>
        <p:spPr>
          <a:xfrm>
            <a:off x="2692975" y="2436400"/>
            <a:ext cx="2355300" cy="22395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accent3"/>
                </a:solidFill>
                <a:latin typeface="Squada One"/>
                <a:ea typeface="Squada One"/>
                <a:cs typeface="Squada One"/>
                <a:sym typeface="Squada One"/>
              </a:rPr>
              <a:t>4 × Storage Contracts</a:t>
            </a:r>
            <a:endParaRPr sz="1900">
              <a:solidFill>
                <a:schemeClr val="accent3"/>
              </a:solidFill>
              <a:latin typeface="Squada One"/>
              <a:ea typeface="Squada One"/>
              <a:cs typeface="Squada One"/>
              <a:sym typeface="Squada One"/>
            </a:endParaRPr>
          </a:p>
          <a:p>
            <a:pPr marL="0" lvl="0" indent="0" algn="ctr" rtl="0">
              <a:spcBef>
                <a:spcPts val="0"/>
              </a:spcBef>
              <a:spcAft>
                <a:spcPts val="0"/>
              </a:spcAft>
              <a:buNone/>
            </a:pPr>
            <a:r>
              <a:rPr lang="en" sz="1900">
                <a:solidFill>
                  <a:schemeClr val="accent3"/>
                </a:solidFill>
                <a:latin typeface="Squada One"/>
                <a:ea typeface="Squada One"/>
                <a:cs typeface="Squada One"/>
                <a:sym typeface="Squada One"/>
              </a:rPr>
              <a:t>2 × NFT Contracts</a:t>
            </a:r>
            <a:endParaRPr sz="1900">
              <a:solidFill>
                <a:schemeClr val="accent3"/>
              </a:solidFill>
              <a:latin typeface="Squada One"/>
              <a:ea typeface="Squada One"/>
              <a:cs typeface="Squada One"/>
              <a:sym typeface="Squada One"/>
            </a:endParaRPr>
          </a:p>
          <a:p>
            <a:pPr marL="0" lvl="0" indent="0" algn="ctr" rtl="0">
              <a:spcBef>
                <a:spcPts val="0"/>
              </a:spcBef>
              <a:spcAft>
                <a:spcPts val="0"/>
              </a:spcAft>
              <a:buNone/>
            </a:pPr>
            <a:r>
              <a:rPr lang="en" sz="1900">
                <a:solidFill>
                  <a:schemeClr val="accent3"/>
                </a:solidFill>
                <a:latin typeface="Squada One"/>
                <a:ea typeface="Squada One"/>
                <a:cs typeface="Squada One"/>
                <a:sym typeface="Squada One"/>
              </a:rPr>
              <a:t>4 × Endpoints Contracts</a:t>
            </a:r>
            <a:endParaRPr sz="1000"/>
          </a:p>
        </p:txBody>
      </p:sp>
      <p:sp>
        <p:nvSpPr>
          <p:cNvPr id="1034" name="Google Shape;1034;p48"/>
          <p:cNvSpPr txBox="1">
            <a:spLocks noGrp="1"/>
          </p:cNvSpPr>
          <p:nvPr>
            <p:ph type="subTitle" idx="1"/>
          </p:nvPr>
        </p:nvSpPr>
        <p:spPr>
          <a:xfrm>
            <a:off x="6423475" y="3269525"/>
            <a:ext cx="2038500" cy="4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Mumbai Testnet</a:t>
            </a:r>
            <a:endParaRPr/>
          </a:p>
        </p:txBody>
      </p:sp>
      <p:cxnSp>
        <p:nvCxnSpPr>
          <p:cNvPr id="1035" name="Google Shape;1035;p48"/>
          <p:cNvCxnSpPr>
            <a:endCxn id="1034" idx="1"/>
          </p:cNvCxnSpPr>
          <p:nvPr/>
        </p:nvCxnSpPr>
        <p:spPr>
          <a:xfrm>
            <a:off x="5048275" y="3479375"/>
            <a:ext cx="1375200" cy="0"/>
          </a:xfrm>
          <a:prstGeom prst="straightConnector1">
            <a:avLst/>
          </a:prstGeom>
          <a:noFill/>
          <a:ln w="9525" cap="flat" cmpd="sng">
            <a:solidFill>
              <a:schemeClr val="dk2"/>
            </a:solidFill>
            <a:prstDash val="solid"/>
            <a:round/>
            <a:headEnd type="none" w="med" len="med"/>
            <a:tailEnd type="triangle" w="med" len="med"/>
          </a:ln>
        </p:spPr>
      </p:cxnSp>
      <p:sp>
        <p:nvSpPr>
          <p:cNvPr id="1036" name="Google Shape;1036;p48"/>
          <p:cNvSpPr txBox="1">
            <a:spLocks noGrp="1"/>
          </p:cNvSpPr>
          <p:nvPr>
            <p:ph type="subTitle" idx="4294967295"/>
          </p:nvPr>
        </p:nvSpPr>
        <p:spPr>
          <a:xfrm>
            <a:off x="5060425" y="2793563"/>
            <a:ext cx="1350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Deployed with hardhat</a:t>
            </a:r>
            <a:endParaRPr/>
          </a:p>
        </p:txBody>
      </p:sp>
      <p:sp>
        <p:nvSpPr>
          <p:cNvPr id="1037" name="Google Shape;1037;p48"/>
          <p:cNvSpPr txBox="1">
            <a:spLocks noGrp="1"/>
          </p:cNvSpPr>
          <p:nvPr>
            <p:ph type="subTitle" idx="4294967295"/>
          </p:nvPr>
        </p:nvSpPr>
        <p:spPr>
          <a:xfrm>
            <a:off x="3183025" y="4070225"/>
            <a:ext cx="1375200" cy="352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In Solidity</a:t>
            </a:r>
            <a:endParaRPr/>
          </a:p>
        </p:txBody>
      </p:sp>
      <p:sp>
        <p:nvSpPr>
          <p:cNvPr id="1038" name="Google Shape;1038;p48"/>
          <p:cNvSpPr txBox="1">
            <a:spLocks noGrp="1"/>
          </p:cNvSpPr>
          <p:nvPr>
            <p:ph type="subTitle" idx="1"/>
          </p:nvPr>
        </p:nvSpPr>
        <p:spPr>
          <a:xfrm>
            <a:off x="6423475" y="2439100"/>
            <a:ext cx="2038500" cy="4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ETD Debug Chain</a:t>
            </a:r>
            <a:endParaRPr/>
          </a:p>
        </p:txBody>
      </p:sp>
      <p:sp>
        <p:nvSpPr>
          <p:cNvPr id="1039" name="Google Shape;1039;p48"/>
          <p:cNvSpPr txBox="1">
            <a:spLocks noGrp="1"/>
          </p:cNvSpPr>
          <p:nvPr>
            <p:ph type="subTitle" idx="4294967295"/>
          </p:nvPr>
        </p:nvSpPr>
        <p:spPr>
          <a:xfrm>
            <a:off x="6490805" y="2202583"/>
            <a:ext cx="1350900" cy="41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300">
                <a:solidFill>
                  <a:srgbClr val="A6A6A6"/>
                </a:solidFill>
              </a:rPr>
              <a:t>production</a:t>
            </a:r>
            <a:endParaRPr sz="1300">
              <a:solidFill>
                <a:srgbClr val="A6A6A6"/>
              </a:solidFill>
            </a:endParaRPr>
          </a:p>
        </p:txBody>
      </p:sp>
      <p:sp>
        <p:nvSpPr>
          <p:cNvPr id="1040" name="Google Shape;1040;p4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1041" name="Google Shape;1041;p48"/>
          <p:cNvSpPr txBox="1">
            <a:spLocks noGrp="1"/>
          </p:cNvSpPr>
          <p:nvPr>
            <p:ph type="subTitle" idx="4294967295"/>
          </p:nvPr>
        </p:nvSpPr>
        <p:spPr>
          <a:xfrm>
            <a:off x="942900" y="3013125"/>
            <a:ext cx="1375200" cy="111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NextJS styled with MUI</a:t>
            </a:r>
            <a:endParaRPr/>
          </a:p>
          <a:p>
            <a:pPr marL="0" lvl="0" indent="0" algn="ctr" rtl="0">
              <a:spcBef>
                <a:spcPts val="1000"/>
              </a:spcBef>
              <a:spcAft>
                <a:spcPts val="0"/>
              </a:spcAft>
              <a:buNone/>
            </a:pPr>
            <a:r>
              <a:rPr lang="en"/>
              <a:t>Deployed with Vercel</a:t>
            </a:r>
            <a:endParaRPr/>
          </a:p>
        </p:txBody>
      </p:sp>
      <p:sp>
        <p:nvSpPr>
          <p:cNvPr id="1042" name="Google Shape;1042;p48"/>
          <p:cNvSpPr txBox="1">
            <a:spLocks noGrp="1"/>
          </p:cNvSpPr>
          <p:nvPr>
            <p:ph type="subTitle" idx="4294967295"/>
          </p:nvPr>
        </p:nvSpPr>
        <p:spPr>
          <a:xfrm>
            <a:off x="6502575" y="3021512"/>
            <a:ext cx="1350900" cy="41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300">
                <a:solidFill>
                  <a:srgbClr val="A6A6A6"/>
                </a:solidFill>
              </a:rPr>
              <a:t>testnet</a:t>
            </a:r>
            <a:endParaRPr sz="1300">
              <a:solidFill>
                <a:srgbClr val="A6A6A6"/>
              </a:solidFill>
            </a:endParaRPr>
          </a:p>
        </p:txBody>
      </p:sp>
      <p:sp>
        <p:nvSpPr>
          <p:cNvPr id="1043" name="Google Shape;1043;p48"/>
          <p:cNvSpPr txBox="1">
            <a:spLocks noGrp="1"/>
          </p:cNvSpPr>
          <p:nvPr>
            <p:ph type="subTitle" idx="1"/>
          </p:nvPr>
        </p:nvSpPr>
        <p:spPr>
          <a:xfrm>
            <a:off x="6479035" y="4055025"/>
            <a:ext cx="2038500" cy="41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Ganache</a:t>
            </a:r>
            <a:endParaRPr/>
          </a:p>
        </p:txBody>
      </p:sp>
      <p:sp>
        <p:nvSpPr>
          <p:cNvPr id="1044" name="Google Shape;1044;p48"/>
          <p:cNvSpPr txBox="1">
            <a:spLocks noGrp="1"/>
          </p:cNvSpPr>
          <p:nvPr>
            <p:ph type="subTitle" idx="4294967295"/>
          </p:nvPr>
        </p:nvSpPr>
        <p:spPr>
          <a:xfrm>
            <a:off x="6490805" y="3788358"/>
            <a:ext cx="1350900" cy="41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300">
                <a:solidFill>
                  <a:srgbClr val="A6A6A6"/>
                </a:solidFill>
              </a:rPr>
              <a:t>local</a:t>
            </a:r>
            <a:endParaRPr sz="1300">
              <a:solidFill>
                <a:srgbClr val="A6A6A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31"/>
          <p:cNvSpPr txBox="1">
            <a:spLocks noGrp="1"/>
          </p:cNvSpPr>
          <p:nvPr>
            <p:ph type="subTitle" idx="5"/>
          </p:nvPr>
        </p:nvSpPr>
        <p:spPr>
          <a:xfrm>
            <a:off x="1216800" y="3319650"/>
            <a:ext cx="2236800" cy="1284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solidFill>
                  <a:schemeClr val="accent3"/>
                </a:solidFill>
              </a:rPr>
              <a:t>Heung Kai Him (Anson)</a:t>
            </a:r>
            <a:endParaRPr/>
          </a:p>
        </p:txBody>
      </p:sp>
      <p:sp>
        <p:nvSpPr>
          <p:cNvPr id="617" name="Google Shape;617;p3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Team</a:t>
            </a:r>
            <a:endParaRPr/>
          </a:p>
        </p:txBody>
      </p:sp>
      <p:sp>
        <p:nvSpPr>
          <p:cNvPr id="618" name="Google Shape;618;p31"/>
          <p:cNvSpPr txBox="1">
            <a:spLocks noGrp="1"/>
          </p:cNvSpPr>
          <p:nvPr>
            <p:ph type="subTitle" idx="5"/>
          </p:nvPr>
        </p:nvSpPr>
        <p:spPr>
          <a:xfrm>
            <a:off x="3453600" y="3319650"/>
            <a:ext cx="2236800" cy="41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3"/>
                </a:solidFill>
              </a:rPr>
              <a:t>Lee Ho Wan  (Owen)</a:t>
            </a:r>
            <a:endParaRPr>
              <a:solidFill>
                <a:schemeClr val="accent3"/>
              </a:solidFill>
            </a:endParaRPr>
          </a:p>
          <a:p>
            <a:pPr marL="0" lvl="0" indent="0" algn="ctr" rtl="0">
              <a:spcBef>
                <a:spcPts val="1600"/>
              </a:spcBef>
              <a:spcAft>
                <a:spcPts val="1600"/>
              </a:spcAft>
              <a:buNone/>
            </a:pPr>
            <a:endParaRPr/>
          </a:p>
        </p:txBody>
      </p:sp>
      <p:sp>
        <p:nvSpPr>
          <p:cNvPr id="619" name="Google Shape;619;p31"/>
          <p:cNvSpPr txBox="1">
            <a:spLocks noGrp="1"/>
          </p:cNvSpPr>
          <p:nvPr>
            <p:ph type="subTitle" idx="5"/>
          </p:nvPr>
        </p:nvSpPr>
        <p:spPr>
          <a:xfrm>
            <a:off x="5690400" y="3319650"/>
            <a:ext cx="2236800" cy="41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Chui On Lam (Rachel)</a:t>
            </a:r>
            <a:endParaRPr/>
          </a:p>
        </p:txBody>
      </p:sp>
      <p:pic>
        <p:nvPicPr>
          <p:cNvPr id="620" name="Google Shape;620;p31"/>
          <p:cNvPicPr preferRelativeResize="0"/>
          <p:nvPr/>
        </p:nvPicPr>
        <p:blipFill rotWithShape="1">
          <a:blip r:embed="rId3">
            <a:alphaModFix/>
          </a:blip>
          <a:srcRect t="5518" b="16642"/>
          <a:stretch/>
        </p:blipFill>
        <p:spPr>
          <a:xfrm>
            <a:off x="6275399" y="2287175"/>
            <a:ext cx="1066800" cy="1066800"/>
          </a:xfrm>
          <a:prstGeom prst="ellipse">
            <a:avLst/>
          </a:prstGeom>
          <a:noFill/>
          <a:ln>
            <a:noFill/>
          </a:ln>
          <a:effectLst>
            <a:outerShdw blurRad="57150" algn="bl" rotWithShape="0">
              <a:srgbClr val="DFDEFF">
                <a:alpha val="50000"/>
              </a:srgbClr>
            </a:outerShdw>
          </a:effectLst>
        </p:spPr>
      </p:pic>
      <p:sp>
        <p:nvSpPr>
          <p:cNvPr id="621" name="Google Shape;621;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622" name="Google Shape;622;p31"/>
          <p:cNvPicPr preferRelativeResize="0"/>
          <p:nvPr/>
        </p:nvPicPr>
        <p:blipFill>
          <a:blip r:embed="rId4">
            <a:alphaModFix/>
          </a:blip>
          <a:stretch>
            <a:fillRect/>
          </a:stretch>
        </p:blipFill>
        <p:spPr>
          <a:xfrm>
            <a:off x="1868900" y="2313775"/>
            <a:ext cx="1066800" cy="1066800"/>
          </a:xfrm>
          <a:prstGeom prst="ellipse">
            <a:avLst/>
          </a:prstGeom>
          <a:noFill/>
          <a:ln>
            <a:noFill/>
          </a:ln>
        </p:spPr>
      </p:pic>
      <p:pic>
        <p:nvPicPr>
          <p:cNvPr id="623" name="Google Shape;623;p31"/>
          <p:cNvPicPr preferRelativeResize="0"/>
          <p:nvPr/>
        </p:nvPicPr>
        <p:blipFill rotWithShape="1">
          <a:blip r:embed="rId5">
            <a:alphaModFix/>
          </a:blip>
          <a:srcRect l="11981" t="24501" r="48120" b="36779"/>
          <a:stretch/>
        </p:blipFill>
        <p:spPr>
          <a:xfrm>
            <a:off x="4022400" y="2313775"/>
            <a:ext cx="1099200" cy="1066800"/>
          </a:xfrm>
          <a:prstGeom prst="ellipse">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48"/>
        <p:cNvGrpSpPr/>
        <p:nvPr/>
      </p:nvGrpSpPr>
      <p:grpSpPr>
        <a:xfrm>
          <a:off x="0" y="0"/>
          <a:ext cx="0" cy="0"/>
          <a:chOff x="0" y="0"/>
          <a:chExt cx="0" cy="0"/>
        </a:xfrm>
      </p:grpSpPr>
      <p:sp>
        <p:nvSpPr>
          <p:cNvPr id="1049" name="Google Shape;1049;p4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Contracts</a:t>
            </a:r>
            <a:endParaRPr/>
          </a:p>
        </p:txBody>
      </p:sp>
      <p:sp>
        <p:nvSpPr>
          <p:cNvPr id="1050" name="Google Shape;1050;p49"/>
          <p:cNvSpPr/>
          <p:nvPr/>
        </p:nvSpPr>
        <p:spPr>
          <a:xfrm>
            <a:off x="2212250" y="2796052"/>
            <a:ext cx="1625100" cy="5727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accent3"/>
                </a:solidFill>
                <a:latin typeface="Squada One"/>
                <a:ea typeface="Squada One"/>
                <a:cs typeface="Squada One"/>
                <a:sym typeface="Squada One"/>
              </a:rPr>
              <a:t>Applicants</a:t>
            </a:r>
            <a:endParaRPr sz="1900">
              <a:solidFill>
                <a:schemeClr val="accent3"/>
              </a:solidFill>
              <a:latin typeface="Squada One"/>
              <a:ea typeface="Squada One"/>
              <a:cs typeface="Squada One"/>
              <a:sym typeface="Squada One"/>
            </a:endParaRPr>
          </a:p>
        </p:txBody>
      </p:sp>
      <p:sp>
        <p:nvSpPr>
          <p:cNvPr id="1051" name="Google Shape;1051;p49"/>
          <p:cNvSpPr txBox="1">
            <a:spLocks noGrp="1"/>
          </p:cNvSpPr>
          <p:nvPr>
            <p:ph type="subTitle" idx="1"/>
          </p:nvPr>
        </p:nvSpPr>
        <p:spPr>
          <a:xfrm>
            <a:off x="2190050" y="1533450"/>
            <a:ext cx="1669500" cy="4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Endpoints</a:t>
            </a:r>
            <a:endParaRPr/>
          </a:p>
        </p:txBody>
      </p:sp>
      <p:sp>
        <p:nvSpPr>
          <p:cNvPr id="1052" name="Google Shape;1052;p49"/>
          <p:cNvSpPr/>
          <p:nvPr/>
        </p:nvSpPr>
        <p:spPr>
          <a:xfrm>
            <a:off x="2212257" y="2141027"/>
            <a:ext cx="1625100" cy="5727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accent3"/>
                </a:solidFill>
                <a:latin typeface="Squada One"/>
                <a:ea typeface="Squada One"/>
                <a:cs typeface="Squada One"/>
                <a:sym typeface="Squada One"/>
              </a:rPr>
              <a:t>Issuers</a:t>
            </a:r>
            <a:endParaRPr sz="1900">
              <a:solidFill>
                <a:schemeClr val="accent3"/>
              </a:solidFill>
              <a:latin typeface="Squada One"/>
              <a:ea typeface="Squada One"/>
              <a:cs typeface="Squada One"/>
              <a:sym typeface="Squada One"/>
            </a:endParaRPr>
          </a:p>
        </p:txBody>
      </p:sp>
      <p:sp>
        <p:nvSpPr>
          <p:cNvPr id="1053" name="Google Shape;1053;p49"/>
          <p:cNvSpPr/>
          <p:nvPr/>
        </p:nvSpPr>
        <p:spPr>
          <a:xfrm>
            <a:off x="2212250" y="3451075"/>
            <a:ext cx="1625100" cy="5727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accent3"/>
                </a:solidFill>
                <a:latin typeface="Squada One"/>
                <a:ea typeface="Squada One"/>
                <a:cs typeface="Squada One"/>
                <a:sym typeface="Squada One"/>
              </a:rPr>
              <a:t>Accreditations</a:t>
            </a:r>
            <a:endParaRPr sz="1900">
              <a:solidFill>
                <a:schemeClr val="accent3"/>
              </a:solidFill>
              <a:latin typeface="Squada One"/>
              <a:ea typeface="Squada One"/>
              <a:cs typeface="Squada One"/>
              <a:sym typeface="Squada One"/>
            </a:endParaRPr>
          </a:p>
        </p:txBody>
      </p:sp>
      <p:sp>
        <p:nvSpPr>
          <p:cNvPr id="1054" name="Google Shape;1054;p49"/>
          <p:cNvSpPr/>
          <p:nvPr/>
        </p:nvSpPr>
        <p:spPr>
          <a:xfrm>
            <a:off x="2212257" y="4118100"/>
            <a:ext cx="1625100" cy="5727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accent3"/>
                </a:solidFill>
                <a:latin typeface="Squada One"/>
                <a:ea typeface="Squada One"/>
                <a:cs typeface="Squada One"/>
                <a:sym typeface="Squada One"/>
              </a:rPr>
              <a:t>Certificates</a:t>
            </a:r>
            <a:endParaRPr sz="1900">
              <a:solidFill>
                <a:schemeClr val="accent3"/>
              </a:solidFill>
              <a:latin typeface="Squada One"/>
              <a:ea typeface="Squada One"/>
              <a:cs typeface="Squada One"/>
              <a:sym typeface="Squada One"/>
            </a:endParaRPr>
          </a:p>
        </p:txBody>
      </p:sp>
      <p:sp>
        <p:nvSpPr>
          <p:cNvPr id="1055" name="Google Shape;1055;p49"/>
          <p:cNvSpPr txBox="1">
            <a:spLocks noGrp="1"/>
          </p:cNvSpPr>
          <p:nvPr>
            <p:ph type="subTitle" idx="1"/>
          </p:nvPr>
        </p:nvSpPr>
        <p:spPr>
          <a:xfrm>
            <a:off x="4330425" y="1533438"/>
            <a:ext cx="1669500" cy="4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NFT (ERC721)</a:t>
            </a:r>
            <a:endParaRPr/>
          </a:p>
        </p:txBody>
      </p:sp>
      <p:sp>
        <p:nvSpPr>
          <p:cNvPr id="1056" name="Google Shape;1056;p49"/>
          <p:cNvSpPr/>
          <p:nvPr/>
        </p:nvSpPr>
        <p:spPr>
          <a:xfrm>
            <a:off x="4352625" y="3457075"/>
            <a:ext cx="1625100" cy="5727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accent3"/>
                </a:solidFill>
                <a:latin typeface="Squada One"/>
                <a:ea typeface="Squada One"/>
                <a:cs typeface="Squada One"/>
                <a:sym typeface="Squada One"/>
              </a:rPr>
              <a:t>Accreditations</a:t>
            </a:r>
            <a:endParaRPr sz="1900">
              <a:solidFill>
                <a:schemeClr val="accent3"/>
              </a:solidFill>
              <a:latin typeface="Squada One"/>
              <a:ea typeface="Squada One"/>
              <a:cs typeface="Squada One"/>
              <a:sym typeface="Squada One"/>
            </a:endParaRPr>
          </a:p>
        </p:txBody>
      </p:sp>
      <p:sp>
        <p:nvSpPr>
          <p:cNvPr id="1057" name="Google Shape;1057;p49"/>
          <p:cNvSpPr/>
          <p:nvPr/>
        </p:nvSpPr>
        <p:spPr>
          <a:xfrm>
            <a:off x="4352632" y="4118100"/>
            <a:ext cx="1625100" cy="5727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accent3"/>
                </a:solidFill>
                <a:latin typeface="Squada One"/>
                <a:ea typeface="Squada One"/>
                <a:cs typeface="Squada One"/>
                <a:sym typeface="Squada One"/>
              </a:rPr>
              <a:t>Certificates</a:t>
            </a:r>
            <a:endParaRPr sz="1900">
              <a:solidFill>
                <a:schemeClr val="accent3"/>
              </a:solidFill>
              <a:latin typeface="Squada One"/>
              <a:ea typeface="Squada One"/>
              <a:cs typeface="Squada One"/>
              <a:sym typeface="Squada One"/>
            </a:endParaRPr>
          </a:p>
        </p:txBody>
      </p:sp>
      <p:sp>
        <p:nvSpPr>
          <p:cNvPr id="1058" name="Google Shape;1058;p49"/>
          <p:cNvSpPr/>
          <p:nvPr/>
        </p:nvSpPr>
        <p:spPr>
          <a:xfrm>
            <a:off x="6493000" y="2796039"/>
            <a:ext cx="1625100" cy="5727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accent3"/>
                </a:solidFill>
                <a:latin typeface="Squada One"/>
                <a:ea typeface="Squada One"/>
                <a:cs typeface="Squada One"/>
                <a:sym typeface="Squada One"/>
              </a:rPr>
              <a:t>Applicants</a:t>
            </a:r>
            <a:endParaRPr sz="1900">
              <a:solidFill>
                <a:schemeClr val="accent3"/>
              </a:solidFill>
              <a:latin typeface="Squada One"/>
              <a:ea typeface="Squada One"/>
              <a:cs typeface="Squada One"/>
              <a:sym typeface="Squada One"/>
            </a:endParaRPr>
          </a:p>
        </p:txBody>
      </p:sp>
      <p:sp>
        <p:nvSpPr>
          <p:cNvPr id="1059" name="Google Shape;1059;p49"/>
          <p:cNvSpPr txBox="1">
            <a:spLocks noGrp="1"/>
          </p:cNvSpPr>
          <p:nvPr>
            <p:ph type="subTitle" idx="1"/>
          </p:nvPr>
        </p:nvSpPr>
        <p:spPr>
          <a:xfrm>
            <a:off x="6470800" y="1533438"/>
            <a:ext cx="1669500" cy="4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Storage</a:t>
            </a:r>
            <a:endParaRPr/>
          </a:p>
        </p:txBody>
      </p:sp>
      <p:sp>
        <p:nvSpPr>
          <p:cNvPr id="1060" name="Google Shape;1060;p49"/>
          <p:cNvSpPr/>
          <p:nvPr/>
        </p:nvSpPr>
        <p:spPr>
          <a:xfrm>
            <a:off x="6493007" y="2141014"/>
            <a:ext cx="1625100" cy="5727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accent3"/>
                </a:solidFill>
                <a:latin typeface="Squada One"/>
                <a:ea typeface="Squada One"/>
                <a:cs typeface="Squada One"/>
                <a:sym typeface="Squada One"/>
              </a:rPr>
              <a:t>Issuers</a:t>
            </a:r>
            <a:endParaRPr sz="1900">
              <a:solidFill>
                <a:schemeClr val="accent3"/>
              </a:solidFill>
              <a:latin typeface="Squada One"/>
              <a:ea typeface="Squada One"/>
              <a:cs typeface="Squada One"/>
              <a:sym typeface="Squada One"/>
            </a:endParaRPr>
          </a:p>
        </p:txBody>
      </p:sp>
      <p:sp>
        <p:nvSpPr>
          <p:cNvPr id="1061" name="Google Shape;1061;p49"/>
          <p:cNvSpPr/>
          <p:nvPr/>
        </p:nvSpPr>
        <p:spPr>
          <a:xfrm>
            <a:off x="6493000" y="3457087"/>
            <a:ext cx="1625100" cy="5727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accent3"/>
                </a:solidFill>
                <a:latin typeface="Squada One"/>
                <a:ea typeface="Squada One"/>
                <a:cs typeface="Squada One"/>
                <a:sym typeface="Squada One"/>
              </a:rPr>
              <a:t>Accreditations</a:t>
            </a:r>
            <a:endParaRPr sz="1900">
              <a:solidFill>
                <a:schemeClr val="accent3"/>
              </a:solidFill>
              <a:latin typeface="Squada One"/>
              <a:ea typeface="Squada One"/>
              <a:cs typeface="Squada One"/>
              <a:sym typeface="Squada One"/>
            </a:endParaRPr>
          </a:p>
        </p:txBody>
      </p:sp>
      <p:sp>
        <p:nvSpPr>
          <p:cNvPr id="1062" name="Google Shape;1062;p49"/>
          <p:cNvSpPr/>
          <p:nvPr/>
        </p:nvSpPr>
        <p:spPr>
          <a:xfrm>
            <a:off x="6493007" y="4118112"/>
            <a:ext cx="1625100" cy="5727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accent3"/>
                </a:solidFill>
                <a:latin typeface="Squada One"/>
                <a:ea typeface="Squada One"/>
                <a:cs typeface="Squada One"/>
                <a:sym typeface="Squada One"/>
              </a:rPr>
              <a:t>Certificates</a:t>
            </a:r>
            <a:endParaRPr sz="1900">
              <a:solidFill>
                <a:schemeClr val="accent3"/>
              </a:solidFill>
              <a:latin typeface="Squada One"/>
              <a:ea typeface="Squada One"/>
              <a:cs typeface="Squada One"/>
              <a:sym typeface="Squada One"/>
            </a:endParaRPr>
          </a:p>
        </p:txBody>
      </p:sp>
      <p:sp>
        <p:nvSpPr>
          <p:cNvPr id="1063" name="Google Shape;1063;p4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1064" name="Google Shape;1064;p49"/>
          <p:cNvSpPr txBox="1"/>
          <p:nvPr/>
        </p:nvSpPr>
        <p:spPr>
          <a:xfrm>
            <a:off x="141213" y="3468908"/>
            <a:ext cx="1475100" cy="685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000">
                <a:solidFill>
                  <a:srgbClr val="FFFFFF"/>
                </a:solidFill>
                <a:latin typeface="Squada One"/>
                <a:ea typeface="Squada One"/>
                <a:cs typeface="Squada One"/>
                <a:sym typeface="Squada One"/>
              </a:rPr>
              <a:t>Client</a:t>
            </a:r>
            <a:endParaRPr sz="2000">
              <a:solidFill>
                <a:srgbClr val="FFFFFF"/>
              </a:solidFill>
              <a:latin typeface="Squada One"/>
              <a:ea typeface="Squada One"/>
              <a:cs typeface="Squada One"/>
              <a:sym typeface="Squada One"/>
            </a:endParaRPr>
          </a:p>
        </p:txBody>
      </p:sp>
      <p:grpSp>
        <p:nvGrpSpPr>
          <p:cNvPr id="1065" name="Google Shape;1065;p49"/>
          <p:cNvGrpSpPr/>
          <p:nvPr/>
        </p:nvGrpSpPr>
        <p:grpSpPr>
          <a:xfrm>
            <a:off x="627667" y="2796048"/>
            <a:ext cx="502172" cy="641845"/>
            <a:chOff x="4897750" y="2415639"/>
            <a:chExt cx="279513" cy="357255"/>
          </a:xfrm>
        </p:grpSpPr>
        <p:sp>
          <p:nvSpPr>
            <p:cNvPr id="1066" name="Google Shape;1066;p49"/>
            <p:cNvSpPr/>
            <p:nvPr/>
          </p:nvSpPr>
          <p:spPr>
            <a:xfrm>
              <a:off x="4964119" y="2715522"/>
              <a:ext cx="10613" cy="55472"/>
            </a:xfrm>
            <a:custGeom>
              <a:avLst/>
              <a:gdLst/>
              <a:ahLst/>
              <a:cxnLst/>
              <a:rect l="l" t="t" r="r" b="b"/>
              <a:pathLst>
                <a:path w="335" h="1751" extrusionOk="0">
                  <a:moveTo>
                    <a:pt x="167" y="0"/>
                  </a:moveTo>
                  <a:cubicBezTo>
                    <a:pt x="84" y="0"/>
                    <a:pt x="1" y="84"/>
                    <a:pt x="1" y="167"/>
                  </a:cubicBezTo>
                  <a:lnTo>
                    <a:pt x="1" y="1584"/>
                  </a:lnTo>
                  <a:cubicBezTo>
                    <a:pt x="1" y="1679"/>
                    <a:pt x="84" y="1751"/>
                    <a:pt x="167" y="1751"/>
                  </a:cubicBezTo>
                  <a:cubicBezTo>
                    <a:pt x="263" y="1751"/>
                    <a:pt x="334" y="1679"/>
                    <a:pt x="334" y="1584"/>
                  </a:cubicBezTo>
                  <a:lnTo>
                    <a:pt x="334" y="167"/>
                  </a:lnTo>
                  <a:cubicBezTo>
                    <a:pt x="334" y="84"/>
                    <a:pt x="263" y="0"/>
                    <a:pt x="167" y="0"/>
                  </a:cubicBezTo>
                  <a:close/>
                </a:path>
              </a:pathLst>
            </a:custGeom>
            <a:solidFill>
              <a:srgbClr val="FFFFFF"/>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9"/>
            <p:cNvSpPr/>
            <p:nvPr/>
          </p:nvSpPr>
          <p:spPr>
            <a:xfrm>
              <a:off x="5098031" y="2715522"/>
              <a:ext cx="10581" cy="55472"/>
            </a:xfrm>
            <a:custGeom>
              <a:avLst/>
              <a:gdLst/>
              <a:ahLst/>
              <a:cxnLst/>
              <a:rect l="l" t="t" r="r" b="b"/>
              <a:pathLst>
                <a:path w="334" h="1751" extrusionOk="0">
                  <a:moveTo>
                    <a:pt x="167" y="0"/>
                  </a:moveTo>
                  <a:cubicBezTo>
                    <a:pt x="84" y="0"/>
                    <a:pt x="1" y="84"/>
                    <a:pt x="1" y="167"/>
                  </a:cubicBezTo>
                  <a:lnTo>
                    <a:pt x="1" y="1584"/>
                  </a:lnTo>
                  <a:cubicBezTo>
                    <a:pt x="1" y="1679"/>
                    <a:pt x="84" y="1751"/>
                    <a:pt x="167" y="1751"/>
                  </a:cubicBezTo>
                  <a:cubicBezTo>
                    <a:pt x="251" y="1751"/>
                    <a:pt x="334" y="1679"/>
                    <a:pt x="334" y="1584"/>
                  </a:cubicBezTo>
                  <a:lnTo>
                    <a:pt x="334" y="167"/>
                  </a:lnTo>
                  <a:cubicBezTo>
                    <a:pt x="334" y="84"/>
                    <a:pt x="262" y="0"/>
                    <a:pt x="167" y="0"/>
                  </a:cubicBezTo>
                  <a:close/>
                </a:path>
              </a:pathLst>
            </a:custGeom>
            <a:solidFill>
              <a:srgbClr val="FFFFFF"/>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9"/>
            <p:cNvSpPr/>
            <p:nvPr/>
          </p:nvSpPr>
          <p:spPr>
            <a:xfrm>
              <a:off x="4897750" y="2415639"/>
              <a:ext cx="279513" cy="357255"/>
            </a:xfrm>
            <a:custGeom>
              <a:avLst/>
              <a:gdLst/>
              <a:ahLst/>
              <a:cxnLst/>
              <a:rect l="l" t="t" r="r" b="b"/>
              <a:pathLst>
                <a:path w="8823" h="11277" extrusionOk="0">
                  <a:moveTo>
                    <a:pt x="4787" y="299"/>
                  </a:moveTo>
                  <a:cubicBezTo>
                    <a:pt x="5418" y="299"/>
                    <a:pt x="6013" y="584"/>
                    <a:pt x="6430" y="1061"/>
                  </a:cubicBezTo>
                  <a:cubicBezTo>
                    <a:pt x="6834" y="1549"/>
                    <a:pt x="6989" y="2180"/>
                    <a:pt x="6894" y="2799"/>
                  </a:cubicBezTo>
                  <a:lnTo>
                    <a:pt x="6799" y="3311"/>
                  </a:lnTo>
                  <a:lnTo>
                    <a:pt x="6715" y="3311"/>
                  </a:lnTo>
                  <a:cubicBezTo>
                    <a:pt x="6656" y="3311"/>
                    <a:pt x="6608" y="3299"/>
                    <a:pt x="6573" y="3251"/>
                  </a:cubicBezTo>
                  <a:cubicBezTo>
                    <a:pt x="6549" y="3204"/>
                    <a:pt x="6513" y="3156"/>
                    <a:pt x="6537" y="3097"/>
                  </a:cubicBezTo>
                  <a:lnTo>
                    <a:pt x="6561" y="2882"/>
                  </a:lnTo>
                  <a:cubicBezTo>
                    <a:pt x="6596" y="2585"/>
                    <a:pt x="6501" y="2287"/>
                    <a:pt x="6311" y="2061"/>
                  </a:cubicBezTo>
                  <a:cubicBezTo>
                    <a:pt x="6120" y="1834"/>
                    <a:pt x="5834" y="1715"/>
                    <a:pt x="5537" y="1715"/>
                  </a:cubicBezTo>
                  <a:lnTo>
                    <a:pt x="5465" y="1715"/>
                  </a:lnTo>
                  <a:cubicBezTo>
                    <a:pt x="5370" y="1715"/>
                    <a:pt x="5299" y="1787"/>
                    <a:pt x="5299" y="1882"/>
                  </a:cubicBezTo>
                  <a:cubicBezTo>
                    <a:pt x="5299" y="1965"/>
                    <a:pt x="5370" y="2049"/>
                    <a:pt x="5465" y="2049"/>
                  </a:cubicBezTo>
                  <a:lnTo>
                    <a:pt x="5537" y="2049"/>
                  </a:lnTo>
                  <a:cubicBezTo>
                    <a:pt x="5751" y="2049"/>
                    <a:pt x="5942" y="2132"/>
                    <a:pt x="6072" y="2287"/>
                  </a:cubicBezTo>
                  <a:cubicBezTo>
                    <a:pt x="6203" y="2430"/>
                    <a:pt x="6263" y="2644"/>
                    <a:pt x="6251" y="2835"/>
                  </a:cubicBezTo>
                  <a:lnTo>
                    <a:pt x="6215" y="3061"/>
                  </a:lnTo>
                  <a:cubicBezTo>
                    <a:pt x="6203" y="3204"/>
                    <a:pt x="6251" y="3358"/>
                    <a:pt x="6358" y="3466"/>
                  </a:cubicBezTo>
                  <a:cubicBezTo>
                    <a:pt x="6453" y="3561"/>
                    <a:pt x="6596" y="3644"/>
                    <a:pt x="6739" y="3644"/>
                  </a:cubicBezTo>
                  <a:lnTo>
                    <a:pt x="6965" y="3644"/>
                  </a:lnTo>
                  <a:cubicBezTo>
                    <a:pt x="7037" y="3644"/>
                    <a:pt x="7108" y="3668"/>
                    <a:pt x="7168" y="3728"/>
                  </a:cubicBezTo>
                  <a:cubicBezTo>
                    <a:pt x="7239" y="3787"/>
                    <a:pt x="7251" y="3859"/>
                    <a:pt x="7251" y="3942"/>
                  </a:cubicBezTo>
                  <a:cubicBezTo>
                    <a:pt x="7239" y="4073"/>
                    <a:pt x="7096" y="4192"/>
                    <a:pt x="6954" y="4192"/>
                  </a:cubicBezTo>
                  <a:lnTo>
                    <a:pt x="6870" y="4192"/>
                  </a:lnTo>
                  <a:lnTo>
                    <a:pt x="6870" y="4180"/>
                  </a:lnTo>
                  <a:cubicBezTo>
                    <a:pt x="6870" y="4085"/>
                    <a:pt x="6799" y="4013"/>
                    <a:pt x="6715" y="4013"/>
                  </a:cubicBezTo>
                  <a:cubicBezTo>
                    <a:pt x="6620" y="4013"/>
                    <a:pt x="6549" y="4085"/>
                    <a:pt x="6549" y="4180"/>
                  </a:cubicBezTo>
                  <a:cubicBezTo>
                    <a:pt x="6549" y="5347"/>
                    <a:pt x="5596" y="6287"/>
                    <a:pt x="4418" y="6287"/>
                  </a:cubicBezTo>
                  <a:cubicBezTo>
                    <a:pt x="4395" y="6288"/>
                    <a:pt x="4373" y="6288"/>
                    <a:pt x="4351" y="6288"/>
                  </a:cubicBezTo>
                  <a:cubicBezTo>
                    <a:pt x="3169" y="6288"/>
                    <a:pt x="2251" y="5349"/>
                    <a:pt x="2251" y="4192"/>
                  </a:cubicBezTo>
                  <a:cubicBezTo>
                    <a:pt x="2251" y="4097"/>
                    <a:pt x="2179" y="4025"/>
                    <a:pt x="2084" y="4025"/>
                  </a:cubicBezTo>
                  <a:cubicBezTo>
                    <a:pt x="2001" y="4025"/>
                    <a:pt x="1917" y="4097"/>
                    <a:pt x="1917" y="4192"/>
                  </a:cubicBezTo>
                  <a:lnTo>
                    <a:pt x="1917" y="4204"/>
                  </a:lnTo>
                  <a:lnTo>
                    <a:pt x="1822" y="4204"/>
                  </a:lnTo>
                  <a:cubicBezTo>
                    <a:pt x="1739" y="4204"/>
                    <a:pt x="1667" y="4168"/>
                    <a:pt x="1608" y="4109"/>
                  </a:cubicBezTo>
                  <a:cubicBezTo>
                    <a:pt x="1548" y="4061"/>
                    <a:pt x="1536" y="3978"/>
                    <a:pt x="1536" y="3906"/>
                  </a:cubicBezTo>
                  <a:cubicBezTo>
                    <a:pt x="1548" y="3775"/>
                    <a:pt x="1679" y="3656"/>
                    <a:pt x="1834" y="3656"/>
                  </a:cubicBezTo>
                  <a:lnTo>
                    <a:pt x="2024" y="3656"/>
                  </a:lnTo>
                  <a:cubicBezTo>
                    <a:pt x="2179" y="3656"/>
                    <a:pt x="2310" y="3597"/>
                    <a:pt x="2405" y="3478"/>
                  </a:cubicBezTo>
                  <a:cubicBezTo>
                    <a:pt x="2513" y="3370"/>
                    <a:pt x="2560" y="3216"/>
                    <a:pt x="2548" y="3073"/>
                  </a:cubicBezTo>
                  <a:lnTo>
                    <a:pt x="2513" y="2846"/>
                  </a:lnTo>
                  <a:cubicBezTo>
                    <a:pt x="2489" y="2644"/>
                    <a:pt x="2560" y="2442"/>
                    <a:pt x="2691" y="2299"/>
                  </a:cubicBezTo>
                  <a:cubicBezTo>
                    <a:pt x="2834" y="2144"/>
                    <a:pt x="3024" y="2061"/>
                    <a:pt x="3227" y="2061"/>
                  </a:cubicBezTo>
                  <a:lnTo>
                    <a:pt x="4703" y="2061"/>
                  </a:lnTo>
                  <a:cubicBezTo>
                    <a:pt x="4787" y="2061"/>
                    <a:pt x="4870" y="1989"/>
                    <a:pt x="4870" y="1894"/>
                  </a:cubicBezTo>
                  <a:cubicBezTo>
                    <a:pt x="4870" y="1811"/>
                    <a:pt x="4787" y="1727"/>
                    <a:pt x="4703" y="1727"/>
                  </a:cubicBezTo>
                  <a:lnTo>
                    <a:pt x="3227" y="1727"/>
                  </a:lnTo>
                  <a:cubicBezTo>
                    <a:pt x="2929" y="1727"/>
                    <a:pt x="2643" y="1870"/>
                    <a:pt x="2453" y="2073"/>
                  </a:cubicBezTo>
                  <a:cubicBezTo>
                    <a:pt x="2262" y="2299"/>
                    <a:pt x="2155" y="2596"/>
                    <a:pt x="2203" y="2894"/>
                  </a:cubicBezTo>
                  <a:lnTo>
                    <a:pt x="2227" y="3120"/>
                  </a:lnTo>
                  <a:cubicBezTo>
                    <a:pt x="2227" y="3180"/>
                    <a:pt x="2215" y="3216"/>
                    <a:pt x="2191" y="3263"/>
                  </a:cubicBezTo>
                  <a:cubicBezTo>
                    <a:pt x="2155" y="3311"/>
                    <a:pt x="2096" y="3323"/>
                    <a:pt x="2048" y="3323"/>
                  </a:cubicBezTo>
                  <a:lnTo>
                    <a:pt x="1893" y="3323"/>
                  </a:lnTo>
                  <a:lnTo>
                    <a:pt x="1798" y="2763"/>
                  </a:lnTo>
                  <a:cubicBezTo>
                    <a:pt x="1691" y="2144"/>
                    <a:pt x="1881" y="1525"/>
                    <a:pt x="2274" y="1049"/>
                  </a:cubicBezTo>
                  <a:cubicBezTo>
                    <a:pt x="2679" y="572"/>
                    <a:pt x="3275" y="299"/>
                    <a:pt x="3882" y="299"/>
                  </a:cubicBezTo>
                  <a:close/>
                  <a:moveTo>
                    <a:pt x="5453" y="6395"/>
                  </a:moveTo>
                  <a:lnTo>
                    <a:pt x="5453" y="6954"/>
                  </a:lnTo>
                  <a:lnTo>
                    <a:pt x="5453" y="7073"/>
                  </a:lnTo>
                  <a:lnTo>
                    <a:pt x="4370" y="7692"/>
                  </a:lnTo>
                  <a:lnTo>
                    <a:pt x="3298" y="7073"/>
                  </a:lnTo>
                  <a:lnTo>
                    <a:pt x="3298" y="6954"/>
                  </a:lnTo>
                  <a:lnTo>
                    <a:pt x="3298" y="6395"/>
                  </a:lnTo>
                  <a:cubicBezTo>
                    <a:pt x="3632" y="6561"/>
                    <a:pt x="3989" y="6633"/>
                    <a:pt x="4370" y="6633"/>
                  </a:cubicBezTo>
                  <a:cubicBezTo>
                    <a:pt x="4763" y="6633"/>
                    <a:pt x="5120" y="6537"/>
                    <a:pt x="5453" y="6395"/>
                  </a:cubicBezTo>
                  <a:close/>
                  <a:moveTo>
                    <a:pt x="3215" y="7383"/>
                  </a:moveTo>
                  <a:lnTo>
                    <a:pt x="4108" y="7895"/>
                  </a:lnTo>
                  <a:lnTo>
                    <a:pt x="3644" y="8371"/>
                  </a:lnTo>
                  <a:cubicBezTo>
                    <a:pt x="3608" y="8419"/>
                    <a:pt x="3560" y="8431"/>
                    <a:pt x="3513" y="8431"/>
                  </a:cubicBezTo>
                  <a:cubicBezTo>
                    <a:pt x="3453" y="8431"/>
                    <a:pt x="3405" y="8395"/>
                    <a:pt x="3382" y="8359"/>
                  </a:cubicBezTo>
                  <a:lnTo>
                    <a:pt x="2905" y="7788"/>
                  </a:lnTo>
                  <a:lnTo>
                    <a:pt x="3001" y="7680"/>
                  </a:lnTo>
                  <a:cubicBezTo>
                    <a:pt x="3096" y="7597"/>
                    <a:pt x="3155" y="7502"/>
                    <a:pt x="3215" y="7383"/>
                  </a:cubicBezTo>
                  <a:close/>
                  <a:moveTo>
                    <a:pt x="5537" y="7407"/>
                  </a:moveTo>
                  <a:cubicBezTo>
                    <a:pt x="5584" y="7514"/>
                    <a:pt x="5656" y="7609"/>
                    <a:pt x="5751" y="7704"/>
                  </a:cubicBezTo>
                  <a:lnTo>
                    <a:pt x="5846" y="7788"/>
                  </a:lnTo>
                  <a:lnTo>
                    <a:pt x="5370" y="8359"/>
                  </a:lnTo>
                  <a:cubicBezTo>
                    <a:pt x="5346" y="8395"/>
                    <a:pt x="5287" y="8419"/>
                    <a:pt x="5239" y="8431"/>
                  </a:cubicBezTo>
                  <a:cubicBezTo>
                    <a:pt x="5180" y="8431"/>
                    <a:pt x="5132" y="8419"/>
                    <a:pt x="5108" y="8371"/>
                  </a:cubicBezTo>
                  <a:lnTo>
                    <a:pt x="4644" y="7907"/>
                  </a:lnTo>
                  <a:lnTo>
                    <a:pt x="5537" y="7407"/>
                  </a:lnTo>
                  <a:close/>
                  <a:moveTo>
                    <a:pt x="4394" y="8121"/>
                  </a:moveTo>
                  <a:lnTo>
                    <a:pt x="4727" y="8466"/>
                  </a:lnTo>
                  <a:lnTo>
                    <a:pt x="4656" y="8657"/>
                  </a:lnTo>
                  <a:cubicBezTo>
                    <a:pt x="4632" y="8728"/>
                    <a:pt x="4560" y="8788"/>
                    <a:pt x="4477" y="8788"/>
                  </a:cubicBezTo>
                  <a:lnTo>
                    <a:pt x="4287" y="8788"/>
                  </a:lnTo>
                  <a:cubicBezTo>
                    <a:pt x="4215" y="8788"/>
                    <a:pt x="4144" y="8740"/>
                    <a:pt x="4108" y="8657"/>
                  </a:cubicBezTo>
                  <a:lnTo>
                    <a:pt x="4048" y="8466"/>
                  </a:lnTo>
                  <a:lnTo>
                    <a:pt x="4394" y="8121"/>
                  </a:lnTo>
                  <a:close/>
                  <a:moveTo>
                    <a:pt x="3906" y="1"/>
                  </a:moveTo>
                  <a:cubicBezTo>
                    <a:pt x="3191" y="1"/>
                    <a:pt x="2501" y="322"/>
                    <a:pt x="2036" y="870"/>
                  </a:cubicBezTo>
                  <a:cubicBezTo>
                    <a:pt x="1584" y="1418"/>
                    <a:pt x="1370" y="2132"/>
                    <a:pt x="1489" y="2846"/>
                  </a:cubicBezTo>
                  <a:lnTo>
                    <a:pt x="1584" y="3430"/>
                  </a:lnTo>
                  <a:cubicBezTo>
                    <a:pt x="1393" y="3513"/>
                    <a:pt x="1262" y="3692"/>
                    <a:pt x="1250" y="3906"/>
                  </a:cubicBezTo>
                  <a:cubicBezTo>
                    <a:pt x="1239" y="4073"/>
                    <a:pt x="1298" y="4251"/>
                    <a:pt x="1393" y="4370"/>
                  </a:cubicBezTo>
                  <a:cubicBezTo>
                    <a:pt x="1512" y="4490"/>
                    <a:pt x="1679" y="4561"/>
                    <a:pt x="1846" y="4561"/>
                  </a:cubicBezTo>
                  <a:lnTo>
                    <a:pt x="1965" y="4561"/>
                  </a:lnTo>
                  <a:cubicBezTo>
                    <a:pt x="2048" y="5240"/>
                    <a:pt x="2441" y="5859"/>
                    <a:pt x="2989" y="6228"/>
                  </a:cubicBezTo>
                  <a:lnTo>
                    <a:pt x="2989" y="6526"/>
                  </a:lnTo>
                  <a:cubicBezTo>
                    <a:pt x="2703" y="6633"/>
                    <a:pt x="1977" y="6930"/>
                    <a:pt x="1536" y="7657"/>
                  </a:cubicBezTo>
                  <a:lnTo>
                    <a:pt x="881" y="7847"/>
                  </a:lnTo>
                  <a:cubicBezTo>
                    <a:pt x="357" y="8002"/>
                    <a:pt x="0" y="8490"/>
                    <a:pt x="0" y="9026"/>
                  </a:cubicBezTo>
                  <a:lnTo>
                    <a:pt x="0" y="11074"/>
                  </a:lnTo>
                  <a:cubicBezTo>
                    <a:pt x="0" y="11169"/>
                    <a:pt x="72" y="11240"/>
                    <a:pt x="167" y="11240"/>
                  </a:cubicBezTo>
                  <a:cubicBezTo>
                    <a:pt x="250" y="11240"/>
                    <a:pt x="334" y="11169"/>
                    <a:pt x="334" y="11074"/>
                  </a:cubicBezTo>
                  <a:lnTo>
                    <a:pt x="334" y="9026"/>
                  </a:lnTo>
                  <a:cubicBezTo>
                    <a:pt x="334" y="8633"/>
                    <a:pt x="596" y="8276"/>
                    <a:pt x="965" y="8180"/>
                  </a:cubicBezTo>
                  <a:lnTo>
                    <a:pt x="1346" y="8073"/>
                  </a:lnTo>
                  <a:lnTo>
                    <a:pt x="1346" y="8073"/>
                  </a:lnTo>
                  <a:cubicBezTo>
                    <a:pt x="1322" y="8121"/>
                    <a:pt x="1310" y="8145"/>
                    <a:pt x="1298" y="8192"/>
                  </a:cubicBezTo>
                  <a:cubicBezTo>
                    <a:pt x="1250" y="8335"/>
                    <a:pt x="1262" y="8514"/>
                    <a:pt x="1358" y="8657"/>
                  </a:cubicBezTo>
                  <a:lnTo>
                    <a:pt x="1548" y="8931"/>
                  </a:lnTo>
                  <a:lnTo>
                    <a:pt x="1084" y="9395"/>
                  </a:lnTo>
                  <a:cubicBezTo>
                    <a:pt x="953" y="9526"/>
                    <a:pt x="905" y="9704"/>
                    <a:pt x="953" y="9883"/>
                  </a:cubicBezTo>
                  <a:lnTo>
                    <a:pt x="1250" y="11133"/>
                  </a:lnTo>
                  <a:cubicBezTo>
                    <a:pt x="1262" y="11217"/>
                    <a:pt x="1346" y="11252"/>
                    <a:pt x="1417" y="11252"/>
                  </a:cubicBezTo>
                  <a:lnTo>
                    <a:pt x="1465" y="11252"/>
                  </a:lnTo>
                  <a:cubicBezTo>
                    <a:pt x="1548" y="11240"/>
                    <a:pt x="1608" y="11157"/>
                    <a:pt x="1584" y="11062"/>
                  </a:cubicBezTo>
                  <a:lnTo>
                    <a:pt x="1286" y="9812"/>
                  </a:lnTo>
                  <a:cubicBezTo>
                    <a:pt x="1262" y="9752"/>
                    <a:pt x="1286" y="9681"/>
                    <a:pt x="1322" y="9633"/>
                  </a:cubicBezTo>
                  <a:lnTo>
                    <a:pt x="1893" y="9073"/>
                  </a:lnTo>
                  <a:cubicBezTo>
                    <a:pt x="1953" y="9014"/>
                    <a:pt x="1953" y="8919"/>
                    <a:pt x="1905" y="8859"/>
                  </a:cubicBezTo>
                  <a:lnTo>
                    <a:pt x="1631" y="8478"/>
                  </a:lnTo>
                  <a:cubicBezTo>
                    <a:pt x="1608" y="8431"/>
                    <a:pt x="1596" y="8371"/>
                    <a:pt x="1620" y="8311"/>
                  </a:cubicBezTo>
                  <a:cubicBezTo>
                    <a:pt x="1905" y="7442"/>
                    <a:pt x="2655" y="7049"/>
                    <a:pt x="3001" y="6907"/>
                  </a:cubicBezTo>
                  <a:lnTo>
                    <a:pt x="3001" y="7014"/>
                  </a:lnTo>
                  <a:cubicBezTo>
                    <a:pt x="3001" y="7204"/>
                    <a:pt x="2929" y="7383"/>
                    <a:pt x="2798" y="7526"/>
                  </a:cubicBezTo>
                  <a:lnTo>
                    <a:pt x="2584" y="7728"/>
                  </a:lnTo>
                  <a:cubicBezTo>
                    <a:pt x="2286" y="8026"/>
                    <a:pt x="2132" y="8419"/>
                    <a:pt x="2132" y="8847"/>
                  </a:cubicBezTo>
                  <a:lnTo>
                    <a:pt x="2132" y="8990"/>
                  </a:lnTo>
                  <a:cubicBezTo>
                    <a:pt x="2132" y="9085"/>
                    <a:pt x="2203" y="9157"/>
                    <a:pt x="2286" y="9157"/>
                  </a:cubicBezTo>
                  <a:cubicBezTo>
                    <a:pt x="2382" y="9157"/>
                    <a:pt x="2453" y="9085"/>
                    <a:pt x="2453" y="8990"/>
                  </a:cubicBezTo>
                  <a:lnTo>
                    <a:pt x="2453" y="8847"/>
                  </a:lnTo>
                  <a:cubicBezTo>
                    <a:pt x="2453" y="8573"/>
                    <a:pt x="2548" y="8311"/>
                    <a:pt x="2703" y="8097"/>
                  </a:cubicBezTo>
                  <a:lnTo>
                    <a:pt x="3155" y="8633"/>
                  </a:lnTo>
                  <a:cubicBezTo>
                    <a:pt x="3239" y="8740"/>
                    <a:pt x="3382" y="8812"/>
                    <a:pt x="3525" y="8812"/>
                  </a:cubicBezTo>
                  <a:lnTo>
                    <a:pt x="3560" y="8812"/>
                  </a:lnTo>
                  <a:cubicBezTo>
                    <a:pt x="3644" y="8812"/>
                    <a:pt x="3739" y="8788"/>
                    <a:pt x="3810" y="8752"/>
                  </a:cubicBezTo>
                  <a:lnTo>
                    <a:pt x="3822" y="8812"/>
                  </a:lnTo>
                  <a:cubicBezTo>
                    <a:pt x="3858" y="8907"/>
                    <a:pt x="3894" y="8978"/>
                    <a:pt x="3977" y="9038"/>
                  </a:cubicBezTo>
                  <a:lnTo>
                    <a:pt x="3715" y="11097"/>
                  </a:lnTo>
                  <a:cubicBezTo>
                    <a:pt x="3703" y="11181"/>
                    <a:pt x="3775" y="11276"/>
                    <a:pt x="3870" y="11276"/>
                  </a:cubicBezTo>
                  <a:lnTo>
                    <a:pt x="3882" y="11276"/>
                  </a:lnTo>
                  <a:cubicBezTo>
                    <a:pt x="3977" y="11276"/>
                    <a:pt x="4037" y="11217"/>
                    <a:pt x="4048" y="11121"/>
                  </a:cubicBezTo>
                  <a:lnTo>
                    <a:pt x="4287" y="9157"/>
                  </a:lnTo>
                  <a:lnTo>
                    <a:pt x="4537" y="9157"/>
                  </a:lnTo>
                  <a:lnTo>
                    <a:pt x="4775" y="11121"/>
                  </a:lnTo>
                  <a:cubicBezTo>
                    <a:pt x="4787" y="11217"/>
                    <a:pt x="4846" y="11276"/>
                    <a:pt x="4941" y="11276"/>
                  </a:cubicBezTo>
                  <a:lnTo>
                    <a:pt x="4953" y="11276"/>
                  </a:lnTo>
                  <a:cubicBezTo>
                    <a:pt x="5049" y="11252"/>
                    <a:pt x="5108" y="11181"/>
                    <a:pt x="5108" y="11097"/>
                  </a:cubicBezTo>
                  <a:lnTo>
                    <a:pt x="4846" y="9038"/>
                  </a:lnTo>
                  <a:cubicBezTo>
                    <a:pt x="4906" y="8978"/>
                    <a:pt x="4965" y="8907"/>
                    <a:pt x="5001" y="8812"/>
                  </a:cubicBezTo>
                  <a:lnTo>
                    <a:pt x="5013" y="8752"/>
                  </a:lnTo>
                  <a:cubicBezTo>
                    <a:pt x="5084" y="8800"/>
                    <a:pt x="5180" y="8812"/>
                    <a:pt x="5263" y="8812"/>
                  </a:cubicBezTo>
                  <a:lnTo>
                    <a:pt x="5299" y="8812"/>
                  </a:lnTo>
                  <a:cubicBezTo>
                    <a:pt x="5441" y="8812"/>
                    <a:pt x="5584" y="8740"/>
                    <a:pt x="5668" y="8633"/>
                  </a:cubicBezTo>
                  <a:lnTo>
                    <a:pt x="6120" y="8097"/>
                  </a:lnTo>
                  <a:cubicBezTo>
                    <a:pt x="6275" y="8311"/>
                    <a:pt x="6370" y="8573"/>
                    <a:pt x="6370" y="8847"/>
                  </a:cubicBezTo>
                  <a:lnTo>
                    <a:pt x="6370" y="8990"/>
                  </a:lnTo>
                  <a:cubicBezTo>
                    <a:pt x="6370" y="9085"/>
                    <a:pt x="6442" y="9157"/>
                    <a:pt x="6537" y="9157"/>
                  </a:cubicBezTo>
                  <a:cubicBezTo>
                    <a:pt x="6620" y="9157"/>
                    <a:pt x="6692" y="9085"/>
                    <a:pt x="6692" y="8990"/>
                  </a:cubicBezTo>
                  <a:lnTo>
                    <a:pt x="6692" y="8847"/>
                  </a:lnTo>
                  <a:cubicBezTo>
                    <a:pt x="6692" y="8431"/>
                    <a:pt x="6537" y="8026"/>
                    <a:pt x="6239" y="7728"/>
                  </a:cubicBezTo>
                  <a:lnTo>
                    <a:pt x="6025" y="7526"/>
                  </a:lnTo>
                  <a:cubicBezTo>
                    <a:pt x="5894" y="7383"/>
                    <a:pt x="5822" y="7204"/>
                    <a:pt x="5822" y="7014"/>
                  </a:cubicBezTo>
                  <a:lnTo>
                    <a:pt x="5822" y="6907"/>
                  </a:lnTo>
                  <a:cubicBezTo>
                    <a:pt x="6180" y="7061"/>
                    <a:pt x="6918" y="7442"/>
                    <a:pt x="7204" y="8311"/>
                  </a:cubicBezTo>
                  <a:cubicBezTo>
                    <a:pt x="7215" y="8371"/>
                    <a:pt x="7215" y="8431"/>
                    <a:pt x="7192" y="8478"/>
                  </a:cubicBezTo>
                  <a:lnTo>
                    <a:pt x="6918" y="8859"/>
                  </a:lnTo>
                  <a:cubicBezTo>
                    <a:pt x="6870" y="8919"/>
                    <a:pt x="6894" y="9014"/>
                    <a:pt x="6930" y="9073"/>
                  </a:cubicBezTo>
                  <a:lnTo>
                    <a:pt x="7501" y="9633"/>
                  </a:lnTo>
                  <a:cubicBezTo>
                    <a:pt x="7549" y="9681"/>
                    <a:pt x="7561" y="9752"/>
                    <a:pt x="7549" y="9812"/>
                  </a:cubicBezTo>
                  <a:lnTo>
                    <a:pt x="7251" y="11062"/>
                  </a:lnTo>
                  <a:cubicBezTo>
                    <a:pt x="7227" y="11157"/>
                    <a:pt x="7275" y="11240"/>
                    <a:pt x="7370" y="11252"/>
                  </a:cubicBezTo>
                  <a:lnTo>
                    <a:pt x="7406" y="11252"/>
                  </a:lnTo>
                  <a:cubicBezTo>
                    <a:pt x="7489" y="11252"/>
                    <a:pt x="7549" y="11217"/>
                    <a:pt x="7573" y="11133"/>
                  </a:cubicBezTo>
                  <a:lnTo>
                    <a:pt x="7870" y="9883"/>
                  </a:lnTo>
                  <a:cubicBezTo>
                    <a:pt x="7918" y="9704"/>
                    <a:pt x="7858" y="9526"/>
                    <a:pt x="7739" y="9395"/>
                  </a:cubicBezTo>
                  <a:lnTo>
                    <a:pt x="7275" y="8931"/>
                  </a:lnTo>
                  <a:lnTo>
                    <a:pt x="7466" y="8657"/>
                  </a:lnTo>
                  <a:cubicBezTo>
                    <a:pt x="7561" y="8514"/>
                    <a:pt x="7573" y="8359"/>
                    <a:pt x="7525" y="8192"/>
                  </a:cubicBezTo>
                  <a:cubicBezTo>
                    <a:pt x="7513" y="8145"/>
                    <a:pt x="7501" y="8121"/>
                    <a:pt x="7489" y="8073"/>
                  </a:cubicBezTo>
                  <a:lnTo>
                    <a:pt x="7489" y="8073"/>
                  </a:lnTo>
                  <a:lnTo>
                    <a:pt x="7858" y="8180"/>
                  </a:lnTo>
                  <a:cubicBezTo>
                    <a:pt x="8228" y="8276"/>
                    <a:pt x="8501" y="8633"/>
                    <a:pt x="8501" y="9026"/>
                  </a:cubicBezTo>
                  <a:lnTo>
                    <a:pt x="8501" y="11074"/>
                  </a:lnTo>
                  <a:cubicBezTo>
                    <a:pt x="8501" y="11169"/>
                    <a:pt x="8573" y="11240"/>
                    <a:pt x="8656" y="11240"/>
                  </a:cubicBezTo>
                  <a:cubicBezTo>
                    <a:pt x="8751" y="11240"/>
                    <a:pt x="8823" y="11169"/>
                    <a:pt x="8823" y="11074"/>
                  </a:cubicBezTo>
                  <a:lnTo>
                    <a:pt x="8823" y="9026"/>
                  </a:lnTo>
                  <a:cubicBezTo>
                    <a:pt x="8763" y="8466"/>
                    <a:pt x="8406" y="7966"/>
                    <a:pt x="7894" y="7823"/>
                  </a:cubicBezTo>
                  <a:lnTo>
                    <a:pt x="7239" y="7633"/>
                  </a:lnTo>
                  <a:cubicBezTo>
                    <a:pt x="6787" y="6895"/>
                    <a:pt x="6072" y="6597"/>
                    <a:pt x="5775" y="6502"/>
                  </a:cubicBezTo>
                  <a:lnTo>
                    <a:pt x="5775" y="6204"/>
                  </a:lnTo>
                  <a:cubicBezTo>
                    <a:pt x="6323" y="5811"/>
                    <a:pt x="6715" y="5216"/>
                    <a:pt x="6799" y="4537"/>
                  </a:cubicBezTo>
                  <a:lnTo>
                    <a:pt x="6906" y="4537"/>
                  </a:lnTo>
                  <a:cubicBezTo>
                    <a:pt x="7239" y="4537"/>
                    <a:pt x="7501" y="4299"/>
                    <a:pt x="7537" y="4001"/>
                  </a:cubicBezTo>
                  <a:cubicBezTo>
                    <a:pt x="7549" y="3835"/>
                    <a:pt x="7489" y="3656"/>
                    <a:pt x="7382" y="3537"/>
                  </a:cubicBezTo>
                  <a:cubicBezTo>
                    <a:pt x="7311" y="3466"/>
                    <a:pt x="7215" y="3406"/>
                    <a:pt x="7132" y="3370"/>
                  </a:cubicBezTo>
                  <a:lnTo>
                    <a:pt x="7215" y="2894"/>
                  </a:lnTo>
                  <a:cubicBezTo>
                    <a:pt x="7358" y="2180"/>
                    <a:pt x="7156" y="1430"/>
                    <a:pt x="6704" y="882"/>
                  </a:cubicBezTo>
                  <a:cubicBezTo>
                    <a:pt x="6239" y="334"/>
                    <a:pt x="5537" y="1"/>
                    <a:pt x="4810" y="1"/>
                  </a:cubicBezTo>
                  <a:close/>
                </a:path>
              </a:pathLst>
            </a:custGeom>
            <a:solidFill>
              <a:srgbClr val="FFFFFF"/>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9"/>
            <p:cNvSpPr/>
            <p:nvPr/>
          </p:nvSpPr>
          <p:spPr>
            <a:xfrm>
              <a:off x="4997700" y="2526551"/>
              <a:ext cx="10201" cy="16252"/>
            </a:xfrm>
            <a:custGeom>
              <a:avLst/>
              <a:gdLst/>
              <a:ahLst/>
              <a:cxnLst/>
              <a:rect l="l" t="t" r="r" b="b"/>
              <a:pathLst>
                <a:path w="322" h="513" extrusionOk="0">
                  <a:moveTo>
                    <a:pt x="167" y="0"/>
                  </a:moveTo>
                  <a:cubicBezTo>
                    <a:pt x="72" y="0"/>
                    <a:pt x="0" y="84"/>
                    <a:pt x="0" y="167"/>
                  </a:cubicBezTo>
                  <a:lnTo>
                    <a:pt x="0" y="346"/>
                  </a:lnTo>
                  <a:cubicBezTo>
                    <a:pt x="0" y="441"/>
                    <a:pt x="72" y="512"/>
                    <a:pt x="167" y="512"/>
                  </a:cubicBezTo>
                  <a:cubicBezTo>
                    <a:pt x="250" y="512"/>
                    <a:pt x="322" y="441"/>
                    <a:pt x="322" y="346"/>
                  </a:cubicBezTo>
                  <a:lnTo>
                    <a:pt x="322" y="167"/>
                  </a:lnTo>
                  <a:cubicBezTo>
                    <a:pt x="322" y="60"/>
                    <a:pt x="250" y="0"/>
                    <a:pt x="167" y="0"/>
                  </a:cubicBezTo>
                  <a:close/>
                </a:path>
              </a:pathLst>
            </a:custGeom>
            <a:solidFill>
              <a:srgbClr val="FFFFFF"/>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9"/>
            <p:cNvSpPr/>
            <p:nvPr/>
          </p:nvSpPr>
          <p:spPr>
            <a:xfrm>
              <a:off x="5064830" y="2526551"/>
              <a:ext cx="10233" cy="16252"/>
            </a:xfrm>
            <a:custGeom>
              <a:avLst/>
              <a:gdLst/>
              <a:ahLst/>
              <a:cxnLst/>
              <a:rect l="l" t="t" r="r" b="b"/>
              <a:pathLst>
                <a:path w="323" h="513" extrusionOk="0">
                  <a:moveTo>
                    <a:pt x="156" y="0"/>
                  </a:moveTo>
                  <a:cubicBezTo>
                    <a:pt x="72" y="0"/>
                    <a:pt x="1" y="84"/>
                    <a:pt x="1" y="167"/>
                  </a:cubicBezTo>
                  <a:lnTo>
                    <a:pt x="1" y="346"/>
                  </a:lnTo>
                  <a:cubicBezTo>
                    <a:pt x="1" y="441"/>
                    <a:pt x="72" y="512"/>
                    <a:pt x="156" y="512"/>
                  </a:cubicBezTo>
                  <a:cubicBezTo>
                    <a:pt x="251" y="512"/>
                    <a:pt x="322" y="441"/>
                    <a:pt x="322" y="346"/>
                  </a:cubicBezTo>
                  <a:lnTo>
                    <a:pt x="322" y="167"/>
                  </a:lnTo>
                  <a:cubicBezTo>
                    <a:pt x="322" y="60"/>
                    <a:pt x="251" y="0"/>
                    <a:pt x="156" y="0"/>
                  </a:cubicBezTo>
                  <a:close/>
                </a:path>
              </a:pathLst>
            </a:custGeom>
            <a:solidFill>
              <a:srgbClr val="FFFFFF"/>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9"/>
            <p:cNvSpPr/>
            <p:nvPr/>
          </p:nvSpPr>
          <p:spPr>
            <a:xfrm>
              <a:off x="5013160" y="2565865"/>
              <a:ext cx="46063" cy="16157"/>
            </a:xfrm>
            <a:custGeom>
              <a:avLst/>
              <a:gdLst/>
              <a:ahLst/>
              <a:cxnLst/>
              <a:rect l="l" t="t" r="r" b="b"/>
              <a:pathLst>
                <a:path w="1454" h="510" extrusionOk="0">
                  <a:moveTo>
                    <a:pt x="188" y="1"/>
                  </a:moveTo>
                  <a:cubicBezTo>
                    <a:pt x="146" y="1"/>
                    <a:pt x="102" y="15"/>
                    <a:pt x="60" y="45"/>
                  </a:cubicBezTo>
                  <a:cubicBezTo>
                    <a:pt x="1" y="105"/>
                    <a:pt x="1" y="212"/>
                    <a:pt x="60" y="283"/>
                  </a:cubicBezTo>
                  <a:cubicBezTo>
                    <a:pt x="215" y="414"/>
                    <a:pt x="453" y="510"/>
                    <a:pt x="703" y="510"/>
                  </a:cubicBezTo>
                  <a:cubicBezTo>
                    <a:pt x="977" y="510"/>
                    <a:pt x="1215" y="414"/>
                    <a:pt x="1346" y="283"/>
                  </a:cubicBezTo>
                  <a:cubicBezTo>
                    <a:pt x="1453" y="212"/>
                    <a:pt x="1453" y="105"/>
                    <a:pt x="1370" y="45"/>
                  </a:cubicBezTo>
                  <a:cubicBezTo>
                    <a:pt x="1340" y="15"/>
                    <a:pt x="1301" y="1"/>
                    <a:pt x="1260" y="1"/>
                  </a:cubicBezTo>
                  <a:cubicBezTo>
                    <a:pt x="1218" y="1"/>
                    <a:pt x="1173" y="15"/>
                    <a:pt x="1132" y="45"/>
                  </a:cubicBezTo>
                  <a:cubicBezTo>
                    <a:pt x="1072" y="105"/>
                    <a:pt x="929" y="176"/>
                    <a:pt x="715" y="176"/>
                  </a:cubicBezTo>
                  <a:cubicBezTo>
                    <a:pt x="513" y="176"/>
                    <a:pt x="358" y="105"/>
                    <a:pt x="298" y="45"/>
                  </a:cubicBezTo>
                  <a:cubicBezTo>
                    <a:pt x="268" y="15"/>
                    <a:pt x="230" y="1"/>
                    <a:pt x="188" y="1"/>
                  </a:cubicBezTo>
                  <a:close/>
                </a:path>
              </a:pathLst>
            </a:custGeom>
            <a:solidFill>
              <a:srgbClr val="FFFFFF"/>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9"/>
            <p:cNvSpPr/>
            <p:nvPr/>
          </p:nvSpPr>
          <p:spPr>
            <a:xfrm>
              <a:off x="4992030" y="2509570"/>
              <a:ext cx="21923" cy="10581"/>
            </a:xfrm>
            <a:custGeom>
              <a:avLst/>
              <a:gdLst/>
              <a:ahLst/>
              <a:cxnLst/>
              <a:rect l="l" t="t" r="r" b="b"/>
              <a:pathLst>
                <a:path w="692" h="334" extrusionOk="0">
                  <a:moveTo>
                    <a:pt x="168" y="1"/>
                  </a:moveTo>
                  <a:cubicBezTo>
                    <a:pt x="72" y="1"/>
                    <a:pt x="1" y="84"/>
                    <a:pt x="1" y="167"/>
                  </a:cubicBezTo>
                  <a:cubicBezTo>
                    <a:pt x="1" y="262"/>
                    <a:pt x="72" y="334"/>
                    <a:pt x="168" y="334"/>
                  </a:cubicBezTo>
                  <a:lnTo>
                    <a:pt x="525" y="334"/>
                  </a:lnTo>
                  <a:cubicBezTo>
                    <a:pt x="608" y="334"/>
                    <a:pt x="691" y="262"/>
                    <a:pt x="691" y="167"/>
                  </a:cubicBezTo>
                  <a:cubicBezTo>
                    <a:pt x="691" y="84"/>
                    <a:pt x="608" y="1"/>
                    <a:pt x="525" y="1"/>
                  </a:cubicBezTo>
                  <a:close/>
                </a:path>
              </a:pathLst>
            </a:custGeom>
            <a:solidFill>
              <a:srgbClr val="FFFFFF"/>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9"/>
            <p:cNvSpPr/>
            <p:nvPr/>
          </p:nvSpPr>
          <p:spPr>
            <a:xfrm>
              <a:off x="5059191" y="2509570"/>
              <a:ext cx="21511" cy="10581"/>
            </a:xfrm>
            <a:custGeom>
              <a:avLst/>
              <a:gdLst/>
              <a:ahLst/>
              <a:cxnLst/>
              <a:rect l="l" t="t" r="r" b="b"/>
              <a:pathLst>
                <a:path w="679" h="334" extrusionOk="0">
                  <a:moveTo>
                    <a:pt x="155" y="1"/>
                  </a:moveTo>
                  <a:cubicBezTo>
                    <a:pt x="72" y="1"/>
                    <a:pt x="0" y="84"/>
                    <a:pt x="0" y="167"/>
                  </a:cubicBezTo>
                  <a:cubicBezTo>
                    <a:pt x="0" y="262"/>
                    <a:pt x="72" y="334"/>
                    <a:pt x="155" y="334"/>
                  </a:cubicBezTo>
                  <a:lnTo>
                    <a:pt x="512" y="334"/>
                  </a:lnTo>
                  <a:cubicBezTo>
                    <a:pt x="607" y="334"/>
                    <a:pt x="679" y="262"/>
                    <a:pt x="679" y="167"/>
                  </a:cubicBezTo>
                  <a:cubicBezTo>
                    <a:pt x="679" y="84"/>
                    <a:pt x="607" y="1"/>
                    <a:pt x="512" y="1"/>
                  </a:cubicBezTo>
                  <a:close/>
                </a:path>
              </a:pathLst>
            </a:custGeom>
            <a:solidFill>
              <a:srgbClr val="FFFFFF"/>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74" name="Google Shape;1074;p49"/>
          <p:cNvCxnSpPr>
            <a:endCxn id="1052" idx="1"/>
          </p:cNvCxnSpPr>
          <p:nvPr/>
        </p:nvCxnSpPr>
        <p:spPr>
          <a:xfrm rot="10800000" flipH="1">
            <a:off x="1222857" y="2427377"/>
            <a:ext cx="989400" cy="727200"/>
          </a:xfrm>
          <a:prstGeom prst="straightConnector1">
            <a:avLst/>
          </a:prstGeom>
          <a:noFill/>
          <a:ln w="19050" cap="flat" cmpd="sng">
            <a:solidFill>
              <a:srgbClr val="775EF5"/>
            </a:solidFill>
            <a:prstDash val="solid"/>
            <a:round/>
            <a:headEnd type="none" w="sm" len="sm"/>
            <a:tailEnd type="triangle" w="sm" len="sm"/>
          </a:ln>
          <a:effectLst>
            <a:outerShdw blurRad="57150" algn="bl" rotWithShape="0">
              <a:srgbClr val="DFDEFF">
                <a:alpha val="50000"/>
              </a:srgbClr>
            </a:outerShdw>
          </a:effectLst>
        </p:spPr>
      </p:cxnSp>
      <p:cxnSp>
        <p:nvCxnSpPr>
          <p:cNvPr id="1075" name="Google Shape;1075;p49"/>
          <p:cNvCxnSpPr/>
          <p:nvPr/>
        </p:nvCxnSpPr>
        <p:spPr>
          <a:xfrm rot="10800000" flipH="1">
            <a:off x="1250700" y="3096247"/>
            <a:ext cx="961500" cy="44400"/>
          </a:xfrm>
          <a:prstGeom prst="straightConnector1">
            <a:avLst/>
          </a:prstGeom>
          <a:noFill/>
          <a:ln w="19050" cap="flat" cmpd="sng">
            <a:solidFill>
              <a:srgbClr val="775EF5"/>
            </a:solidFill>
            <a:prstDash val="solid"/>
            <a:round/>
            <a:headEnd type="none" w="sm" len="sm"/>
            <a:tailEnd type="triangle" w="sm" len="sm"/>
          </a:ln>
          <a:effectLst>
            <a:outerShdw blurRad="57150" algn="bl" rotWithShape="0">
              <a:srgbClr val="DFDEFF">
                <a:alpha val="50000"/>
              </a:srgbClr>
            </a:outerShdw>
          </a:effectLst>
        </p:spPr>
      </p:cxnSp>
      <p:cxnSp>
        <p:nvCxnSpPr>
          <p:cNvPr id="1076" name="Google Shape;1076;p49"/>
          <p:cNvCxnSpPr/>
          <p:nvPr/>
        </p:nvCxnSpPr>
        <p:spPr>
          <a:xfrm>
            <a:off x="1264657" y="3154525"/>
            <a:ext cx="919800" cy="582900"/>
          </a:xfrm>
          <a:prstGeom prst="straightConnector1">
            <a:avLst/>
          </a:prstGeom>
          <a:noFill/>
          <a:ln w="19050" cap="flat" cmpd="sng">
            <a:solidFill>
              <a:srgbClr val="775EF5"/>
            </a:solidFill>
            <a:prstDash val="solid"/>
            <a:round/>
            <a:headEnd type="none" w="sm" len="sm"/>
            <a:tailEnd type="triangle" w="sm" len="sm"/>
          </a:ln>
          <a:effectLst>
            <a:outerShdw blurRad="57150" algn="bl" rotWithShape="0">
              <a:srgbClr val="DFDEFF">
                <a:alpha val="50000"/>
              </a:srgbClr>
            </a:outerShdw>
          </a:effectLst>
        </p:spPr>
      </p:cxnSp>
      <p:cxnSp>
        <p:nvCxnSpPr>
          <p:cNvPr id="1077" name="Google Shape;1077;p49"/>
          <p:cNvCxnSpPr/>
          <p:nvPr/>
        </p:nvCxnSpPr>
        <p:spPr>
          <a:xfrm>
            <a:off x="1250661" y="3168450"/>
            <a:ext cx="947700" cy="1236000"/>
          </a:xfrm>
          <a:prstGeom prst="straightConnector1">
            <a:avLst/>
          </a:prstGeom>
          <a:noFill/>
          <a:ln w="19050" cap="flat" cmpd="sng">
            <a:solidFill>
              <a:srgbClr val="775EF5"/>
            </a:solidFill>
            <a:prstDash val="solid"/>
            <a:round/>
            <a:headEnd type="none" w="sm" len="sm"/>
            <a:tailEnd type="triangle" w="sm" len="sm"/>
          </a:ln>
          <a:effectLst>
            <a:outerShdw blurRad="57150" algn="bl" rotWithShape="0">
              <a:srgbClr val="DFDEFF">
                <a:alpha val="50000"/>
              </a:srgbClr>
            </a:outerShdw>
          </a:effectLst>
        </p:spPr>
      </p:cxnSp>
      <p:cxnSp>
        <p:nvCxnSpPr>
          <p:cNvPr id="1078" name="Google Shape;1078;p49"/>
          <p:cNvCxnSpPr>
            <a:stCxn id="1052" idx="3"/>
            <a:endCxn id="1060" idx="1"/>
          </p:cNvCxnSpPr>
          <p:nvPr/>
        </p:nvCxnSpPr>
        <p:spPr>
          <a:xfrm>
            <a:off x="3837357" y="2427377"/>
            <a:ext cx="2655600" cy="0"/>
          </a:xfrm>
          <a:prstGeom prst="straightConnector1">
            <a:avLst/>
          </a:prstGeom>
          <a:noFill/>
          <a:ln w="19050" cap="flat" cmpd="sng">
            <a:solidFill>
              <a:srgbClr val="775EF5"/>
            </a:solidFill>
            <a:prstDash val="solid"/>
            <a:round/>
            <a:headEnd type="none" w="sm" len="sm"/>
            <a:tailEnd type="triangle" w="sm" len="sm"/>
          </a:ln>
          <a:effectLst>
            <a:outerShdw blurRad="57150" algn="bl" rotWithShape="0">
              <a:srgbClr val="DFDEFF">
                <a:alpha val="50000"/>
              </a:srgbClr>
            </a:outerShdw>
          </a:effectLst>
        </p:spPr>
      </p:cxnSp>
      <p:cxnSp>
        <p:nvCxnSpPr>
          <p:cNvPr id="1079" name="Google Shape;1079;p49"/>
          <p:cNvCxnSpPr>
            <a:stCxn id="1053" idx="3"/>
            <a:endCxn id="1056" idx="1"/>
          </p:cNvCxnSpPr>
          <p:nvPr/>
        </p:nvCxnSpPr>
        <p:spPr>
          <a:xfrm>
            <a:off x="3837350" y="3737425"/>
            <a:ext cx="515400" cy="6000"/>
          </a:xfrm>
          <a:prstGeom prst="straightConnector1">
            <a:avLst/>
          </a:prstGeom>
          <a:noFill/>
          <a:ln w="19050" cap="flat" cmpd="sng">
            <a:solidFill>
              <a:srgbClr val="775EF5"/>
            </a:solidFill>
            <a:prstDash val="solid"/>
            <a:round/>
            <a:headEnd type="none" w="sm" len="sm"/>
            <a:tailEnd type="triangle" w="sm" len="sm"/>
          </a:ln>
          <a:effectLst>
            <a:outerShdw blurRad="57150" algn="bl" rotWithShape="0">
              <a:srgbClr val="DFDEFF">
                <a:alpha val="50000"/>
              </a:srgbClr>
            </a:outerShdw>
          </a:effectLst>
        </p:spPr>
      </p:cxnSp>
      <p:cxnSp>
        <p:nvCxnSpPr>
          <p:cNvPr id="1080" name="Google Shape;1080;p49"/>
          <p:cNvCxnSpPr>
            <a:stCxn id="1056" idx="3"/>
            <a:endCxn id="1061" idx="1"/>
          </p:cNvCxnSpPr>
          <p:nvPr/>
        </p:nvCxnSpPr>
        <p:spPr>
          <a:xfrm>
            <a:off x="5977725" y="3743425"/>
            <a:ext cx="515400" cy="0"/>
          </a:xfrm>
          <a:prstGeom prst="straightConnector1">
            <a:avLst/>
          </a:prstGeom>
          <a:noFill/>
          <a:ln w="19050" cap="flat" cmpd="sng">
            <a:solidFill>
              <a:srgbClr val="775EF5"/>
            </a:solidFill>
            <a:prstDash val="solid"/>
            <a:round/>
            <a:headEnd type="none" w="sm" len="sm"/>
            <a:tailEnd type="triangle" w="sm" len="sm"/>
          </a:ln>
          <a:effectLst>
            <a:outerShdw blurRad="57150" algn="bl" rotWithShape="0">
              <a:srgbClr val="DFDEFF">
                <a:alpha val="50000"/>
              </a:srgbClr>
            </a:outerShdw>
          </a:effectLst>
        </p:spPr>
      </p:cxnSp>
      <p:cxnSp>
        <p:nvCxnSpPr>
          <p:cNvPr id="1081" name="Google Shape;1081;p49"/>
          <p:cNvCxnSpPr>
            <a:stCxn id="1054" idx="3"/>
            <a:endCxn id="1057" idx="1"/>
          </p:cNvCxnSpPr>
          <p:nvPr/>
        </p:nvCxnSpPr>
        <p:spPr>
          <a:xfrm>
            <a:off x="3837357" y="4404450"/>
            <a:ext cx="515400" cy="0"/>
          </a:xfrm>
          <a:prstGeom prst="straightConnector1">
            <a:avLst/>
          </a:prstGeom>
          <a:noFill/>
          <a:ln w="19050" cap="flat" cmpd="sng">
            <a:solidFill>
              <a:srgbClr val="775EF5"/>
            </a:solidFill>
            <a:prstDash val="solid"/>
            <a:round/>
            <a:headEnd type="none" w="sm" len="sm"/>
            <a:tailEnd type="triangle" w="sm" len="sm"/>
          </a:ln>
          <a:effectLst>
            <a:outerShdw blurRad="57150" algn="bl" rotWithShape="0">
              <a:srgbClr val="DFDEFF">
                <a:alpha val="50000"/>
              </a:srgbClr>
            </a:outerShdw>
          </a:effectLst>
        </p:spPr>
      </p:cxnSp>
      <p:cxnSp>
        <p:nvCxnSpPr>
          <p:cNvPr id="1082" name="Google Shape;1082;p49"/>
          <p:cNvCxnSpPr>
            <a:stCxn id="1057" idx="3"/>
            <a:endCxn id="1062" idx="1"/>
          </p:cNvCxnSpPr>
          <p:nvPr/>
        </p:nvCxnSpPr>
        <p:spPr>
          <a:xfrm>
            <a:off x="5977732" y="4404450"/>
            <a:ext cx="515400" cy="0"/>
          </a:xfrm>
          <a:prstGeom prst="straightConnector1">
            <a:avLst/>
          </a:prstGeom>
          <a:noFill/>
          <a:ln w="19050" cap="flat" cmpd="sng">
            <a:solidFill>
              <a:srgbClr val="775EF5"/>
            </a:solidFill>
            <a:prstDash val="solid"/>
            <a:round/>
            <a:headEnd type="none" w="sm" len="sm"/>
            <a:tailEnd type="triangle" w="sm" len="sm"/>
          </a:ln>
          <a:effectLst>
            <a:outerShdw blurRad="57150" algn="bl" rotWithShape="0">
              <a:srgbClr val="DFDEFF">
                <a:alpha val="50000"/>
              </a:srgbClr>
            </a:outerShdw>
          </a:effectLst>
        </p:spPr>
      </p:cxnSp>
      <p:cxnSp>
        <p:nvCxnSpPr>
          <p:cNvPr id="1083" name="Google Shape;1083;p49"/>
          <p:cNvCxnSpPr/>
          <p:nvPr/>
        </p:nvCxnSpPr>
        <p:spPr>
          <a:xfrm>
            <a:off x="3837357" y="3121752"/>
            <a:ext cx="2655600" cy="0"/>
          </a:xfrm>
          <a:prstGeom prst="straightConnector1">
            <a:avLst/>
          </a:prstGeom>
          <a:noFill/>
          <a:ln w="19050" cap="flat" cmpd="sng">
            <a:solidFill>
              <a:srgbClr val="775EF5"/>
            </a:solidFill>
            <a:prstDash val="solid"/>
            <a:round/>
            <a:headEnd type="none" w="sm" len="sm"/>
            <a:tailEnd type="triangle" w="sm" len="sm"/>
          </a:ln>
          <a:effectLst>
            <a:outerShdw blurRad="57150" algn="bl" rotWithShape="0">
              <a:srgbClr val="DFDEFF">
                <a:alpha val="50000"/>
              </a:srgbClr>
            </a:outerShdw>
          </a:effectLst>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sp>
        <p:nvSpPr>
          <p:cNvPr id="1088" name="Google Shape;1088;p5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Structure</a:t>
            </a:r>
            <a:endParaRPr/>
          </a:p>
        </p:txBody>
      </p:sp>
      <p:sp>
        <p:nvSpPr>
          <p:cNvPr id="1089" name="Google Shape;1089;p50"/>
          <p:cNvSpPr/>
          <p:nvPr/>
        </p:nvSpPr>
        <p:spPr>
          <a:xfrm>
            <a:off x="3700375" y="2055175"/>
            <a:ext cx="1625100" cy="5727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accent3"/>
                </a:solidFill>
                <a:latin typeface="Squada One"/>
                <a:ea typeface="Squada One"/>
                <a:cs typeface="Squada One"/>
                <a:sym typeface="Squada One"/>
              </a:rPr>
              <a:t>Accreditation</a:t>
            </a:r>
            <a:endParaRPr sz="1900">
              <a:solidFill>
                <a:schemeClr val="accent3"/>
              </a:solidFill>
              <a:latin typeface="Squada One"/>
              <a:ea typeface="Squada One"/>
              <a:cs typeface="Squada One"/>
              <a:sym typeface="Squada One"/>
            </a:endParaRPr>
          </a:p>
        </p:txBody>
      </p:sp>
      <p:sp>
        <p:nvSpPr>
          <p:cNvPr id="1090" name="Google Shape;1090;p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1091" name="Google Shape;1091;p50"/>
          <p:cNvSpPr txBox="1">
            <a:spLocks noGrp="1"/>
          </p:cNvSpPr>
          <p:nvPr>
            <p:ph type="subTitle" idx="4294967295"/>
          </p:nvPr>
        </p:nvSpPr>
        <p:spPr>
          <a:xfrm>
            <a:off x="3469600" y="2817975"/>
            <a:ext cx="24030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A collection of certificates created by issuer</a:t>
            </a:r>
            <a:br>
              <a:rPr lang="en"/>
            </a:br>
            <a:r>
              <a:rPr lang="en"/>
              <a:t>(e.g. HKDSE)</a:t>
            </a:r>
            <a:endParaRPr/>
          </a:p>
        </p:txBody>
      </p:sp>
      <p:sp>
        <p:nvSpPr>
          <p:cNvPr id="1092" name="Google Shape;1092;p50"/>
          <p:cNvSpPr/>
          <p:nvPr/>
        </p:nvSpPr>
        <p:spPr>
          <a:xfrm>
            <a:off x="6527000" y="2055175"/>
            <a:ext cx="1625100" cy="5727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accent3"/>
                </a:solidFill>
                <a:latin typeface="Squada One"/>
                <a:ea typeface="Squada One"/>
                <a:cs typeface="Squada One"/>
                <a:sym typeface="Squada One"/>
              </a:rPr>
              <a:t>Certificate</a:t>
            </a:r>
            <a:endParaRPr sz="1900">
              <a:solidFill>
                <a:schemeClr val="accent3"/>
              </a:solidFill>
              <a:latin typeface="Squada One"/>
              <a:ea typeface="Squada One"/>
              <a:cs typeface="Squada One"/>
              <a:sym typeface="Squada One"/>
            </a:endParaRPr>
          </a:p>
        </p:txBody>
      </p:sp>
      <p:sp>
        <p:nvSpPr>
          <p:cNvPr id="1093" name="Google Shape;1093;p50"/>
          <p:cNvSpPr txBox="1">
            <a:spLocks noGrp="1"/>
          </p:cNvSpPr>
          <p:nvPr>
            <p:ph type="subTitle" idx="4294967295"/>
          </p:nvPr>
        </p:nvSpPr>
        <p:spPr>
          <a:xfrm>
            <a:off x="6208125" y="2817975"/>
            <a:ext cx="24912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A child of an accreditation created by issuer and owned by applicant</a:t>
            </a:r>
            <a:br>
              <a:rPr lang="en"/>
            </a:br>
            <a:r>
              <a:rPr lang="en"/>
              <a:t>(e.g. HKDSE certificate of Mary) </a:t>
            </a:r>
            <a:endParaRPr/>
          </a:p>
        </p:txBody>
      </p:sp>
      <p:pic>
        <p:nvPicPr>
          <p:cNvPr id="1094" name="Google Shape;1094;p50"/>
          <p:cNvPicPr preferRelativeResize="0"/>
          <p:nvPr/>
        </p:nvPicPr>
        <p:blipFill rotWithShape="1">
          <a:blip r:embed="rId3">
            <a:alphaModFix/>
          </a:blip>
          <a:srcRect l="10554"/>
          <a:stretch/>
        </p:blipFill>
        <p:spPr>
          <a:xfrm>
            <a:off x="854525" y="1265125"/>
            <a:ext cx="2149350" cy="3791499"/>
          </a:xfrm>
          <a:prstGeom prst="rect">
            <a:avLst/>
          </a:prstGeom>
          <a:noFill/>
          <a:ln>
            <a:noFill/>
          </a:ln>
        </p:spPr>
      </p:pic>
      <p:pic>
        <p:nvPicPr>
          <p:cNvPr id="1095" name="Google Shape;1095;p50"/>
          <p:cNvPicPr preferRelativeResize="0"/>
          <p:nvPr/>
        </p:nvPicPr>
        <p:blipFill>
          <a:blip r:embed="rId4">
            <a:alphaModFix/>
          </a:blip>
          <a:stretch>
            <a:fillRect/>
          </a:stretch>
        </p:blipFill>
        <p:spPr>
          <a:xfrm>
            <a:off x="930725" y="1265125"/>
            <a:ext cx="2051025" cy="3791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0" name="Google Shape;1100;p51"/>
          <p:cNvSpPr txBox="1">
            <a:spLocks noGrp="1"/>
          </p:cNvSpPr>
          <p:nvPr>
            <p:ph type="title"/>
          </p:nvPr>
        </p:nvSpPr>
        <p:spPr>
          <a:xfrm>
            <a:off x="720000" y="540000"/>
            <a:ext cx="4235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Contracts Interactions</a:t>
            </a:r>
            <a:endParaRPr/>
          </a:p>
        </p:txBody>
      </p:sp>
      <p:sp>
        <p:nvSpPr>
          <p:cNvPr id="1101" name="Google Shape;1101;p5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1102" name="Google Shape;1102;p51"/>
          <p:cNvSpPr txBox="1"/>
          <p:nvPr/>
        </p:nvSpPr>
        <p:spPr>
          <a:xfrm>
            <a:off x="812125" y="2860050"/>
            <a:ext cx="1230600" cy="6858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2000">
                <a:solidFill>
                  <a:srgbClr val="FFFFFF"/>
                </a:solidFill>
                <a:latin typeface="Squada One"/>
                <a:ea typeface="Squada One"/>
                <a:cs typeface="Squada One"/>
                <a:sym typeface="Squada One"/>
              </a:rPr>
              <a:t>Certificate Applicant</a:t>
            </a:r>
            <a:endParaRPr sz="2000">
              <a:solidFill>
                <a:srgbClr val="FFFFFF"/>
              </a:solidFill>
              <a:latin typeface="Squada One"/>
              <a:ea typeface="Squada One"/>
              <a:cs typeface="Squada One"/>
              <a:sym typeface="Squada One"/>
            </a:endParaRPr>
          </a:p>
        </p:txBody>
      </p:sp>
      <p:grpSp>
        <p:nvGrpSpPr>
          <p:cNvPr id="1103" name="Google Shape;1103;p51"/>
          <p:cNvGrpSpPr/>
          <p:nvPr/>
        </p:nvGrpSpPr>
        <p:grpSpPr>
          <a:xfrm>
            <a:off x="2113656" y="2873272"/>
            <a:ext cx="502177" cy="672573"/>
            <a:chOff x="6702211" y="3782599"/>
            <a:chExt cx="270104" cy="361754"/>
          </a:xfrm>
        </p:grpSpPr>
        <p:sp>
          <p:nvSpPr>
            <p:cNvPr id="1104" name="Google Shape;1104;p51"/>
            <p:cNvSpPr/>
            <p:nvPr/>
          </p:nvSpPr>
          <p:spPr>
            <a:xfrm>
              <a:off x="6798011" y="3907070"/>
              <a:ext cx="10233" cy="16252"/>
            </a:xfrm>
            <a:custGeom>
              <a:avLst/>
              <a:gdLst/>
              <a:ahLst/>
              <a:cxnLst/>
              <a:rect l="l" t="t" r="r" b="b"/>
              <a:pathLst>
                <a:path w="323" h="513" extrusionOk="0">
                  <a:moveTo>
                    <a:pt x="156" y="0"/>
                  </a:moveTo>
                  <a:cubicBezTo>
                    <a:pt x="72" y="0"/>
                    <a:pt x="1" y="83"/>
                    <a:pt x="1" y="167"/>
                  </a:cubicBezTo>
                  <a:lnTo>
                    <a:pt x="1" y="345"/>
                  </a:lnTo>
                  <a:cubicBezTo>
                    <a:pt x="1" y="441"/>
                    <a:pt x="72" y="512"/>
                    <a:pt x="156" y="512"/>
                  </a:cubicBezTo>
                  <a:cubicBezTo>
                    <a:pt x="251" y="512"/>
                    <a:pt x="322" y="441"/>
                    <a:pt x="322" y="345"/>
                  </a:cubicBezTo>
                  <a:lnTo>
                    <a:pt x="322" y="167"/>
                  </a:lnTo>
                  <a:cubicBezTo>
                    <a:pt x="322" y="83"/>
                    <a:pt x="251" y="0"/>
                    <a:pt x="156" y="0"/>
                  </a:cubicBezTo>
                  <a:close/>
                </a:path>
              </a:pathLst>
            </a:custGeom>
            <a:solidFill>
              <a:srgbClr val="FFFFFF"/>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1"/>
            <p:cNvSpPr/>
            <p:nvPr/>
          </p:nvSpPr>
          <p:spPr>
            <a:xfrm>
              <a:off x="6865933" y="3907070"/>
              <a:ext cx="10201" cy="16252"/>
            </a:xfrm>
            <a:custGeom>
              <a:avLst/>
              <a:gdLst/>
              <a:ahLst/>
              <a:cxnLst/>
              <a:rect l="l" t="t" r="r" b="b"/>
              <a:pathLst>
                <a:path w="322" h="513" extrusionOk="0">
                  <a:moveTo>
                    <a:pt x="155" y="0"/>
                  </a:moveTo>
                  <a:cubicBezTo>
                    <a:pt x="72" y="0"/>
                    <a:pt x="0" y="83"/>
                    <a:pt x="0" y="167"/>
                  </a:cubicBezTo>
                  <a:lnTo>
                    <a:pt x="0" y="345"/>
                  </a:lnTo>
                  <a:cubicBezTo>
                    <a:pt x="0" y="441"/>
                    <a:pt x="72" y="512"/>
                    <a:pt x="155" y="512"/>
                  </a:cubicBezTo>
                  <a:cubicBezTo>
                    <a:pt x="250" y="512"/>
                    <a:pt x="322" y="441"/>
                    <a:pt x="322" y="345"/>
                  </a:cubicBezTo>
                  <a:lnTo>
                    <a:pt x="322" y="167"/>
                  </a:lnTo>
                  <a:cubicBezTo>
                    <a:pt x="322" y="83"/>
                    <a:pt x="250" y="0"/>
                    <a:pt x="155" y="0"/>
                  </a:cubicBezTo>
                  <a:close/>
                </a:path>
              </a:pathLst>
            </a:custGeom>
            <a:solidFill>
              <a:srgbClr val="FFFFFF"/>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1"/>
            <p:cNvSpPr/>
            <p:nvPr/>
          </p:nvSpPr>
          <p:spPr>
            <a:xfrm>
              <a:off x="6814231" y="3946765"/>
              <a:ext cx="45302" cy="16157"/>
            </a:xfrm>
            <a:custGeom>
              <a:avLst/>
              <a:gdLst/>
              <a:ahLst/>
              <a:cxnLst/>
              <a:rect l="l" t="t" r="r" b="b"/>
              <a:pathLst>
                <a:path w="1430" h="510" extrusionOk="0">
                  <a:moveTo>
                    <a:pt x="180" y="0"/>
                  </a:moveTo>
                  <a:cubicBezTo>
                    <a:pt x="135" y="0"/>
                    <a:pt x="90" y="15"/>
                    <a:pt x="60" y="45"/>
                  </a:cubicBezTo>
                  <a:cubicBezTo>
                    <a:pt x="1" y="104"/>
                    <a:pt x="1" y="223"/>
                    <a:pt x="60" y="283"/>
                  </a:cubicBezTo>
                  <a:cubicBezTo>
                    <a:pt x="215" y="438"/>
                    <a:pt x="453" y="509"/>
                    <a:pt x="715" y="509"/>
                  </a:cubicBezTo>
                  <a:cubicBezTo>
                    <a:pt x="989" y="509"/>
                    <a:pt x="1227" y="414"/>
                    <a:pt x="1370" y="283"/>
                  </a:cubicBezTo>
                  <a:cubicBezTo>
                    <a:pt x="1430" y="212"/>
                    <a:pt x="1430" y="104"/>
                    <a:pt x="1370" y="45"/>
                  </a:cubicBezTo>
                  <a:cubicBezTo>
                    <a:pt x="1340" y="15"/>
                    <a:pt x="1302" y="0"/>
                    <a:pt x="1260" y="0"/>
                  </a:cubicBezTo>
                  <a:cubicBezTo>
                    <a:pt x="1218" y="0"/>
                    <a:pt x="1174" y="15"/>
                    <a:pt x="1132" y="45"/>
                  </a:cubicBezTo>
                  <a:cubicBezTo>
                    <a:pt x="1073" y="104"/>
                    <a:pt x="930" y="176"/>
                    <a:pt x="715" y="176"/>
                  </a:cubicBezTo>
                  <a:cubicBezTo>
                    <a:pt x="513" y="176"/>
                    <a:pt x="358" y="104"/>
                    <a:pt x="299" y="45"/>
                  </a:cubicBezTo>
                  <a:cubicBezTo>
                    <a:pt x="269" y="15"/>
                    <a:pt x="224" y="0"/>
                    <a:pt x="180" y="0"/>
                  </a:cubicBezTo>
                  <a:close/>
                </a:path>
              </a:pathLst>
            </a:custGeom>
            <a:solidFill>
              <a:srgbClr val="FFFFFF"/>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1"/>
            <p:cNvSpPr/>
            <p:nvPr/>
          </p:nvSpPr>
          <p:spPr>
            <a:xfrm>
              <a:off x="6702211" y="3782599"/>
              <a:ext cx="270104" cy="361754"/>
            </a:xfrm>
            <a:custGeom>
              <a:avLst/>
              <a:gdLst/>
              <a:ahLst/>
              <a:cxnLst/>
              <a:rect l="l" t="t" r="r" b="b"/>
              <a:pathLst>
                <a:path w="8526" h="11419" extrusionOk="0">
                  <a:moveTo>
                    <a:pt x="4251" y="322"/>
                  </a:moveTo>
                  <a:cubicBezTo>
                    <a:pt x="5835" y="322"/>
                    <a:pt x="7109" y="1595"/>
                    <a:pt x="7109" y="3179"/>
                  </a:cubicBezTo>
                  <a:lnTo>
                    <a:pt x="7133" y="3810"/>
                  </a:lnTo>
                  <a:cubicBezTo>
                    <a:pt x="7037" y="3774"/>
                    <a:pt x="6954" y="3739"/>
                    <a:pt x="6847" y="3739"/>
                  </a:cubicBezTo>
                  <a:lnTo>
                    <a:pt x="6573" y="3739"/>
                  </a:lnTo>
                  <a:cubicBezTo>
                    <a:pt x="5835" y="3739"/>
                    <a:pt x="5025" y="3441"/>
                    <a:pt x="4335" y="2905"/>
                  </a:cubicBezTo>
                  <a:cubicBezTo>
                    <a:pt x="3632" y="2369"/>
                    <a:pt x="3061" y="1643"/>
                    <a:pt x="2692" y="774"/>
                  </a:cubicBezTo>
                  <a:cubicBezTo>
                    <a:pt x="3144" y="476"/>
                    <a:pt x="3680" y="322"/>
                    <a:pt x="4251" y="322"/>
                  </a:cubicBezTo>
                  <a:close/>
                  <a:moveTo>
                    <a:pt x="2406" y="976"/>
                  </a:moveTo>
                  <a:cubicBezTo>
                    <a:pt x="2811" y="1846"/>
                    <a:pt x="3394" y="2608"/>
                    <a:pt x="4120" y="3155"/>
                  </a:cubicBezTo>
                  <a:cubicBezTo>
                    <a:pt x="4882" y="3739"/>
                    <a:pt x="5740" y="4048"/>
                    <a:pt x="6561" y="4048"/>
                  </a:cubicBezTo>
                  <a:lnTo>
                    <a:pt x="6835" y="4048"/>
                  </a:lnTo>
                  <a:cubicBezTo>
                    <a:pt x="6906" y="4048"/>
                    <a:pt x="6978" y="4084"/>
                    <a:pt x="7037" y="4143"/>
                  </a:cubicBezTo>
                  <a:cubicBezTo>
                    <a:pt x="7097" y="4227"/>
                    <a:pt x="7133" y="4310"/>
                    <a:pt x="7109" y="4393"/>
                  </a:cubicBezTo>
                  <a:cubicBezTo>
                    <a:pt x="7097" y="4524"/>
                    <a:pt x="6966" y="4643"/>
                    <a:pt x="6811" y="4643"/>
                  </a:cubicBezTo>
                  <a:lnTo>
                    <a:pt x="6740" y="4643"/>
                  </a:lnTo>
                  <a:lnTo>
                    <a:pt x="6740" y="4632"/>
                  </a:lnTo>
                  <a:cubicBezTo>
                    <a:pt x="6740" y="4548"/>
                    <a:pt x="6668" y="4465"/>
                    <a:pt x="6573" y="4465"/>
                  </a:cubicBezTo>
                  <a:cubicBezTo>
                    <a:pt x="6490" y="4465"/>
                    <a:pt x="6418" y="4548"/>
                    <a:pt x="6418" y="4632"/>
                  </a:cubicBezTo>
                  <a:cubicBezTo>
                    <a:pt x="6418" y="5822"/>
                    <a:pt x="5442" y="6775"/>
                    <a:pt x="4251" y="6775"/>
                  </a:cubicBezTo>
                  <a:cubicBezTo>
                    <a:pt x="3061" y="6775"/>
                    <a:pt x="2096" y="5810"/>
                    <a:pt x="2096" y="4620"/>
                  </a:cubicBezTo>
                  <a:cubicBezTo>
                    <a:pt x="2096" y="4524"/>
                    <a:pt x="2025" y="4453"/>
                    <a:pt x="1930" y="4453"/>
                  </a:cubicBezTo>
                  <a:cubicBezTo>
                    <a:pt x="1846" y="4453"/>
                    <a:pt x="1775" y="4524"/>
                    <a:pt x="1775" y="4620"/>
                  </a:cubicBezTo>
                  <a:lnTo>
                    <a:pt x="1775" y="4632"/>
                  </a:lnTo>
                  <a:lnTo>
                    <a:pt x="1668" y="4632"/>
                  </a:lnTo>
                  <a:cubicBezTo>
                    <a:pt x="1596" y="4632"/>
                    <a:pt x="1513" y="4608"/>
                    <a:pt x="1453" y="4548"/>
                  </a:cubicBezTo>
                  <a:cubicBezTo>
                    <a:pt x="1394" y="4489"/>
                    <a:pt x="1382" y="4405"/>
                    <a:pt x="1382" y="4322"/>
                  </a:cubicBezTo>
                  <a:cubicBezTo>
                    <a:pt x="1394" y="4191"/>
                    <a:pt x="1537" y="4072"/>
                    <a:pt x="1680" y="4072"/>
                  </a:cubicBezTo>
                  <a:lnTo>
                    <a:pt x="1739" y="4072"/>
                  </a:lnTo>
                  <a:cubicBezTo>
                    <a:pt x="1930" y="4072"/>
                    <a:pt x="2096" y="3989"/>
                    <a:pt x="2227" y="3858"/>
                  </a:cubicBezTo>
                  <a:cubicBezTo>
                    <a:pt x="2370" y="3727"/>
                    <a:pt x="2442" y="3548"/>
                    <a:pt x="2442" y="3370"/>
                  </a:cubicBezTo>
                  <a:lnTo>
                    <a:pt x="2442" y="3191"/>
                  </a:lnTo>
                  <a:cubicBezTo>
                    <a:pt x="2442" y="2965"/>
                    <a:pt x="2549" y="2738"/>
                    <a:pt x="2727" y="2608"/>
                  </a:cubicBezTo>
                  <a:cubicBezTo>
                    <a:pt x="2799" y="2548"/>
                    <a:pt x="2811" y="2441"/>
                    <a:pt x="2751" y="2369"/>
                  </a:cubicBezTo>
                  <a:cubicBezTo>
                    <a:pt x="2717" y="2329"/>
                    <a:pt x="2668" y="2307"/>
                    <a:pt x="2619" y="2307"/>
                  </a:cubicBezTo>
                  <a:cubicBezTo>
                    <a:pt x="2581" y="2307"/>
                    <a:pt x="2544" y="2320"/>
                    <a:pt x="2513" y="2346"/>
                  </a:cubicBezTo>
                  <a:cubicBezTo>
                    <a:pt x="2251" y="2548"/>
                    <a:pt x="2096" y="2846"/>
                    <a:pt x="2096" y="3191"/>
                  </a:cubicBezTo>
                  <a:lnTo>
                    <a:pt x="2096" y="3370"/>
                  </a:lnTo>
                  <a:cubicBezTo>
                    <a:pt x="2096" y="3477"/>
                    <a:pt x="2049" y="3560"/>
                    <a:pt x="1989" y="3620"/>
                  </a:cubicBezTo>
                  <a:cubicBezTo>
                    <a:pt x="1918" y="3691"/>
                    <a:pt x="1834" y="3727"/>
                    <a:pt x="1739" y="3727"/>
                  </a:cubicBezTo>
                  <a:lnTo>
                    <a:pt x="1680" y="3727"/>
                  </a:lnTo>
                  <a:cubicBezTo>
                    <a:pt x="1572" y="3727"/>
                    <a:pt x="1477" y="3751"/>
                    <a:pt x="1382" y="3798"/>
                  </a:cubicBezTo>
                  <a:lnTo>
                    <a:pt x="1382" y="3179"/>
                  </a:lnTo>
                  <a:cubicBezTo>
                    <a:pt x="1382" y="2298"/>
                    <a:pt x="1787" y="1512"/>
                    <a:pt x="2406" y="976"/>
                  </a:cubicBezTo>
                  <a:close/>
                  <a:moveTo>
                    <a:pt x="1394" y="4905"/>
                  </a:moveTo>
                  <a:cubicBezTo>
                    <a:pt x="1489" y="4941"/>
                    <a:pt x="1572" y="4965"/>
                    <a:pt x="1668" y="4965"/>
                  </a:cubicBezTo>
                  <a:lnTo>
                    <a:pt x="1787" y="4965"/>
                  </a:lnTo>
                  <a:cubicBezTo>
                    <a:pt x="1894" y="5739"/>
                    <a:pt x="2370" y="6394"/>
                    <a:pt x="3001" y="6775"/>
                  </a:cubicBezTo>
                  <a:lnTo>
                    <a:pt x="3001" y="7501"/>
                  </a:lnTo>
                  <a:lnTo>
                    <a:pt x="3025" y="7501"/>
                  </a:lnTo>
                  <a:cubicBezTo>
                    <a:pt x="3025" y="7703"/>
                    <a:pt x="2918" y="7894"/>
                    <a:pt x="2739" y="7977"/>
                  </a:cubicBezTo>
                  <a:cubicBezTo>
                    <a:pt x="2453" y="7715"/>
                    <a:pt x="1513" y="6668"/>
                    <a:pt x="1394" y="4905"/>
                  </a:cubicBezTo>
                  <a:close/>
                  <a:moveTo>
                    <a:pt x="7454" y="8954"/>
                  </a:moveTo>
                  <a:lnTo>
                    <a:pt x="7585" y="8989"/>
                  </a:lnTo>
                  <a:cubicBezTo>
                    <a:pt x="7740" y="9037"/>
                    <a:pt x="7859" y="9132"/>
                    <a:pt x="7966" y="9227"/>
                  </a:cubicBezTo>
                  <a:lnTo>
                    <a:pt x="7454" y="9668"/>
                  </a:lnTo>
                  <a:lnTo>
                    <a:pt x="7454" y="8954"/>
                  </a:lnTo>
                  <a:close/>
                  <a:moveTo>
                    <a:pt x="2311" y="8489"/>
                  </a:moveTo>
                  <a:cubicBezTo>
                    <a:pt x="2632" y="9275"/>
                    <a:pt x="3406" y="9787"/>
                    <a:pt x="4251" y="9787"/>
                  </a:cubicBezTo>
                  <a:cubicBezTo>
                    <a:pt x="4763" y="9787"/>
                    <a:pt x="5251" y="9596"/>
                    <a:pt x="5621" y="9275"/>
                  </a:cubicBezTo>
                  <a:cubicBezTo>
                    <a:pt x="5680" y="9394"/>
                    <a:pt x="5763" y="9501"/>
                    <a:pt x="5823" y="9608"/>
                  </a:cubicBezTo>
                  <a:cubicBezTo>
                    <a:pt x="5371" y="9966"/>
                    <a:pt x="4823" y="10156"/>
                    <a:pt x="4251" y="10156"/>
                  </a:cubicBezTo>
                  <a:cubicBezTo>
                    <a:pt x="3239" y="10156"/>
                    <a:pt x="2334" y="9549"/>
                    <a:pt x="1953" y="8620"/>
                  </a:cubicBezTo>
                  <a:lnTo>
                    <a:pt x="2311" y="8489"/>
                  </a:lnTo>
                  <a:close/>
                  <a:moveTo>
                    <a:pt x="4251" y="0"/>
                  </a:moveTo>
                  <a:cubicBezTo>
                    <a:pt x="2489" y="0"/>
                    <a:pt x="1060" y="1429"/>
                    <a:pt x="1060" y="3203"/>
                  </a:cubicBezTo>
                  <a:lnTo>
                    <a:pt x="1060" y="4572"/>
                  </a:lnTo>
                  <a:cubicBezTo>
                    <a:pt x="1060" y="5858"/>
                    <a:pt x="1477" y="6787"/>
                    <a:pt x="1834" y="7370"/>
                  </a:cubicBezTo>
                  <a:cubicBezTo>
                    <a:pt x="2037" y="7715"/>
                    <a:pt x="2263" y="7965"/>
                    <a:pt x="2406" y="8132"/>
                  </a:cubicBezTo>
                  <a:lnTo>
                    <a:pt x="822" y="8692"/>
                  </a:lnTo>
                  <a:cubicBezTo>
                    <a:pt x="322" y="8870"/>
                    <a:pt x="1" y="9335"/>
                    <a:pt x="1" y="9858"/>
                  </a:cubicBezTo>
                  <a:lnTo>
                    <a:pt x="1" y="11240"/>
                  </a:lnTo>
                  <a:cubicBezTo>
                    <a:pt x="1" y="11323"/>
                    <a:pt x="72" y="11406"/>
                    <a:pt x="167" y="11406"/>
                  </a:cubicBezTo>
                  <a:cubicBezTo>
                    <a:pt x="251" y="11406"/>
                    <a:pt x="322" y="11323"/>
                    <a:pt x="322" y="11240"/>
                  </a:cubicBezTo>
                  <a:lnTo>
                    <a:pt x="322" y="9858"/>
                  </a:lnTo>
                  <a:cubicBezTo>
                    <a:pt x="322" y="9751"/>
                    <a:pt x="334" y="9632"/>
                    <a:pt x="382" y="9537"/>
                  </a:cubicBezTo>
                  <a:lnTo>
                    <a:pt x="1239" y="10275"/>
                  </a:lnTo>
                  <a:cubicBezTo>
                    <a:pt x="1358" y="10370"/>
                    <a:pt x="1430" y="10525"/>
                    <a:pt x="1430" y="10692"/>
                  </a:cubicBezTo>
                  <a:lnTo>
                    <a:pt x="1430" y="11251"/>
                  </a:lnTo>
                  <a:cubicBezTo>
                    <a:pt x="1430" y="11347"/>
                    <a:pt x="1501" y="11418"/>
                    <a:pt x="1596" y="11418"/>
                  </a:cubicBezTo>
                  <a:cubicBezTo>
                    <a:pt x="1680" y="11418"/>
                    <a:pt x="1751" y="11347"/>
                    <a:pt x="1751" y="11251"/>
                  </a:cubicBezTo>
                  <a:lnTo>
                    <a:pt x="1751" y="10692"/>
                  </a:lnTo>
                  <a:cubicBezTo>
                    <a:pt x="1751" y="10430"/>
                    <a:pt x="1632" y="10180"/>
                    <a:pt x="1441" y="10013"/>
                  </a:cubicBezTo>
                  <a:lnTo>
                    <a:pt x="560" y="9263"/>
                  </a:lnTo>
                  <a:cubicBezTo>
                    <a:pt x="668" y="9156"/>
                    <a:pt x="787" y="9061"/>
                    <a:pt x="929" y="9025"/>
                  </a:cubicBezTo>
                  <a:lnTo>
                    <a:pt x="1632" y="8763"/>
                  </a:lnTo>
                  <a:cubicBezTo>
                    <a:pt x="2072" y="9823"/>
                    <a:pt x="3108" y="10525"/>
                    <a:pt x="4275" y="10525"/>
                  </a:cubicBezTo>
                  <a:cubicBezTo>
                    <a:pt x="4906" y="10525"/>
                    <a:pt x="5525" y="10311"/>
                    <a:pt x="6013" y="9930"/>
                  </a:cubicBezTo>
                  <a:cubicBezTo>
                    <a:pt x="6240" y="10311"/>
                    <a:pt x="6418" y="10728"/>
                    <a:pt x="6418" y="11251"/>
                  </a:cubicBezTo>
                  <a:cubicBezTo>
                    <a:pt x="6418" y="11347"/>
                    <a:pt x="6490" y="11418"/>
                    <a:pt x="6573" y="11418"/>
                  </a:cubicBezTo>
                  <a:cubicBezTo>
                    <a:pt x="6668" y="11418"/>
                    <a:pt x="6740" y="11347"/>
                    <a:pt x="6740" y="11251"/>
                  </a:cubicBezTo>
                  <a:cubicBezTo>
                    <a:pt x="6740" y="10513"/>
                    <a:pt x="6430" y="9989"/>
                    <a:pt x="6109" y="9477"/>
                  </a:cubicBezTo>
                  <a:cubicBezTo>
                    <a:pt x="5787" y="8942"/>
                    <a:pt x="5490" y="8453"/>
                    <a:pt x="5490" y="7691"/>
                  </a:cubicBezTo>
                  <a:lnTo>
                    <a:pt x="5490" y="7513"/>
                  </a:lnTo>
                  <a:cubicBezTo>
                    <a:pt x="5490" y="7430"/>
                    <a:pt x="5418" y="7358"/>
                    <a:pt x="5323" y="7358"/>
                  </a:cubicBezTo>
                  <a:cubicBezTo>
                    <a:pt x="5240" y="7358"/>
                    <a:pt x="5168" y="7430"/>
                    <a:pt x="5168" y="7513"/>
                  </a:cubicBezTo>
                  <a:lnTo>
                    <a:pt x="5168" y="7691"/>
                  </a:lnTo>
                  <a:cubicBezTo>
                    <a:pt x="5168" y="8227"/>
                    <a:pt x="5299" y="8644"/>
                    <a:pt x="5478" y="9025"/>
                  </a:cubicBezTo>
                  <a:cubicBezTo>
                    <a:pt x="5144" y="9335"/>
                    <a:pt x="4716" y="9501"/>
                    <a:pt x="4251" y="9501"/>
                  </a:cubicBezTo>
                  <a:cubicBezTo>
                    <a:pt x="3537" y="9501"/>
                    <a:pt x="2906" y="9085"/>
                    <a:pt x="2620" y="8442"/>
                  </a:cubicBezTo>
                  <a:lnTo>
                    <a:pt x="2763" y="8382"/>
                  </a:lnTo>
                  <a:cubicBezTo>
                    <a:pt x="3120" y="8263"/>
                    <a:pt x="3346" y="7918"/>
                    <a:pt x="3346" y="7549"/>
                  </a:cubicBezTo>
                  <a:lnTo>
                    <a:pt x="3346" y="6977"/>
                  </a:lnTo>
                  <a:cubicBezTo>
                    <a:pt x="3632" y="7084"/>
                    <a:pt x="3930" y="7144"/>
                    <a:pt x="4251" y="7144"/>
                  </a:cubicBezTo>
                  <a:cubicBezTo>
                    <a:pt x="5501" y="7144"/>
                    <a:pt x="6549" y="6203"/>
                    <a:pt x="6704" y="5001"/>
                  </a:cubicBezTo>
                  <a:lnTo>
                    <a:pt x="6811" y="5001"/>
                  </a:lnTo>
                  <a:cubicBezTo>
                    <a:pt x="6918" y="5001"/>
                    <a:pt x="7025" y="4977"/>
                    <a:pt x="7109" y="4929"/>
                  </a:cubicBezTo>
                  <a:lnTo>
                    <a:pt x="7109" y="11251"/>
                  </a:lnTo>
                  <a:cubicBezTo>
                    <a:pt x="7109" y="11347"/>
                    <a:pt x="7180" y="11418"/>
                    <a:pt x="7276" y="11418"/>
                  </a:cubicBezTo>
                  <a:cubicBezTo>
                    <a:pt x="7359" y="11418"/>
                    <a:pt x="7442" y="11347"/>
                    <a:pt x="7442" y="11251"/>
                  </a:cubicBezTo>
                  <a:lnTo>
                    <a:pt x="7442" y="10108"/>
                  </a:lnTo>
                  <a:lnTo>
                    <a:pt x="8121" y="9525"/>
                  </a:lnTo>
                  <a:cubicBezTo>
                    <a:pt x="8168" y="9632"/>
                    <a:pt x="8180" y="9739"/>
                    <a:pt x="8180" y="9847"/>
                  </a:cubicBezTo>
                  <a:lnTo>
                    <a:pt x="8180" y="11228"/>
                  </a:lnTo>
                  <a:cubicBezTo>
                    <a:pt x="8180" y="11311"/>
                    <a:pt x="8252" y="11394"/>
                    <a:pt x="8347" y="11394"/>
                  </a:cubicBezTo>
                  <a:cubicBezTo>
                    <a:pt x="8430" y="11394"/>
                    <a:pt x="8514" y="11311"/>
                    <a:pt x="8514" y="11228"/>
                  </a:cubicBezTo>
                  <a:lnTo>
                    <a:pt x="8514" y="9847"/>
                  </a:lnTo>
                  <a:cubicBezTo>
                    <a:pt x="8526" y="9323"/>
                    <a:pt x="8204" y="8846"/>
                    <a:pt x="7692" y="8680"/>
                  </a:cubicBezTo>
                  <a:lnTo>
                    <a:pt x="7454" y="8596"/>
                  </a:lnTo>
                  <a:lnTo>
                    <a:pt x="7454" y="3203"/>
                  </a:lnTo>
                  <a:cubicBezTo>
                    <a:pt x="7454" y="1453"/>
                    <a:pt x="6025" y="0"/>
                    <a:pt x="4251" y="0"/>
                  </a:cubicBezTo>
                  <a:close/>
                </a:path>
              </a:pathLst>
            </a:custGeom>
            <a:solidFill>
              <a:srgbClr val="FFFFFF"/>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1"/>
            <p:cNvSpPr/>
            <p:nvPr/>
          </p:nvSpPr>
          <p:spPr>
            <a:xfrm>
              <a:off x="6785941" y="3884229"/>
              <a:ext cx="29082" cy="16442"/>
            </a:xfrm>
            <a:custGeom>
              <a:avLst/>
              <a:gdLst/>
              <a:ahLst/>
              <a:cxnLst/>
              <a:rect l="l" t="t" r="r" b="b"/>
              <a:pathLst>
                <a:path w="918" h="519" extrusionOk="0">
                  <a:moveTo>
                    <a:pt x="717" y="1"/>
                  </a:moveTo>
                  <a:cubicBezTo>
                    <a:pt x="701" y="1"/>
                    <a:pt x="684" y="3"/>
                    <a:pt x="668" y="7"/>
                  </a:cubicBezTo>
                  <a:lnTo>
                    <a:pt x="144" y="185"/>
                  </a:lnTo>
                  <a:cubicBezTo>
                    <a:pt x="49" y="221"/>
                    <a:pt x="1" y="304"/>
                    <a:pt x="37" y="400"/>
                  </a:cubicBezTo>
                  <a:cubicBezTo>
                    <a:pt x="61" y="471"/>
                    <a:pt x="120" y="519"/>
                    <a:pt x="191" y="519"/>
                  </a:cubicBezTo>
                  <a:cubicBezTo>
                    <a:pt x="215" y="519"/>
                    <a:pt x="227" y="519"/>
                    <a:pt x="263" y="495"/>
                  </a:cubicBezTo>
                  <a:lnTo>
                    <a:pt x="787" y="316"/>
                  </a:lnTo>
                  <a:cubicBezTo>
                    <a:pt x="870" y="304"/>
                    <a:pt x="918" y="209"/>
                    <a:pt x="882" y="114"/>
                  </a:cubicBezTo>
                  <a:cubicBezTo>
                    <a:pt x="862" y="45"/>
                    <a:pt x="794" y="1"/>
                    <a:pt x="717" y="1"/>
                  </a:cubicBezTo>
                  <a:close/>
                </a:path>
              </a:pathLst>
            </a:custGeom>
            <a:solidFill>
              <a:srgbClr val="FFFFFF"/>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9" name="Google Shape;1109;p51"/>
          <p:cNvCxnSpPr/>
          <p:nvPr/>
        </p:nvCxnSpPr>
        <p:spPr>
          <a:xfrm>
            <a:off x="2762975" y="3294138"/>
            <a:ext cx="824100" cy="0"/>
          </a:xfrm>
          <a:prstGeom prst="straightConnector1">
            <a:avLst/>
          </a:prstGeom>
          <a:noFill/>
          <a:ln w="9525" cap="flat" cmpd="sng">
            <a:solidFill>
              <a:schemeClr val="dk2"/>
            </a:solidFill>
            <a:prstDash val="solid"/>
            <a:round/>
            <a:headEnd type="none" w="med" len="med"/>
            <a:tailEnd type="triangle" w="med" len="med"/>
          </a:ln>
        </p:spPr>
      </p:cxnSp>
      <p:sp>
        <p:nvSpPr>
          <p:cNvPr id="1110" name="Google Shape;1110;p51"/>
          <p:cNvSpPr txBox="1">
            <a:spLocks noGrp="1"/>
          </p:cNvSpPr>
          <p:nvPr>
            <p:ph type="subTitle" idx="4294967295"/>
          </p:nvPr>
        </p:nvSpPr>
        <p:spPr>
          <a:xfrm>
            <a:off x="3501725" y="3294150"/>
            <a:ext cx="2084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registerApplicant</a:t>
            </a:r>
            <a:endParaRPr/>
          </a:p>
        </p:txBody>
      </p:sp>
      <p:sp>
        <p:nvSpPr>
          <p:cNvPr id="1111" name="Google Shape;1111;p51"/>
          <p:cNvSpPr txBox="1">
            <a:spLocks noGrp="1"/>
          </p:cNvSpPr>
          <p:nvPr>
            <p:ph type="title"/>
          </p:nvPr>
        </p:nvSpPr>
        <p:spPr>
          <a:xfrm>
            <a:off x="720000" y="1547613"/>
            <a:ext cx="4235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lt1"/>
                </a:solidFill>
              </a:rPr>
              <a:t>Creating a user</a:t>
            </a:r>
            <a:endParaRPr sz="2400">
              <a:solidFill>
                <a:schemeClr val="lt1"/>
              </a:solidFill>
            </a:endParaRPr>
          </a:p>
        </p:txBody>
      </p:sp>
      <p:sp>
        <p:nvSpPr>
          <p:cNvPr id="1112" name="Google Shape;1112;p51"/>
          <p:cNvSpPr/>
          <p:nvPr/>
        </p:nvSpPr>
        <p:spPr>
          <a:xfrm>
            <a:off x="3806525" y="2437013"/>
            <a:ext cx="1475100" cy="8109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accent3"/>
                </a:solidFill>
                <a:latin typeface="Squada One"/>
                <a:ea typeface="Squada One"/>
                <a:cs typeface="Squada One"/>
                <a:sym typeface="Squada One"/>
              </a:rPr>
              <a:t>Applicant Endpoint</a:t>
            </a:r>
            <a:endParaRPr sz="1900">
              <a:solidFill>
                <a:schemeClr val="accent3"/>
              </a:solidFill>
              <a:latin typeface="Squada One"/>
              <a:ea typeface="Squada One"/>
              <a:cs typeface="Squada One"/>
              <a:sym typeface="Squada One"/>
            </a:endParaRPr>
          </a:p>
        </p:txBody>
      </p:sp>
      <p:cxnSp>
        <p:nvCxnSpPr>
          <p:cNvPr id="1113" name="Google Shape;1113;p51"/>
          <p:cNvCxnSpPr/>
          <p:nvPr/>
        </p:nvCxnSpPr>
        <p:spPr>
          <a:xfrm>
            <a:off x="5481588" y="3294138"/>
            <a:ext cx="824100" cy="0"/>
          </a:xfrm>
          <a:prstGeom prst="straightConnector1">
            <a:avLst/>
          </a:prstGeom>
          <a:noFill/>
          <a:ln w="9525" cap="flat" cmpd="sng">
            <a:solidFill>
              <a:schemeClr val="dk2"/>
            </a:solidFill>
            <a:prstDash val="solid"/>
            <a:round/>
            <a:headEnd type="none" w="med" len="med"/>
            <a:tailEnd type="triangle" w="med" len="med"/>
          </a:ln>
        </p:spPr>
      </p:cxnSp>
      <p:sp>
        <p:nvSpPr>
          <p:cNvPr id="1114" name="Google Shape;1114;p51"/>
          <p:cNvSpPr txBox="1">
            <a:spLocks noGrp="1"/>
          </p:cNvSpPr>
          <p:nvPr>
            <p:ph type="subTitle" idx="4294967295"/>
          </p:nvPr>
        </p:nvSpPr>
        <p:spPr>
          <a:xfrm>
            <a:off x="6163588" y="3294150"/>
            <a:ext cx="2084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createApplicant</a:t>
            </a:r>
            <a:endParaRPr/>
          </a:p>
        </p:txBody>
      </p:sp>
      <p:sp>
        <p:nvSpPr>
          <p:cNvPr id="1115" name="Google Shape;1115;p51"/>
          <p:cNvSpPr/>
          <p:nvPr/>
        </p:nvSpPr>
        <p:spPr>
          <a:xfrm>
            <a:off x="6468388" y="2437013"/>
            <a:ext cx="1475100" cy="8109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accent3"/>
                </a:solidFill>
                <a:latin typeface="Squada One"/>
                <a:ea typeface="Squada One"/>
                <a:cs typeface="Squada One"/>
                <a:sym typeface="Squada One"/>
              </a:rPr>
              <a:t>Applicant Storage</a:t>
            </a:r>
            <a:endParaRPr sz="1900">
              <a:solidFill>
                <a:schemeClr val="accent3"/>
              </a:solidFill>
              <a:latin typeface="Squada One"/>
              <a:ea typeface="Squada One"/>
              <a:cs typeface="Squada One"/>
              <a:sym typeface="Squada On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19"/>
        <p:cNvGrpSpPr/>
        <p:nvPr/>
      </p:nvGrpSpPr>
      <p:grpSpPr>
        <a:xfrm>
          <a:off x="0" y="0"/>
          <a:ext cx="0" cy="0"/>
          <a:chOff x="0" y="0"/>
          <a:chExt cx="0" cy="0"/>
        </a:xfrm>
      </p:grpSpPr>
      <p:sp>
        <p:nvSpPr>
          <p:cNvPr id="1120" name="Google Shape;1120;p52"/>
          <p:cNvSpPr txBox="1">
            <a:spLocks noGrp="1"/>
          </p:cNvSpPr>
          <p:nvPr>
            <p:ph type="title"/>
          </p:nvPr>
        </p:nvSpPr>
        <p:spPr>
          <a:xfrm>
            <a:off x="720000" y="540000"/>
            <a:ext cx="4235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Contracts Interactions</a:t>
            </a:r>
            <a:endParaRPr/>
          </a:p>
        </p:txBody>
      </p:sp>
      <p:sp>
        <p:nvSpPr>
          <p:cNvPr id="1121" name="Google Shape;1121;p5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1122" name="Google Shape;1122;p52"/>
          <p:cNvSpPr txBox="1"/>
          <p:nvPr/>
        </p:nvSpPr>
        <p:spPr>
          <a:xfrm>
            <a:off x="565638" y="3492858"/>
            <a:ext cx="1475100" cy="685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000">
                <a:solidFill>
                  <a:srgbClr val="FFFFFF"/>
                </a:solidFill>
                <a:latin typeface="Squada One"/>
                <a:ea typeface="Squada One"/>
                <a:cs typeface="Squada One"/>
                <a:sym typeface="Squada One"/>
              </a:rPr>
              <a:t>Certificate Issuer</a:t>
            </a:r>
            <a:endParaRPr sz="2000">
              <a:solidFill>
                <a:srgbClr val="FFFFFF"/>
              </a:solidFill>
              <a:latin typeface="Squada One"/>
              <a:ea typeface="Squada One"/>
              <a:cs typeface="Squada One"/>
              <a:sym typeface="Squada One"/>
            </a:endParaRPr>
          </a:p>
        </p:txBody>
      </p:sp>
      <p:grpSp>
        <p:nvGrpSpPr>
          <p:cNvPr id="1123" name="Google Shape;1123;p52"/>
          <p:cNvGrpSpPr/>
          <p:nvPr/>
        </p:nvGrpSpPr>
        <p:grpSpPr>
          <a:xfrm>
            <a:off x="1052092" y="2819998"/>
            <a:ext cx="502172" cy="641845"/>
            <a:chOff x="4897750" y="2415639"/>
            <a:chExt cx="279513" cy="357255"/>
          </a:xfrm>
        </p:grpSpPr>
        <p:sp>
          <p:nvSpPr>
            <p:cNvPr id="1124" name="Google Shape;1124;p52"/>
            <p:cNvSpPr/>
            <p:nvPr/>
          </p:nvSpPr>
          <p:spPr>
            <a:xfrm>
              <a:off x="4964119" y="2715522"/>
              <a:ext cx="10613" cy="55472"/>
            </a:xfrm>
            <a:custGeom>
              <a:avLst/>
              <a:gdLst/>
              <a:ahLst/>
              <a:cxnLst/>
              <a:rect l="l" t="t" r="r" b="b"/>
              <a:pathLst>
                <a:path w="335" h="1751" extrusionOk="0">
                  <a:moveTo>
                    <a:pt x="167" y="0"/>
                  </a:moveTo>
                  <a:cubicBezTo>
                    <a:pt x="84" y="0"/>
                    <a:pt x="1" y="84"/>
                    <a:pt x="1" y="167"/>
                  </a:cubicBezTo>
                  <a:lnTo>
                    <a:pt x="1" y="1584"/>
                  </a:lnTo>
                  <a:cubicBezTo>
                    <a:pt x="1" y="1679"/>
                    <a:pt x="84" y="1751"/>
                    <a:pt x="167" y="1751"/>
                  </a:cubicBezTo>
                  <a:cubicBezTo>
                    <a:pt x="263" y="1751"/>
                    <a:pt x="334" y="1679"/>
                    <a:pt x="334" y="1584"/>
                  </a:cubicBezTo>
                  <a:lnTo>
                    <a:pt x="334" y="167"/>
                  </a:lnTo>
                  <a:cubicBezTo>
                    <a:pt x="334" y="84"/>
                    <a:pt x="263" y="0"/>
                    <a:pt x="167" y="0"/>
                  </a:cubicBezTo>
                  <a:close/>
                </a:path>
              </a:pathLst>
            </a:custGeom>
            <a:solidFill>
              <a:srgbClr val="FFFFFF"/>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2"/>
            <p:cNvSpPr/>
            <p:nvPr/>
          </p:nvSpPr>
          <p:spPr>
            <a:xfrm>
              <a:off x="5098031" y="2715522"/>
              <a:ext cx="10581" cy="55472"/>
            </a:xfrm>
            <a:custGeom>
              <a:avLst/>
              <a:gdLst/>
              <a:ahLst/>
              <a:cxnLst/>
              <a:rect l="l" t="t" r="r" b="b"/>
              <a:pathLst>
                <a:path w="334" h="1751" extrusionOk="0">
                  <a:moveTo>
                    <a:pt x="167" y="0"/>
                  </a:moveTo>
                  <a:cubicBezTo>
                    <a:pt x="84" y="0"/>
                    <a:pt x="1" y="84"/>
                    <a:pt x="1" y="167"/>
                  </a:cubicBezTo>
                  <a:lnTo>
                    <a:pt x="1" y="1584"/>
                  </a:lnTo>
                  <a:cubicBezTo>
                    <a:pt x="1" y="1679"/>
                    <a:pt x="84" y="1751"/>
                    <a:pt x="167" y="1751"/>
                  </a:cubicBezTo>
                  <a:cubicBezTo>
                    <a:pt x="251" y="1751"/>
                    <a:pt x="334" y="1679"/>
                    <a:pt x="334" y="1584"/>
                  </a:cubicBezTo>
                  <a:lnTo>
                    <a:pt x="334" y="167"/>
                  </a:lnTo>
                  <a:cubicBezTo>
                    <a:pt x="334" y="84"/>
                    <a:pt x="262" y="0"/>
                    <a:pt x="167" y="0"/>
                  </a:cubicBezTo>
                  <a:close/>
                </a:path>
              </a:pathLst>
            </a:custGeom>
            <a:solidFill>
              <a:srgbClr val="FFFFFF"/>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2"/>
            <p:cNvSpPr/>
            <p:nvPr/>
          </p:nvSpPr>
          <p:spPr>
            <a:xfrm>
              <a:off x="4897750" y="2415639"/>
              <a:ext cx="279513" cy="357255"/>
            </a:xfrm>
            <a:custGeom>
              <a:avLst/>
              <a:gdLst/>
              <a:ahLst/>
              <a:cxnLst/>
              <a:rect l="l" t="t" r="r" b="b"/>
              <a:pathLst>
                <a:path w="8823" h="11277" extrusionOk="0">
                  <a:moveTo>
                    <a:pt x="4787" y="299"/>
                  </a:moveTo>
                  <a:cubicBezTo>
                    <a:pt x="5418" y="299"/>
                    <a:pt x="6013" y="584"/>
                    <a:pt x="6430" y="1061"/>
                  </a:cubicBezTo>
                  <a:cubicBezTo>
                    <a:pt x="6834" y="1549"/>
                    <a:pt x="6989" y="2180"/>
                    <a:pt x="6894" y="2799"/>
                  </a:cubicBezTo>
                  <a:lnTo>
                    <a:pt x="6799" y="3311"/>
                  </a:lnTo>
                  <a:lnTo>
                    <a:pt x="6715" y="3311"/>
                  </a:lnTo>
                  <a:cubicBezTo>
                    <a:pt x="6656" y="3311"/>
                    <a:pt x="6608" y="3299"/>
                    <a:pt x="6573" y="3251"/>
                  </a:cubicBezTo>
                  <a:cubicBezTo>
                    <a:pt x="6549" y="3204"/>
                    <a:pt x="6513" y="3156"/>
                    <a:pt x="6537" y="3097"/>
                  </a:cubicBezTo>
                  <a:lnTo>
                    <a:pt x="6561" y="2882"/>
                  </a:lnTo>
                  <a:cubicBezTo>
                    <a:pt x="6596" y="2585"/>
                    <a:pt x="6501" y="2287"/>
                    <a:pt x="6311" y="2061"/>
                  </a:cubicBezTo>
                  <a:cubicBezTo>
                    <a:pt x="6120" y="1834"/>
                    <a:pt x="5834" y="1715"/>
                    <a:pt x="5537" y="1715"/>
                  </a:cubicBezTo>
                  <a:lnTo>
                    <a:pt x="5465" y="1715"/>
                  </a:lnTo>
                  <a:cubicBezTo>
                    <a:pt x="5370" y="1715"/>
                    <a:pt x="5299" y="1787"/>
                    <a:pt x="5299" y="1882"/>
                  </a:cubicBezTo>
                  <a:cubicBezTo>
                    <a:pt x="5299" y="1965"/>
                    <a:pt x="5370" y="2049"/>
                    <a:pt x="5465" y="2049"/>
                  </a:cubicBezTo>
                  <a:lnTo>
                    <a:pt x="5537" y="2049"/>
                  </a:lnTo>
                  <a:cubicBezTo>
                    <a:pt x="5751" y="2049"/>
                    <a:pt x="5942" y="2132"/>
                    <a:pt x="6072" y="2287"/>
                  </a:cubicBezTo>
                  <a:cubicBezTo>
                    <a:pt x="6203" y="2430"/>
                    <a:pt x="6263" y="2644"/>
                    <a:pt x="6251" y="2835"/>
                  </a:cubicBezTo>
                  <a:lnTo>
                    <a:pt x="6215" y="3061"/>
                  </a:lnTo>
                  <a:cubicBezTo>
                    <a:pt x="6203" y="3204"/>
                    <a:pt x="6251" y="3358"/>
                    <a:pt x="6358" y="3466"/>
                  </a:cubicBezTo>
                  <a:cubicBezTo>
                    <a:pt x="6453" y="3561"/>
                    <a:pt x="6596" y="3644"/>
                    <a:pt x="6739" y="3644"/>
                  </a:cubicBezTo>
                  <a:lnTo>
                    <a:pt x="6965" y="3644"/>
                  </a:lnTo>
                  <a:cubicBezTo>
                    <a:pt x="7037" y="3644"/>
                    <a:pt x="7108" y="3668"/>
                    <a:pt x="7168" y="3728"/>
                  </a:cubicBezTo>
                  <a:cubicBezTo>
                    <a:pt x="7239" y="3787"/>
                    <a:pt x="7251" y="3859"/>
                    <a:pt x="7251" y="3942"/>
                  </a:cubicBezTo>
                  <a:cubicBezTo>
                    <a:pt x="7239" y="4073"/>
                    <a:pt x="7096" y="4192"/>
                    <a:pt x="6954" y="4192"/>
                  </a:cubicBezTo>
                  <a:lnTo>
                    <a:pt x="6870" y="4192"/>
                  </a:lnTo>
                  <a:lnTo>
                    <a:pt x="6870" y="4180"/>
                  </a:lnTo>
                  <a:cubicBezTo>
                    <a:pt x="6870" y="4085"/>
                    <a:pt x="6799" y="4013"/>
                    <a:pt x="6715" y="4013"/>
                  </a:cubicBezTo>
                  <a:cubicBezTo>
                    <a:pt x="6620" y="4013"/>
                    <a:pt x="6549" y="4085"/>
                    <a:pt x="6549" y="4180"/>
                  </a:cubicBezTo>
                  <a:cubicBezTo>
                    <a:pt x="6549" y="5347"/>
                    <a:pt x="5596" y="6287"/>
                    <a:pt x="4418" y="6287"/>
                  </a:cubicBezTo>
                  <a:cubicBezTo>
                    <a:pt x="4395" y="6288"/>
                    <a:pt x="4373" y="6288"/>
                    <a:pt x="4351" y="6288"/>
                  </a:cubicBezTo>
                  <a:cubicBezTo>
                    <a:pt x="3169" y="6288"/>
                    <a:pt x="2251" y="5349"/>
                    <a:pt x="2251" y="4192"/>
                  </a:cubicBezTo>
                  <a:cubicBezTo>
                    <a:pt x="2251" y="4097"/>
                    <a:pt x="2179" y="4025"/>
                    <a:pt x="2084" y="4025"/>
                  </a:cubicBezTo>
                  <a:cubicBezTo>
                    <a:pt x="2001" y="4025"/>
                    <a:pt x="1917" y="4097"/>
                    <a:pt x="1917" y="4192"/>
                  </a:cubicBezTo>
                  <a:lnTo>
                    <a:pt x="1917" y="4204"/>
                  </a:lnTo>
                  <a:lnTo>
                    <a:pt x="1822" y="4204"/>
                  </a:lnTo>
                  <a:cubicBezTo>
                    <a:pt x="1739" y="4204"/>
                    <a:pt x="1667" y="4168"/>
                    <a:pt x="1608" y="4109"/>
                  </a:cubicBezTo>
                  <a:cubicBezTo>
                    <a:pt x="1548" y="4061"/>
                    <a:pt x="1536" y="3978"/>
                    <a:pt x="1536" y="3906"/>
                  </a:cubicBezTo>
                  <a:cubicBezTo>
                    <a:pt x="1548" y="3775"/>
                    <a:pt x="1679" y="3656"/>
                    <a:pt x="1834" y="3656"/>
                  </a:cubicBezTo>
                  <a:lnTo>
                    <a:pt x="2024" y="3656"/>
                  </a:lnTo>
                  <a:cubicBezTo>
                    <a:pt x="2179" y="3656"/>
                    <a:pt x="2310" y="3597"/>
                    <a:pt x="2405" y="3478"/>
                  </a:cubicBezTo>
                  <a:cubicBezTo>
                    <a:pt x="2513" y="3370"/>
                    <a:pt x="2560" y="3216"/>
                    <a:pt x="2548" y="3073"/>
                  </a:cubicBezTo>
                  <a:lnTo>
                    <a:pt x="2513" y="2846"/>
                  </a:lnTo>
                  <a:cubicBezTo>
                    <a:pt x="2489" y="2644"/>
                    <a:pt x="2560" y="2442"/>
                    <a:pt x="2691" y="2299"/>
                  </a:cubicBezTo>
                  <a:cubicBezTo>
                    <a:pt x="2834" y="2144"/>
                    <a:pt x="3024" y="2061"/>
                    <a:pt x="3227" y="2061"/>
                  </a:cubicBezTo>
                  <a:lnTo>
                    <a:pt x="4703" y="2061"/>
                  </a:lnTo>
                  <a:cubicBezTo>
                    <a:pt x="4787" y="2061"/>
                    <a:pt x="4870" y="1989"/>
                    <a:pt x="4870" y="1894"/>
                  </a:cubicBezTo>
                  <a:cubicBezTo>
                    <a:pt x="4870" y="1811"/>
                    <a:pt x="4787" y="1727"/>
                    <a:pt x="4703" y="1727"/>
                  </a:cubicBezTo>
                  <a:lnTo>
                    <a:pt x="3227" y="1727"/>
                  </a:lnTo>
                  <a:cubicBezTo>
                    <a:pt x="2929" y="1727"/>
                    <a:pt x="2643" y="1870"/>
                    <a:pt x="2453" y="2073"/>
                  </a:cubicBezTo>
                  <a:cubicBezTo>
                    <a:pt x="2262" y="2299"/>
                    <a:pt x="2155" y="2596"/>
                    <a:pt x="2203" y="2894"/>
                  </a:cubicBezTo>
                  <a:lnTo>
                    <a:pt x="2227" y="3120"/>
                  </a:lnTo>
                  <a:cubicBezTo>
                    <a:pt x="2227" y="3180"/>
                    <a:pt x="2215" y="3216"/>
                    <a:pt x="2191" y="3263"/>
                  </a:cubicBezTo>
                  <a:cubicBezTo>
                    <a:pt x="2155" y="3311"/>
                    <a:pt x="2096" y="3323"/>
                    <a:pt x="2048" y="3323"/>
                  </a:cubicBezTo>
                  <a:lnTo>
                    <a:pt x="1893" y="3323"/>
                  </a:lnTo>
                  <a:lnTo>
                    <a:pt x="1798" y="2763"/>
                  </a:lnTo>
                  <a:cubicBezTo>
                    <a:pt x="1691" y="2144"/>
                    <a:pt x="1881" y="1525"/>
                    <a:pt x="2274" y="1049"/>
                  </a:cubicBezTo>
                  <a:cubicBezTo>
                    <a:pt x="2679" y="572"/>
                    <a:pt x="3275" y="299"/>
                    <a:pt x="3882" y="299"/>
                  </a:cubicBezTo>
                  <a:close/>
                  <a:moveTo>
                    <a:pt x="5453" y="6395"/>
                  </a:moveTo>
                  <a:lnTo>
                    <a:pt x="5453" y="6954"/>
                  </a:lnTo>
                  <a:lnTo>
                    <a:pt x="5453" y="7073"/>
                  </a:lnTo>
                  <a:lnTo>
                    <a:pt x="4370" y="7692"/>
                  </a:lnTo>
                  <a:lnTo>
                    <a:pt x="3298" y="7073"/>
                  </a:lnTo>
                  <a:lnTo>
                    <a:pt x="3298" y="6954"/>
                  </a:lnTo>
                  <a:lnTo>
                    <a:pt x="3298" y="6395"/>
                  </a:lnTo>
                  <a:cubicBezTo>
                    <a:pt x="3632" y="6561"/>
                    <a:pt x="3989" y="6633"/>
                    <a:pt x="4370" y="6633"/>
                  </a:cubicBezTo>
                  <a:cubicBezTo>
                    <a:pt x="4763" y="6633"/>
                    <a:pt x="5120" y="6537"/>
                    <a:pt x="5453" y="6395"/>
                  </a:cubicBezTo>
                  <a:close/>
                  <a:moveTo>
                    <a:pt x="3215" y="7383"/>
                  </a:moveTo>
                  <a:lnTo>
                    <a:pt x="4108" y="7895"/>
                  </a:lnTo>
                  <a:lnTo>
                    <a:pt x="3644" y="8371"/>
                  </a:lnTo>
                  <a:cubicBezTo>
                    <a:pt x="3608" y="8419"/>
                    <a:pt x="3560" y="8431"/>
                    <a:pt x="3513" y="8431"/>
                  </a:cubicBezTo>
                  <a:cubicBezTo>
                    <a:pt x="3453" y="8431"/>
                    <a:pt x="3405" y="8395"/>
                    <a:pt x="3382" y="8359"/>
                  </a:cubicBezTo>
                  <a:lnTo>
                    <a:pt x="2905" y="7788"/>
                  </a:lnTo>
                  <a:lnTo>
                    <a:pt x="3001" y="7680"/>
                  </a:lnTo>
                  <a:cubicBezTo>
                    <a:pt x="3096" y="7597"/>
                    <a:pt x="3155" y="7502"/>
                    <a:pt x="3215" y="7383"/>
                  </a:cubicBezTo>
                  <a:close/>
                  <a:moveTo>
                    <a:pt x="5537" y="7407"/>
                  </a:moveTo>
                  <a:cubicBezTo>
                    <a:pt x="5584" y="7514"/>
                    <a:pt x="5656" y="7609"/>
                    <a:pt x="5751" y="7704"/>
                  </a:cubicBezTo>
                  <a:lnTo>
                    <a:pt x="5846" y="7788"/>
                  </a:lnTo>
                  <a:lnTo>
                    <a:pt x="5370" y="8359"/>
                  </a:lnTo>
                  <a:cubicBezTo>
                    <a:pt x="5346" y="8395"/>
                    <a:pt x="5287" y="8419"/>
                    <a:pt x="5239" y="8431"/>
                  </a:cubicBezTo>
                  <a:cubicBezTo>
                    <a:pt x="5180" y="8431"/>
                    <a:pt x="5132" y="8419"/>
                    <a:pt x="5108" y="8371"/>
                  </a:cubicBezTo>
                  <a:lnTo>
                    <a:pt x="4644" y="7907"/>
                  </a:lnTo>
                  <a:lnTo>
                    <a:pt x="5537" y="7407"/>
                  </a:lnTo>
                  <a:close/>
                  <a:moveTo>
                    <a:pt x="4394" y="8121"/>
                  </a:moveTo>
                  <a:lnTo>
                    <a:pt x="4727" y="8466"/>
                  </a:lnTo>
                  <a:lnTo>
                    <a:pt x="4656" y="8657"/>
                  </a:lnTo>
                  <a:cubicBezTo>
                    <a:pt x="4632" y="8728"/>
                    <a:pt x="4560" y="8788"/>
                    <a:pt x="4477" y="8788"/>
                  </a:cubicBezTo>
                  <a:lnTo>
                    <a:pt x="4287" y="8788"/>
                  </a:lnTo>
                  <a:cubicBezTo>
                    <a:pt x="4215" y="8788"/>
                    <a:pt x="4144" y="8740"/>
                    <a:pt x="4108" y="8657"/>
                  </a:cubicBezTo>
                  <a:lnTo>
                    <a:pt x="4048" y="8466"/>
                  </a:lnTo>
                  <a:lnTo>
                    <a:pt x="4394" y="8121"/>
                  </a:lnTo>
                  <a:close/>
                  <a:moveTo>
                    <a:pt x="3906" y="1"/>
                  </a:moveTo>
                  <a:cubicBezTo>
                    <a:pt x="3191" y="1"/>
                    <a:pt x="2501" y="322"/>
                    <a:pt x="2036" y="870"/>
                  </a:cubicBezTo>
                  <a:cubicBezTo>
                    <a:pt x="1584" y="1418"/>
                    <a:pt x="1370" y="2132"/>
                    <a:pt x="1489" y="2846"/>
                  </a:cubicBezTo>
                  <a:lnTo>
                    <a:pt x="1584" y="3430"/>
                  </a:lnTo>
                  <a:cubicBezTo>
                    <a:pt x="1393" y="3513"/>
                    <a:pt x="1262" y="3692"/>
                    <a:pt x="1250" y="3906"/>
                  </a:cubicBezTo>
                  <a:cubicBezTo>
                    <a:pt x="1239" y="4073"/>
                    <a:pt x="1298" y="4251"/>
                    <a:pt x="1393" y="4370"/>
                  </a:cubicBezTo>
                  <a:cubicBezTo>
                    <a:pt x="1512" y="4490"/>
                    <a:pt x="1679" y="4561"/>
                    <a:pt x="1846" y="4561"/>
                  </a:cubicBezTo>
                  <a:lnTo>
                    <a:pt x="1965" y="4561"/>
                  </a:lnTo>
                  <a:cubicBezTo>
                    <a:pt x="2048" y="5240"/>
                    <a:pt x="2441" y="5859"/>
                    <a:pt x="2989" y="6228"/>
                  </a:cubicBezTo>
                  <a:lnTo>
                    <a:pt x="2989" y="6526"/>
                  </a:lnTo>
                  <a:cubicBezTo>
                    <a:pt x="2703" y="6633"/>
                    <a:pt x="1977" y="6930"/>
                    <a:pt x="1536" y="7657"/>
                  </a:cubicBezTo>
                  <a:lnTo>
                    <a:pt x="881" y="7847"/>
                  </a:lnTo>
                  <a:cubicBezTo>
                    <a:pt x="357" y="8002"/>
                    <a:pt x="0" y="8490"/>
                    <a:pt x="0" y="9026"/>
                  </a:cubicBezTo>
                  <a:lnTo>
                    <a:pt x="0" y="11074"/>
                  </a:lnTo>
                  <a:cubicBezTo>
                    <a:pt x="0" y="11169"/>
                    <a:pt x="72" y="11240"/>
                    <a:pt x="167" y="11240"/>
                  </a:cubicBezTo>
                  <a:cubicBezTo>
                    <a:pt x="250" y="11240"/>
                    <a:pt x="334" y="11169"/>
                    <a:pt x="334" y="11074"/>
                  </a:cubicBezTo>
                  <a:lnTo>
                    <a:pt x="334" y="9026"/>
                  </a:lnTo>
                  <a:cubicBezTo>
                    <a:pt x="334" y="8633"/>
                    <a:pt x="596" y="8276"/>
                    <a:pt x="965" y="8180"/>
                  </a:cubicBezTo>
                  <a:lnTo>
                    <a:pt x="1346" y="8073"/>
                  </a:lnTo>
                  <a:lnTo>
                    <a:pt x="1346" y="8073"/>
                  </a:lnTo>
                  <a:cubicBezTo>
                    <a:pt x="1322" y="8121"/>
                    <a:pt x="1310" y="8145"/>
                    <a:pt x="1298" y="8192"/>
                  </a:cubicBezTo>
                  <a:cubicBezTo>
                    <a:pt x="1250" y="8335"/>
                    <a:pt x="1262" y="8514"/>
                    <a:pt x="1358" y="8657"/>
                  </a:cubicBezTo>
                  <a:lnTo>
                    <a:pt x="1548" y="8931"/>
                  </a:lnTo>
                  <a:lnTo>
                    <a:pt x="1084" y="9395"/>
                  </a:lnTo>
                  <a:cubicBezTo>
                    <a:pt x="953" y="9526"/>
                    <a:pt x="905" y="9704"/>
                    <a:pt x="953" y="9883"/>
                  </a:cubicBezTo>
                  <a:lnTo>
                    <a:pt x="1250" y="11133"/>
                  </a:lnTo>
                  <a:cubicBezTo>
                    <a:pt x="1262" y="11217"/>
                    <a:pt x="1346" y="11252"/>
                    <a:pt x="1417" y="11252"/>
                  </a:cubicBezTo>
                  <a:lnTo>
                    <a:pt x="1465" y="11252"/>
                  </a:lnTo>
                  <a:cubicBezTo>
                    <a:pt x="1548" y="11240"/>
                    <a:pt x="1608" y="11157"/>
                    <a:pt x="1584" y="11062"/>
                  </a:cubicBezTo>
                  <a:lnTo>
                    <a:pt x="1286" y="9812"/>
                  </a:lnTo>
                  <a:cubicBezTo>
                    <a:pt x="1262" y="9752"/>
                    <a:pt x="1286" y="9681"/>
                    <a:pt x="1322" y="9633"/>
                  </a:cubicBezTo>
                  <a:lnTo>
                    <a:pt x="1893" y="9073"/>
                  </a:lnTo>
                  <a:cubicBezTo>
                    <a:pt x="1953" y="9014"/>
                    <a:pt x="1953" y="8919"/>
                    <a:pt x="1905" y="8859"/>
                  </a:cubicBezTo>
                  <a:lnTo>
                    <a:pt x="1631" y="8478"/>
                  </a:lnTo>
                  <a:cubicBezTo>
                    <a:pt x="1608" y="8431"/>
                    <a:pt x="1596" y="8371"/>
                    <a:pt x="1620" y="8311"/>
                  </a:cubicBezTo>
                  <a:cubicBezTo>
                    <a:pt x="1905" y="7442"/>
                    <a:pt x="2655" y="7049"/>
                    <a:pt x="3001" y="6907"/>
                  </a:cubicBezTo>
                  <a:lnTo>
                    <a:pt x="3001" y="7014"/>
                  </a:lnTo>
                  <a:cubicBezTo>
                    <a:pt x="3001" y="7204"/>
                    <a:pt x="2929" y="7383"/>
                    <a:pt x="2798" y="7526"/>
                  </a:cubicBezTo>
                  <a:lnTo>
                    <a:pt x="2584" y="7728"/>
                  </a:lnTo>
                  <a:cubicBezTo>
                    <a:pt x="2286" y="8026"/>
                    <a:pt x="2132" y="8419"/>
                    <a:pt x="2132" y="8847"/>
                  </a:cubicBezTo>
                  <a:lnTo>
                    <a:pt x="2132" y="8990"/>
                  </a:lnTo>
                  <a:cubicBezTo>
                    <a:pt x="2132" y="9085"/>
                    <a:pt x="2203" y="9157"/>
                    <a:pt x="2286" y="9157"/>
                  </a:cubicBezTo>
                  <a:cubicBezTo>
                    <a:pt x="2382" y="9157"/>
                    <a:pt x="2453" y="9085"/>
                    <a:pt x="2453" y="8990"/>
                  </a:cubicBezTo>
                  <a:lnTo>
                    <a:pt x="2453" y="8847"/>
                  </a:lnTo>
                  <a:cubicBezTo>
                    <a:pt x="2453" y="8573"/>
                    <a:pt x="2548" y="8311"/>
                    <a:pt x="2703" y="8097"/>
                  </a:cubicBezTo>
                  <a:lnTo>
                    <a:pt x="3155" y="8633"/>
                  </a:lnTo>
                  <a:cubicBezTo>
                    <a:pt x="3239" y="8740"/>
                    <a:pt x="3382" y="8812"/>
                    <a:pt x="3525" y="8812"/>
                  </a:cubicBezTo>
                  <a:lnTo>
                    <a:pt x="3560" y="8812"/>
                  </a:lnTo>
                  <a:cubicBezTo>
                    <a:pt x="3644" y="8812"/>
                    <a:pt x="3739" y="8788"/>
                    <a:pt x="3810" y="8752"/>
                  </a:cubicBezTo>
                  <a:lnTo>
                    <a:pt x="3822" y="8812"/>
                  </a:lnTo>
                  <a:cubicBezTo>
                    <a:pt x="3858" y="8907"/>
                    <a:pt x="3894" y="8978"/>
                    <a:pt x="3977" y="9038"/>
                  </a:cubicBezTo>
                  <a:lnTo>
                    <a:pt x="3715" y="11097"/>
                  </a:lnTo>
                  <a:cubicBezTo>
                    <a:pt x="3703" y="11181"/>
                    <a:pt x="3775" y="11276"/>
                    <a:pt x="3870" y="11276"/>
                  </a:cubicBezTo>
                  <a:lnTo>
                    <a:pt x="3882" y="11276"/>
                  </a:lnTo>
                  <a:cubicBezTo>
                    <a:pt x="3977" y="11276"/>
                    <a:pt x="4037" y="11217"/>
                    <a:pt x="4048" y="11121"/>
                  </a:cubicBezTo>
                  <a:lnTo>
                    <a:pt x="4287" y="9157"/>
                  </a:lnTo>
                  <a:lnTo>
                    <a:pt x="4537" y="9157"/>
                  </a:lnTo>
                  <a:lnTo>
                    <a:pt x="4775" y="11121"/>
                  </a:lnTo>
                  <a:cubicBezTo>
                    <a:pt x="4787" y="11217"/>
                    <a:pt x="4846" y="11276"/>
                    <a:pt x="4941" y="11276"/>
                  </a:cubicBezTo>
                  <a:lnTo>
                    <a:pt x="4953" y="11276"/>
                  </a:lnTo>
                  <a:cubicBezTo>
                    <a:pt x="5049" y="11252"/>
                    <a:pt x="5108" y="11181"/>
                    <a:pt x="5108" y="11097"/>
                  </a:cubicBezTo>
                  <a:lnTo>
                    <a:pt x="4846" y="9038"/>
                  </a:lnTo>
                  <a:cubicBezTo>
                    <a:pt x="4906" y="8978"/>
                    <a:pt x="4965" y="8907"/>
                    <a:pt x="5001" y="8812"/>
                  </a:cubicBezTo>
                  <a:lnTo>
                    <a:pt x="5013" y="8752"/>
                  </a:lnTo>
                  <a:cubicBezTo>
                    <a:pt x="5084" y="8800"/>
                    <a:pt x="5180" y="8812"/>
                    <a:pt x="5263" y="8812"/>
                  </a:cubicBezTo>
                  <a:lnTo>
                    <a:pt x="5299" y="8812"/>
                  </a:lnTo>
                  <a:cubicBezTo>
                    <a:pt x="5441" y="8812"/>
                    <a:pt x="5584" y="8740"/>
                    <a:pt x="5668" y="8633"/>
                  </a:cubicBezTo>
                  <a:lnTo>
                    <a:pt x="6120" y="8097"/>
                  </a:lnTo>
                  <a:cubicBezTo>
                    <a:pt x="6275" y="8311"/>
                    <a:pt x="6370" y="8573"/>
                    <a:pt x="6370" y="8847"/>
                  </a:cubicBezTo>
                  <a:lnTo>
                    <a:pt x="6370" y="8990"/>
                  </a:lnTo>
                  <a:cubicBezTo>
                    <a:pt x="6370" y="9085"/>
                    <a:pt x="6442" y="9157"/>
                    <a:pt x="6537" y="9157"/>
                  </a:cubicBezTo>
                  <a:cubicBezTo>
                    <a:pt x="6620" y="9157"/>
                    <a:pt x="6692" y="9085"/>
                    <a:pt x="6692" y="8990"/>
                  </a:cubicBezTo>
                  <a:lnTo>
                    <a:pt x="6692" y="8847"/>
                  </a:lnTo>
                  <a:cubicBezTo>
                    <a:pt x="6692" y="8431"/>
                    <a:pt x="6537" y="8026"/>
                    <a:pt x="6239" y="7728"/>
                  </a:cubicBezTo>
                  <a:lnTo>
                    <a:pt x="6025" y="7526"/>
                  </a:lnTo>
                  <a:cubicBezTo>
                    <a:pt x="5894" y="7383"/>
                    <a:pt x="5822" y="7204"/>
                    <a:pt x="5822" y="7014"/>
                  </a:cubicBezTo>
                  <a:lnTo>
                    <a:pt x="5822" y="6907"/>
                  </a:lnTo>
                  <a:cubicBezTo>
                    <a:pt x="6180" y="7061"/>
                    <a:pt x="6918" y="7442"/>
                    <a:pt x="7204" y="8311"/>
                  </a:cubicBezTo>
                  <a:cubicBezTo>
                    <a:pt x="7215" y="8371"/>
                    <a:pt x="7215" y="8431"/>
                    <a:pt x="7192" y="8478"/>
                  </a:cubicBezTo>
                  <a:lnTo>
                    <a:pt x="6918" y="8859"/>
                  </a:lnTo>
                  <a:cubicBezTo>
                    <a:pt x="6870" y="8919"/>
                    <a:pt x="6894" y="9014"/>
                    <a:pt x="6930" y="9073"/>
                  </a:cubicBezTo>
                  <a:lnTo>
                    <a:pt x="7501" y="9633"/>
                  </a:lnTo>
                  <a:cubicBezTo>
                    <a:pt x="7549" y="9681"/>
                    <a:pt x="7561" y="9752"/>
                    <a:pt x="7549" y="9812"/>
                  </a:cubicBezTo>
                  <a:lnTo>
                    <a:pt x="7251" y="11062"/>
                  </a:lnTo>
                  <a:cubicBezTo>
                    <a:pt x="7227" y="11157"/>
                    <a:pt x="7275" y="11240"/>
                    <a:pt x="7370" y="11252"/>
                  </a:cubicBezTo>
                  <a:lnTo>
                    <a:pt x="7406" y="11252"/>
                  </a:lnTo>
                  <a:cubicBezTo>
                    <a:pt x="7489" y="11252"/>
                    <a:pt x="7549" y="11217"/>
                    <a:pt x="7573" y="11133"/>
                  </a:cubicBezTo>
                  <a:lnTo>
                    <a:pt x="7870" y="9883"/>
                  </a:lnTo>
                  <a:cubicBezTo>
                    <a:pt x="7918" y="9704"/>
                    <a:pt x="7858" y="9526"/>
                    <a:pt x="7739" y="9395"/>
                  </a:cubicBezTo>
                  <a:lnTo>
                    <a:pt x="7275" y="8931"/>
                  </a:lnTo>
                  <a:lnTo>
                    <a:pt x="7466" y="8657"/>
                  </a:lnTo>
                  <a:cubicBezTo>
                    <a:pt x="7561" y="8514"/>
                    <a:pt x="7573" y="8359"/>
                    <a:pt x="7525" y="8192"/>
                  </a:cubicBezTo>
                  <a:cubicBezTo>
                    <a:pt x="7513" y="8145"/>
                    <a:pt x="7501" y="8121"/>
                    <a:pt x="7489" y="8073"/>
                  </a:cubicBezTo>
                  <a:lnTo>
                    <a:pt x="7489" y="8073"/>
                  </a:lnTo>
                  <a:lnTo>
                    <a:pt x="7858" y="8180"/>
                  </a:lnTo>
                  <a:cubicBezTo>
                    <a:pt x="8228" y="8276"/>
                    <a:pt x="8501" y="8633"/>
                    <a:pt x="8501" y="9026"/>
                  </a:cubicBezTo>
                  <a:lnTo>
                    <a:pt x="8501" y="11074"/>
                  </a:lnTo>
                  <a:cubicBezTo>
                    <a:pt x="8501" y="11169"/>
                    <a:pt x="8573" y="11240"/>
                    <a:pt x="8656" y="11240"/>
                  </a:cubicBezTo>
                  <a:cubicBezTo>
                    <a:pt x="8751" y="11240"/>
                    <a:pt x="8823" y="11169"/>
                    <a:pt x="8823" y="11074"/>
                  </a:cubicBezTo>
                  <a:lnTo>
                    <a:pt x="8823" y="9026"/>
                  </a:lnTo>
                  <a:cubicBezTo>
                    <a:pt x="8763" y="8466"/>
                    <a:pt x="8406" y="7966"/>
                    <a:pt x="7894" y="7823"/>
                  </a:cubicBezTo>
                  <a:lnTo>
                    <a:pt x="7239" y="7633"/>
                  </a:lnTo>
                  <a:cubicBezTo>
                    <a:pt x="6787" y="6895"/>
                    <a:pt x="6072" y="6597"/>
                    <a:pt x="5775" y="6502"/>
                  </a:cubicBezTo>
                  <a:lnTo>
                    <a:pt x="5775" y="6204"/>
                  </a:lnTo>
                  <a:cubicBezTo>
                    <a:pt x="6323" y="5811"/>
                    <a:pt x="6715" y="5216"/>
                    <a:pt x="6799" y="4537"/>
                  </a:cubicBezTo>
                  <a:lnTo>
                    <a:pt x="6906" y="4537"/>
                  </a:lnTo>
                  <a:cubicBezTo>
                    <a:pt x="7239" y="4537"/>
                    <a:pt x="7501" y="4299"/>
                    <a:pt x="7537" y="4001"/>
                  </a:cubicBezTo>
                  <a:cubicBezTo>
                    <a:pt x="7549" y="3835"/>
                    <a:pt x="7489" y="3656"/>
                    <a:pt x="7382" y="3537"/>
                  </a:cubicBezTo>
                  <a:cubicBezTo>
                    <a:pt x="7311" y="3466"/>
                    <a:pt x="7215" y="3406"/>
                    <a:pt x="7132" y="3370"/>
                  </a:cubicBezTo>
                  <a:lnTo>
                    <a:pt x="7215" y="2894"/>
                  </a:lnTo>
                  <a:cubicBezTo>
                    <a:pt x="7358" y="2180"/>
                    <a:pt x="7156" y="1430"/>
                    <a:pt x="6704" y="882"/>
                  </a:cubicBezTo>
                  <a:cubicBezTo>
                    <a:pt x="6239" y="334"/>
                    <a:pt x="5537" y="1"/>
                    <a:pt x="4810" y="1"/>
                  </a:cubicBezTo>
                  <a:close/>
                </a:path>
              </a:pathLst>
            </a:custGeom>
            <a:solidFill>
              <a:srgbClr val="FFFFFF"/>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2"/>
            <p:cNvSpPr/>
            <p:nvPr/>
          </p:nvSpPr>
          <p:spPr>
            <a:xfrm>
              <a:off x="4997700" y="2526551"/>
              <a:ext cx="10201" cy="16252"/>
            </a:xfrm>
            <a:custGeom>
              <a:avLst/>
              <a:gdLst/>
              <a:ahLst/>
              <a:cxnLst/>
              <a:rect l="l" t="t" r="r" b="b"/>
              <a:pathLst>
                <a:path w="322" h="513" extrusionOk="0">
                  <a:moveTo>
                    <a:pt x="167" y="0"/>
                  </a:moveTo>
                  <a:cubicBezTo>
                    <a:pt x="72" y="0"/>
                    <a:pt x="0" y="84"/>
                    <a:pt x="0" y="167"/>
                  </a:cubicBezTo>
                  <a:lnTo>
                    <a:pt x="0" y="346"/>
                  </a:lnTo>
                  <a:cubicBezTo>
                    <a:pt x="0" y="441"/>
                    <a:pt x="72" y="512"/>
                    <a:pt x="167" y="512"/>
                  </a:cubicBezTo>
                  <a:cubicBezTo>
                    <a:pt x="250" y="512"/>
                    <a:pt x="322" y="441"/>
                    <a:pt x="322" y="346"/>
                  </a:cubicBezTo>
                  <a:lnTo>
                    <a:pt x="322" y="167"/>
                  </a:lnTo>
                  <a:cubicBezTo>
                    <a:pt x="322" y="60"/>
                    <a:pt x="250" y="0"/>
                    <a:pt x="167" y="0"/>
                  </a:cubicBezTo>
                  <a:close/>
                </a:path>
              </a:pathLst>
            </a:custGeom>
            <a:solidFill>
              <a:srgbClr val="FFFFFF"/>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2"/>
            <p:cNvSpPr/>
            <p:nvPr/>
          </p:nvSpPr>
          <p:spPr>
            <a:xfrm>
              <a:off x="5064830" y="2526551"/>
              <a:ext cx="10233" cy="16252"/>
            </a:xfrm>
            <a:custGeom>
              <a:avLst/>
              <a:gdLst/>
              <a:ahLst/>
              <a:cxnLst/>
              <a:rect l="l" t="t" r="r" b="b"/>
              <a:pathLst>
                <a:path w="323" h="513" extrusionOk="0">
                  <a:moveTo>
                    <a:pt x="156" y="0"/>
                  </a:moveTo>
                  <a:cubicBezTo>
                    <a:pt x="72" y="0"/>
                    <a:pt x="1" y="84"/>
                    <a:pt x="1" y="167"/>
                  </a:cubicBezTo>
                  <a:lnTo>
                    <a:pt x="1" y="346"/>
                  </a:lnTo>
                  <a:cubicBezTo>
                    <a:pt x="1" y="441"/>
                    <a:pt x="72" y="512"/>
                    <a:pt x="156" y="512"/>
                  </a:cubicBezTo>
                  <a:cubicBezTo>
                    <a:pt x="251" y="512"/>
                    <a:pt x="322" y="441"/>
                    <a:pt x="322" y="346"/>
                  </a:cubicBezTo>
                  <a:lnTo>
                    <a:pt x="322" y="167"/>
                  </a:lnTo>
                  <a:cubicBezTo>
                    <a:pt x="322" y="60"/>
                    <a:pt x="251" y="0"/>
                    <a:pt x="156" y="0"/>
                  </a:cubicBezTo>
                  <a:close/>
                </a:path>
              </a:pathLst>
            </a:custGeom>
            <a:solidFill>
              <a:srgbClr val="FFFFFF"/>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2"/>
            <p:cNvSpPr/>
            <p:nvPr/>
          </p:nvSpPr>
          <p:spPr>
            <a:xfrm>
              <a:off x="5013160" y="2565865"/>
              <a:ext cx="46063" cy="16157"/>
            </a:xfrm>
            <a:custGeom>
              <a:avLst/>
              <a:gdLst/>
              <a:ahLst/>
              <a:cxnLst/>
              <a:rect l="l" t="t" r="r" b="b"/>
              <a:pathLst>
                <a:path w="1454" h="510" extrusionOk="0">
                  <a:moveTo>
                    <a:pt x="188" y="1"/>
                  </a:moveTo>
                  <a:cubicBezTo>
                    <a:pt x="146" y="1"/>
                    <a:pt x="102" y="15"/>
                    <a:pt x="60" y="45"/>
                  </a:cubicBezTo>
                  <a:cubicBezTo>
                    <a:pt x="1" y="105"/>
                    <a:pt x="1" y="212"/>
                    <a:pt x="60" y="283"/>
                  </a:cubicBezTo>
                  <a:cubicBezTo>
                    <a:pt x="215" y="414"/>
                    <a:pt x="453" y="510"/>
                    <a:pt x="703" y="510"/>
                  </a:cubicBezTo>
                  <a:cubicBezTo>
                    <a:pt x="977" y="510"/>
                    <a:pt x="1215" y="414"/>
                    <a:pt x="1346" y="283"/>
                  </a:cubicBezTo>
                  <a:cubicBezTo>
                    <a:pt x="1453" y="212"/>
                    <a:pt x="1453" y="105"/>
                    <a:pt x="1370" y="45"/>
                  </a:cubicBezTo>
                  <a:cubicBezTo>
                    <a:pt x="1340" y="15"/>
                    <a:pt x="1301" y="1"/>
                    <a:pt x="1260" y="1"/>
                  </a:cubicBezTo>
                  <a:cubicBezTo>
                    <a:pt x="1218" y="1"/>
                    <a:pt x="1173" y="15"/>
                    <a:pt x="1132" y="45"/>
                  </a:cubicBezTo>
                  <a:cubicBezTo>
                    <a:pt x="1072" y="105"/>
                    <a:pt x="929" y="176"/>
                    <a:pt x="715" y="176"/>
                  </a:cubicBezTo>
                  <a:cubicBezTo>
                    <a:pt x="513" y="176"/>
                    <a:pt x="358" y="105"/>
                    <a:pt x="298" y="45"/>
                  </a:cubicBezTo>
                  <a:cubicBezTo>
                    <a:pt x="268" y="15"/>
                    <a:pt x="230" y="1"/>
                    <a:pt x="188" y="1"/>
                  </a:cubicBezTo>
                  <a:close/>
                </a:path>
              </a:pathLst>
            </a:custGeom>
            <a:solidFill>
              <a:srgbClr val="FFFFFF"/>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2"/>
            <p:cNvSpPr/>
            <p:nvPr/>
          </p:nvSpPr>
          <p:spPr>
            <a:xfrm>
              <a:off x="4992030" y="2509570"/>
              <a:ext cx="21923" cy="10581"/>
            </a:xfrm>
            <a:custGeom>
              <a:avLst/>
              <a:gdLst/>
              <a:ahLst/>
              <a:cxnLst/>
              <a:rect l="l" t="t" r="r" b="b"/>
              <a:pathLst>
                <a:path w="692" h="334" extrusionOk="0">
                  <a:moveTo>
                    <a:pt x="168" y="1"/>
                  </a:moveTo>
                  <a:cubicBezTo>
                    <a:pt x="72" y="1"/>
                    <a:pt x="1" y="84"/>
                    <a:pt x="1" y="167"/>
                  </a:cubicBezTo>
                  <a:cubicBezTo>
                    <a:pt x="1" y="262"/>
                    <a:pt x="72" y="334"/>
                    <a:pt x="168" y="334"/>
                  </a:cubicBezTo>
                  <a:lnTo>
                    <a:pt x="525" y="334"/>
                  </a:lnTo>
                  <a:cubicBezTo>
                    <a:pt x="608" y="334"/>
                    <a:pt x="691" y="262"/>
                    <a:pt x="691" y="167"/>
                  </a:cubicBezTo>
                  <a:cubicBezTo>
                    <a:pt x="691" y="84"/>
                    <a:pt x="608" y="1"/>
                    <a:pt x="525" y="1"/>
                  </a:cubicBezTo>
                  <a:close/>
                </a:path>
              </a:pathLst>
            </a:custGeom>
            <a:solidFill>
              <a:srgbClr val="FFFFFF"/>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2"/>
            <p:cNvSpPr/>
            <p:nvPr/>
          </p:nvSpPr>
          <p:spPr>
            <a:xfrm>
              <a:off x="5059191" y="2509570"/>
              <a:ext cx="21511" cy="10581"/>
            </a:xfrm>
            <a:custGeom>
              <a:avLst/>
              <a:gdLst/>
              <a:ahLst/>
              <a:cxnLst/>
              <a:rect l="l" t="t" r="r" b="b"/>
              <a:pathLst>
                <a:path w="679" h="334" extrusionOk="0">
                  <a:moveTo>
                    <a:pt x="155" y="1"/>
                  </a:moveTo>
                  <a:cubicBezTo>
                    <a:pt x="72" y="1"/>
                    <a:pt x="0" y="84"/>
                    <a:pt x="0" y="167"/>
                  </a:cubicBezTo>
                  <a:cubicBezTo>
                    <a:pt x="0" y="262"/>
                    <a:pt x="72" y="334"/>
                    <a:pt x="155" y="334"/>
                  </a:cubicBezTo>
                  <a:lnTo>
                    <a:pt x="512" y="334"/>
                  </a:lnTo>
                  <a:cubicBezTo>
                    <a:pt x="607" y="334"/>
                    <a:pt x="679" y="262"/>
                    <a:pt x="679" y="167"/>
                  </a:cubicBezTo>
                  <a:cubicBezTo>
                    <a:pt x="679" y="84"/>
                    <a:pt x="607" y="1"/>
                    <a:pt x="512" y="1"/>
                  </a:cubicBezTo>
                  <a:close/>
                </a:path>
              </a:pathLst>
            </a:custGeom>
            <a:solidFill>
              <a:srgbClr val="FFFFFF"/>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2" name="Google Shape;1132;p52"/>
          <p:cNvSpPr txBox="1">
            <a:spLocks noGrp="1"/>
          </p:cNvSpPr>
          <p:nvPr>
            <p:ph type="title"/>
          </p:nvPr>
        </p:nvSpPr>
        <p:spPr>
          <a:xfrm>
            <a:off x="720000" y="1319013"/>
            <a:ext cx="4235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lt1"/>
                </a:solidFill>
              </a:rPr>
              <a:t>Creating a certificate</a:t>
            </a:r>
            <a:endParaRPr sz="2400">
              <a:solidFill>
                <a:schemeClr val="lt1"/>
              </a:solidFill>
            </a:endParaRPr>
          </a:p>
        </p:txBody>
      </p:sp>
      <p:sp>
        <p:nvSpPr>
          <p:cNvPr id="1133" name="Google Shape;1133;p52"/>
          <p:cNvSpPr txBox="1">
            <a:spLocks noGrp="1"/>
          </p:cNvSpPr>
          <p:nvPr>
            <p:ph type="subTitle" idx="4294967295"/>
          </p:nvPr>
        </p:nvSpPr>
        <p:spPr>
          <a:xfrm>
            <a:off x="2337275" y="2855123"/>
            <a:ext cx="1857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400">
                <a:solidFill>
                  <a:schemeClr val="lt1"/>
                </a:solidFill>
              </a:rPr>
              <a:t>launchAccreditation</a:t>
            </a:r>
            <a:endParaRPr sz="1400"/>
          </a:p>
        </p:txBody>
      </p:sp>
      <p:sp>
        <p:nvSpPr>
          <p:cNvPr id="1134" name="Google Shape;1134;p52"/>
          <p:cNvSpPr/>
          <p:nvPr/>
        </p:nvSpPr>
        <p:spPr>
          <a:xfrm>
            <a:off x="2608840" y="1997975"/>
            <a:ext cx="1314000" cy="8109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3"/>
                </a:solidFill>
                <a:latin typeface="Squada One"/>
                <a:ea typeface="Squada One"/>
                <a:cs typeface="Squada One"/>
                <a:sym typeface="Squada One"/>
              </a:rPr>
              <a:t>Accreditation Endpoint</a:t>
            </a:r>
            <a:endParaRPr sz="1700">
              <a:solidFill>
                <a:schemeClr val="accent3"/>
              </a:solidFill>
              <a:latin typeface="Squada One"/>
              <a:ea typeface="Squada One"/>
              <a:cs typeface="Squada One"/>
              <a:sym typeface="Squada One"/>
            </a:endParaRPr>
          </a:p>
        </p:txBody>
      </p:sp>
      <p:cxnSp>
        <p:nvCxnSpPr>
          <p:cNvPr id="1135" name="Google Shape;1135;p52"/>
          <p:cNvCxnSpPr/>
          <p:nvPr/>
        </p:nvCxnSpPr>
        <p:spPr>
          <a:xfrm>
            <a:off x="4092803" y="2815088"/>
            <a:ext cx="610800" cy="0"/>
          </a:xfrm>
          <a:prstGeom prst="straightConnector1">
            <a:avLst/>
          </a:prstGeom>
          <a:noFill/>
          <a:ln w="9525" cap="flat" cmpd="sng">
            <a:solidFill>
              <a:schemeClr val="dk2"/>
            </a:solidFill>
            <a:prstDash val="solid"/>
            <a:round/>
            <a:headEnd type="none" w="med" len="med"/>
            <a:tailEnd type="triangle" w="med" len="med"/>
          </a:ln>
        </p:spPr>
      </p:cxnSp>
      <p:sp>
        <p:nvSpPr>
          <p:cNvPr id="1136" name="Google Shape;1136;p52"/>
          <p:cNvSpPr txBox="1">
            <a:spLocks noGrp="1"/>
          </p:cNvSpPr>
          <p:nvPr>
            <p:ph type="subTitle" idx="4294967295"/>
          </p:nvPr>
        </p:nvSpPr>
        <p:spPr>
          <a:xfrm>
            <a:off x="4568375" y="2828448"/>
            <a:ext cx="1857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400">
                <a:solidFill>
                  <a:schemeClr val="lt1"/>
                </a:solidFill>
              </a:rPr>
              <a:t>launchAccreditation</a:t>
            </a:r>
            <a:endParaRPr sz="1400"/>
          </a:p>
        </p:txBody>
      </p:sp>
      <p:sp>
        <p:nvSpPr>
          <p:cNvPr id="1137" name="Google Shape;1137;p52"/>
          <p:cNvSpPr/>
          <p:nvPr/>
        </p:nvSpPr>
        <p:spPr>
          <a:xfrm>
            <a:off x="4839939" y="1971300"/>
            <a:ext cx="1314000" cy="8109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3"/>
                </a:solidFill>
                <a:latin typeface="Squada One"/>
                <a:ea typeface="Squada One"/>
                <a:cs typeface="Squada One"/>
                <a:sym typeface="Squada One"/>
              </a:rPr>
              <a:t>Accreditation NFT</a:t>
            </a:r>
            <a:endParaRPr sz="1700">
              <a:solidFill>
                <a:schemeClr val="accent3"/>
              </a:solidFill>
              <a:latin typeface="Squada One"/>
              <a:ea typeface="Squada One"/>
              <a:cs typeface="Squada One"/>
              <a:sym typeface="Squada One"/>
            </a:endParaRPr>
          </a:p>
        </p:txBody>
      </p:sp>
      <p:cxnSp>
        <p:nvCxnSpPr>
          <p:cNvPr id="1138" name="Google Shape;1138;p52"/>
          <p:cNvCxnSpPr/>
          <p:nvPr/>
        </p:nvCxnSpPr>
        <p:spPr>
          <a:xfrm>
            <a:off x="6331378" y="2821950"/>
            <a:ext cx="539100" cy="10800"/>
          </a:xfrm>
          <a:prstGeom prst="straightConnector1">
            <a:avLst/>
          </a:prstGeom>
          <a:noFill/>
          <a:ln w="9525" cap="flat" cmpd="sng">
            <a:solidFill>
              <a:schemeClr val="dk2"/>
            </a:solidFill>
            <a:prstDash val="solid"/>
            <a:round/>
            <a:headEnd type="none" w="med" len="med"/>
            <a:tailEnd type="triangle" w="med" len="med"/>
          </a:ln>
        </p:spPr>
      </p:cxnSp>
      <p:sp>
        <p:nvSpPr>
          <p:cNvPr id="1139" name="Google Shape;1139;p52"/>
          <p:cNvSpPr txBox="1">
            <a:spLocks noGrp="1"/>
          </p:cNvSpPr>
          <p:nvPr>
            <p:ph type="subTitle" idx="4294967295"/>
          </p:nvPr>
        </p:nvSpPr>
        <p:spPr>
          <a:xfrm>
            <a:off x="6745920" y="2828448"/>
            <a:ext cx="1857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400">
                <a:solidFill>
                  <a:schemeClr val="lt1"/>
                </a:solidFill>
              </a:rPr>
              <a:t>createAccreditation</a:t>
            </a:r>
            <a:endParaRPr sz="1400"/>
          </a:p>
        </p:txBody>
      </p:sp>
      <p:sp>
        <p:nvSpPr>
          <p:cNvPr id="1140" name="Google Shape;1140;p52"/>
          <p:cNvSpPr/>
          <p:nvPr/>
        </p:nvSpPr>
        <p:spPr>
          <a:xfrm>
            <a:off x="7017484" y="1971300"/>
            <a:ext cx="1314000" cy="8109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3"/>
                </a:solidFill>
                <a:latin typeface="Squada One"/>
                <a:ea typeface="Squada One"/>
                <a:cs typeface="Squada One"/>
                <a:sym typeface="Squada One"/>
              </a:rPr>
              <a:t>Accreditation Storage</a:t>
            </a:r>
            <a:endParaRPr sz="1700">
              <a:solidFill>
                <a:schemeClr val="accent3"/>
              </a:solidFill>
              <a:latin typeface="Squada One"/>
              <a:ea typeface="Squada One"/>
              <a:cs typeface="Squada One"/>
              <a:sym typeface="Squada One"/>
            </a:endParaRPr>
          </a:p>
        </p:txBody>
      </p:sp>
      <p:cxnSp>
        <p:nvCxnSpPr>
          <p:cNvPr id="1141" name="Google Shape;1141;p52"/>
          <p:cNvCxnSpPr/>
          <p:nvPr/>
        </p:nvCxnSpPr>
        <p:spPr>
          <a:xfrm>
            <a:off x="1792778" y="2799950"/>
            <a:ext cx="610800" cy="0"/>
          </a:xfrm>
          <a:prstGeom prst="straightConnector1">
            <a:avLst/>
          </a:prstGeom>
          <a:noFill/>
          <a:ln w="9525" cap="flat" cmpd="sng">
            <a:solidFill>
              <a:schemeClr val="dk2"/>
            </a:solidFill>
            <a:prstDash val="solid"/>
            <a:round/>
            <a:headEnd type="none" w="med" len="med"/>
            <a:tailEnd type="triangle" w="med" len="med"/>
          </a:ln>
        </p:spPr>
      </p:cxnSp>
      <p:sp>
        <p:nvSpPr>
          <p:cNvPr id="1142" name="Google Shape;1142;p52"/>
          <p:cNvSpPr txBox="1">
            <a:spLocks noGrp="1"/>
          </p:cNvSpPr>
          <p:nvPr>
            <p:ph type="subTitle" idx="4294967295"/>
          </p:nvPr>
        </p:nvSpPr>
        <p:spPr>
          <a:xfrm>
            <a:off x="2337275" y="4264323"/>
            <a:ext cx="1857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400">
                <a:solidFill>
                  <a:schemeClr val="lt1"/>
                </a:solidFill>
              </a:rPr>
              <a:t>launchCertificate</a:t>
            </a:r>
            <a:endParaRPr sz="1400"/>
          </a:p>
        </p:txBody>
      </p:sp>
      <p:sp>
        <p:nvSpPr>
          <p:cNvPr id="1143" name="Google Shape;1143;p52"/>
          <p:cNvSpPr/>
          <p:nvPr/>
        </p:nvSpPr>
        <p:spPr>
          <a:xfrm>
            <a:off x="2608840" y="3407175"/>
            <a:ext cx="1314000" cy="8109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3"/>
                </a:solidFill>
                <a:latin typeface="Squada One"/>
                <a:ea typeface="Squada One"/>
                <a:cs typeface="Squada One"/>
                <a:sym typeface="Squada One"/>
              </a:rPr>
              <a:t>Certificate Endpoint</a:t>
            </a:r>
            <a:endParaRPr sz="1700">
              <a:solidFill>
                <a:schemeClr val="accent3"/>
              </a:solidFill>
              <a:latin typeface="Squada One"/>
              <a:ea typeface="Squada One"/>
              <a:cs typeface="Squada One"/>
              <a:sym typeface="Squada One"/>
            </a:endParaRPr>
          </a:p>
        </p:txBody>
      </p:sp>
      <p:cxnSp>
        <p:nvCxnSpPr>
          <p:cNvPr id="1144" name="Google Shape;1144;p52"/>
          <p:cNvCxnSpPr/>
          <p:nvPr/>
        </p:nvCxnSpPr>
        <p:spPr>
          <a:xfrm>
            <a:off x="4092803" y="4224288"/>
            <a:ext cx="610800" cy="0"/>
          </a:xfrm>
          <a:prstGeom prst="straightConnector1">
            <a:avLst/>
          </a:prstGeom>
          <a:noFill/>
          <a:ln w="9525" cap="flat" cmpd="sng">
            <a:solidFill>
              <a:schemeClr val="dk2"/>
            </a:solidFill>
            <a:prstDash val="solid"/>
            <a:round/>
            <a:headEnd type="none" w="med" len="med"/>
            <a:tailEnd type="triangle" w="med" len="med"/>
          </a:ln>
        </p:spPr>
      </p:cxnSp>
      <p:sp>
        <p:nvSpPr>
          <p:cNvPr id="1145" name="Google Shape;1145;p52"/>
          <p:cNvSpPr txBox="1">
            <a:spLocks noGrp="1"/>
          </p:cNvSpPr>
          <p:nvPr>
            <p:ph type="subTitle" idx="4294967295"/>
          </p:nvPr>
        </p:nvSpPr>
        <p:spPr>
          <a:xfrm>
            <a:off x="4568375" y="4237648"/>
            <a:ext cx="1857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400">
                <a:solidFill>
                  <a:schemeClr val="lt1"/>
                </a:solidFill>
              </a:rPr>
              <a:t>launchCertificate</a:t>
            </a:r>
            <a:endParaRPr sz="1400"/>
          </a:p>
        </p:txBody>
      </p:sp>
      <p:sp>
        <p:nvSpPr>
          <p:cNvPr id="1146" name="Google Shape;1146;p52"/>
          <p:cNvSpPr/>
          <p:nvPr/>
        </p:nvSpPr>
        <p:spPr>
          <a:xfrm>
            <a:off x="4839939" y="3380500"/>
            <a:ext cx="1314000" cy="8109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3"/>
                </a:solidFill>
                <a:latin typeface="Squada One"/>
                <a:ea typeface="Squada One"/>
                <a:cs typeface="Squada One"/>
                <a:sym typeface="Squada One"/>
              </a:rPr>
              <a:t>Certificate NFT</a:t>
            </a:r>
            <a:endParaRPr sz="1700">
              <a:solidFill>
                <a:schemeClr val="accent3"/>
              </a:solidFill>
              <a:latin typeface="Squada One"/>
              <a:ea typeface="Squada One"/>
              <a:cs typeface="Squada One"/>
              <a:sym typeface="Squada One"/>
            </a:endParaRPr>
          </a:p>
        </p:txBody>
      </p:sp>
      <p:cxnSp>
        <p:nvCxnSpPr>
          <p:cNvPr id="1147" name="Google Shape;1147;p52"/>
          <p:cNvCxnSpPr/>
          <p:nvPr/>
        </p:nvCxnSpPr>
        <p:spPr>
          <a:xfrm>
            <a:off x="6331378" y="4231150"/>
            <a:ext cx="539100" cy="10800"/>
          </a:xfrm>
          <a:prstGeom prst="straightConnector1">
            <a:avLst/>
          </a:prstGeom>
          <a:noFill/>
          <a:ln w="9525" cap="flat" cmpd="sng">
            <a:solidFill>
              <a:schemeClr val="dk2"/>
            </a:solidFill>
            <a:prstDash val="solid"/>
            <a:round/>
            <a:headEnd type="none" w="med" len="med"/>
            <a:tailEnd type="triangle" w="med" len="med"/>
          </a:ln>
        </p:spPr>
      </p:cxnSp>
      <p:sp>
        <p:nvSpPr>
          <p:cNvPr id="1148" name="Google Shape;1148;p52"/>
          <p:cNvSpPr txBox="1">
            <a:spLocks noGrp="1"/>
          </p:cNvSpPr>
          <p:nvPr>
            <p:ph type="subTitle" idx="4294967295"/>
          </p:nvPr>
        </p:nvSpPr>
        <p:spPr>
          <a:xfrm>
            <a:off x="6745920" y="4237648"/>
            <a:ext cx="1857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400">
                <a:solidFill>
                  <a:schemeClr val="lt1"/>
                </a:solidFill>
              </a:rPr>
              <a:t>createCertificate</a:t>
            </a:r>
            <a:endParaRPr sz="1400"/>
          </a:p>
        </p:txBody>
      </p:sp>
      <p:sp>
        <p:nvSpPr>
          <p:cNvPr id="1149" name="Google Shape;1149;p52"/>
          <p:cNvSpPr/>
          <p:nvPr/>
        </p:nvSpPr>
        <p:spPr>
          <a:xfrm>
            <a:off x="7017484" y="3380500"/>
            <a:ext cx="1314000" cy="8109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3"/>
                </a:solidFill>
                <a:latin typeface="Squada One"/>
                <a:ea typeface="Squada One"/>
                <a:cs typeface="Squada One"/>
                <a:sym typeface="Squada One"/>
              </a:rPr>
              <a:t>Certificate Storage</a:t>
            </a:r>
            <a:endParaRPr sz="1700">
              <a:solidFill>
                <a:schemeClr val="accent3"/>
              </a:solidFill>
              <a:latin typeface="Squada One"/>
              <a:ea typeface="Squada One"/>
              <a:cs typeface="Squada One"/>
              <a:sym typeface="Squada One"/>
            </a:endParaRPr>
          </a:p>
        </p:txBody>
      </p:sp>
      <p:cxnSp>
        <p:nvCxnSpPr>
          <p:cNvPr id="1150" name="Google Shape;1150;p52"/>
          <p:cNvCxnSpPr/>
          <p:nvPr/>
        </p:nvCxnSpPr>
        <p:spPr>
          <a:xfrm>
            <a:off x="1792778" y="4209150"/>
            <a:ext cx="6108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1155" name="Google Shape;1155;p53"/>
          <p:cNvSpPr txBox="1">
            <a:spLocks noGrp="1"/>
          </p:cNvSpPr>
          <p:nvPr>
            <p:ph type="title"/>
          </p:nvPr>
        </p:nvSpPr>
        <p:spPr>
          <a:xfrm>
            <a:off x="720000" y="540000"/>
            <a:ext cx="4235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Contracts Interactions</a:t>
            </a:r>
            <a:endParaRPr/>
          </a:p>
        </p:txBody>
      </p:sp>
      <p:sp>
        <p:nvSpPr>
          <p:cNvPr id="1156" name="Google Shape;1156;p5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1157" name="Google Shape;1157;p53"/>
          <p:cNvSpPr txBox="1"/>
          <p:nvPr/>
        </p:nvSpPr>
        <p:spPr>
          <a:xfrm>
            <a:off x="720000" y="2936250"/>
            <a:ext cx="1475100" cy="6858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2000">
                <a:solidFill>
                  <a:srgbClr val="FFFFFF"/>
                </a:solidFill>
                <a:latin typeface="Squada One"/>
                <a:ea typeface="Squada One"/>
                <a:cs typeface="Squada One"/>
                <a:sym typeface="Squada One"/>
              </a:rPr>
              <a:t>Other Companies</a:t>
            </a:r>
            <a:endParaRPr sz="2000">
              <a:solidFill>
                <a:srgbClr val="FFFFFF"/>
              </a:solidFill>
              <a:latin typeface="Squada One"/>
              <a:ea typeface="Squada One"/>
              <a:cs typeface="Squada One"/>
              <a:sym typeface="Squada One"/>
            </a:endParaRPr>
          </a:p>
        </p:txBody>
      </p:sp>
      <p:grpSp>
        <p:nvGrpSpPr>
          <p:cNvPr id="1158" name="Google Shape;1158;p53"/>
          <p:cNvGrpSpPr/>
          <p:nvPr/>
        </p:nvGrpSpPr>
        <p:grpSpPr>
          <a:xfrm>
            <a:off x="2195112" y="2936250"/>
            <a:ext cx="502185" cy="640782"/>
            <a:chOff x="8047661" y="1501037"/>
            <a:chExt cx="278404" cy="355260"/>
          </a:xfrm>
        </p:grpSpPr>
        <p:sp>
          <p:nvSpPr>
            <p:cNvPr id="1159" name="Google Shape;1159;p53"/>
            <p:cNvSpPr/>
            <p:nvPr/>
          </p:nvSpPr>
          <p:spPr>
            <a:xfrm>
              <a:off x="8147611" y="1622815"/>
              <a:ext cx="10581" cy="16220"/>
            </a:xfrm>
            <a:custGeom>
              <a:avLst/>
              <a:gdLst/>
              <a:ahLst/>
              <a:cxnLst/>
              <a:rect l="l" t="t" r="r" b="b"/>
              <a:pathLst>
                <a:path w="334" h="512" extrusionOk="0">
                  <a:moveTo>
                    <a:pt x="167" y="0"/>
                  </a:moveTo>
                  <a:cubicBezTo>
                    <a:pt x="84" y="0"/>
                    <a:pt x="1" y="71"/>
                    <a:pt x="1" y="167"/>
                  </a:cubicBezTo>
                  <a:lnTo>
                    <a:pt x="1" y="345"/>
                  </a:lnTo>
                  <a:cubicBezTo>
                    <a:pt x="1" y="429"/>
                    <a:pt x="84" y="512"/>
                    <a:pt x="167" y="512"/>
                  </a:cubicBezTo>
                  <a:cubicBezTo>
                    <a:pt x="251" y="512"/>
                    <a:pt x="334" y="429"/>
                    <a:pt x="334" y="345"/>
                  </a:cubicBezTo>
                  <a:lnTo>
                    <a:pt x="334" y="167"/>
                  </a:lnTo>
                  <a:cubicBezTo>
                    <a:pt x="334" y="71"/>
                    <a:pt x="262" y="0"/>
                    <a:pt x="167" y="0"/>
                  </a:cubicBezTo>
                  <a:close/>
                </a:path>
              </a:pathLst>
            </a:custGeom>
            <a:solidFill>
              <a:srgbClr val="FFFFFF"/>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3"/>
            <p:cNvSpPr/>
            <p:nvPr/>
          </p:nvSpPr>
          <p:spPr>
            <a:xfrm>
              <a:off x="8214741" y="1622815"/>
              <a:ext cx="10233" cy="16220"/>
            </a:xfrm>
            <a:custGeom>
              <a:avLst/>
              <a:gdLst/>
              <a:ahLst/>
              <a:cxnLst/>
              <a:rect l="l" t="t" r="r" b="b"/>
              <a:pathLst>
                <a:path w="323" h="512" extrusionOk="0">
                  <a:moveTo>
                    <a:pt x="168" y="0"/>
                  </a:moveTo>
                  <a:cubicBezTo>
                    <a:pt x="72" y="0"/>
                    <a:pt x="1" y="71"/>
                    <a:pt x="1" y="167"/>
                  </a:cubicBezTo>
                  <a:lnTo>
                    <a:pt x="1" y="345"/>
                  </a:lnTo>
                  <a:cubicBezTo>
                    <a:pt x="1" y="429"/>
                    <a:pt x="72" y="512"/>
                    <a:pt x="168" y="512"/>
                  </a:cubicBezTo>
                  <a:cubicBezTo>
                    <a:pt x="251" y="512"/>
                    <a:pt x="322" y="429"/>
                    <a:pt x="322" y="345"/>
                  </a:cubicBezTo>
                  <a:lnTo>
                    <a:pt x="322" y="167"/>
                  </a:lnTo>
                  <a:cubicBezTo>
                    <a:pt x="322" y="71"/>
                    <a:pt x="251" y="0"/>
                    <a:pt x="168" y="0"/>
                  </a:cubicBezTo>
                  <a:close/>
                </a:path>
              </a:pathLst>
            </a:custGeom>
            <a:solidFill>
              <a:srgbClr val="FFFFFF"/>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3"/>
            <p:cNvSpPr/>
            <p:nvPr/>
          </p:nvSpPr>
          <p:spPr>
            <a:xfrm>
              <a:off x="8163451" y="1661370"/>
              <a:ext cx="45302" cy="16157"/>
            </a:xfrm>
            <a:custGeom>
              <a:avLst/>
              <a:gdLst/>
              <a:ahLst/>
              <a:cxnLst/>
              <a:rect l="l" t="t" r="r" b="b"/>
              <a:pathLst>
                <a:path w="1430" h="510" extrusionOk="0">
                  <a:moveTo>
                    <a:pt x="184" y="0"/>
                  </a:moveTo>
                  <a:cubicBezTo>
                    <a:pt x="141" y="0"/>
                    <a:pt x="96" y="15"/>
                    <a:pt x="60" y="45"/>
                  </a:cubicBezTo>
                  <a:cubicBezTo>
                    <a:pt x="1" y="105"/>
                    <a:pt x="1" y="212"/>
                    <a:pt x="60" y="283"/>
                  </a:cubicBezTo>
                  <a:cubicBezTo>
                    <a:pt x="203" y="426"/>
                    <a:pt x="441" y="509"/>
                    <a:pt x="691" y="509"/>
                  </a:cubicBezTo>
                  <a:cubicBezTo>
                    <a:pt x="965" y="509"/>
                    <a:pt x="1203" y="426"/>
                    <a:pt x="1334" y="283"/>
                  </a:cubicBezTo>
                  <a:cubicBezTo>
                    <a:pt x="1429" y="224"/>
                    <a:pt x="1429" y="128"/>
                    <a:pt x="1370" y="45"/>
                  </a:cubicBezTo>
                  <a:cubicBezTo>
                    <a:pt x="1340" y="15"/>
                    <a:pt x="1298" y="0"/>
                    <a:pt x="1255" y="0"/>
                  </a:cubicBezTo>
                  <a:cubicBezTo>
                    <a:pt x="1212" y="0"/>
                    <a:pt x="1167" y="15"/>
                    <a:pt x="1132" y="45"/>
                  </a:cubicBezTo>
                  <a:cubicBezTo>
                    <a:pt x="1072" y="105"/>
                    <a:pt x="917" y="188"/>
                    <a:pt x="715" y="188"/>
                  </a:cubicBezTo>
                  <a:cubicBezTo>
                    <a:pt x="501" y="188"/>
                    <a:pt x="358" y="105"/>
                    <a:pt x="298" y="45"/>
                  </a:cubicBezTo>
                  <a:cubicBezTo>
                    <a:pt x="269" y="15"/>
                    <a:pt x="227" y="0"/>
                    <a:pt x="184" y="0"/>
                  </a:cubicBezTo>
                  <a:close/>
                </a:path>
              </a:pathLst>
            </a:custGeom>
            <a:solidFill>
              <a:srgbClr val="FFFFFF"/>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3"/>
            <p:cNvSpPr/>
            <p:nvPr/>
          </p:nvSpPr>
          <p:spPr>
            <a:xfrm>
              <a:off x="8047661" y="1501037"/>
              <a:ext cx="278404" cy="355260"/>
            </a:xfrm>
            <a:custGeom>
              <a:avLst/>
              <a:gdLst/>
              <a:ahLst/>
              <a:cxnLst/>
              <a:rect l="l" t="t" r="r" b="b"/>
              <a:pathLst>
                <a:path w="8788" h="11214" extrusionOk="0">
                  <a:moveTo>
                    <a:pt x="5358" y="344"/>
                  </a:moveTo>
                  <a:lnTo>
                    <a:pt x="5823" y="808"/>
                  </a:lnTo>
                  <a:cubicBezTo>
                    <a:pt x="5858" y="844"/>
                    <a:pt x="5894" y="856"/>
                    <a:pt x="5942" y="856"/>
                  </a:cubicBezTo>
                  <a:lnTo>
                    <a:pt x="6751" y="856"/>
                  </a:lnTo>
                  <a:lnTo>
                    <a:pt x="6477" y="1510"/>
                  </a:lnTo>
                  <a:cubicBezTo>
                    <a:pt x="6465" y="1558"/>
                    <a:pt x="6465" y="1618"/>
                    <a:pt x="6489" y="1653"/>
                  </a:cubicBezTo>
                  <a:cubicBezTo>
                    <a:pt x="6525" y="1701"/>
                    <a:pt x="6573" y="1737"/>
                    <a:pt x="6632" y="1737"/>
                  </a:cubicBezTo>
                  <a:lnTo>
                    <a:pt x="7287" y="1737"/>
                  </a:lnTo>
                  <a:lnTo>
                    <a:pt x="7001" y="2570"/>
                  </a:lnTo>
                  <a:cubicBezTo>
                    <a:pt x="6989" y="2630"/>
                    <a:pt x="7001" y="2689"/>
                    <a:pt x="7049" y="2725"/>
                  </a:cubicBezTo>
                  <a:lnTo>
                    <a:pt x="7311" y="2999"/>
                  </a:lnTo>
                  <a:lnTo>
                    <a:pt x="7025" y="3677"/>
                  </a:lnTo>
                  <a:cubicBezTo>
                    <a:pt x="6989" y="3665"/>
                    <a:pt x="6942" y="3665"/>
                    <a:pt x="6882" y="3665"/>
                  </a:cubicBezTo>
                  <a:lnTo>
                    <a:pt x="6608" y="3665"/>
                  </a:lnTo>
                  <a:cubicBezTo>
                    <a:pt x="6513" y="3665"/>
                    <a:pt x="6418" y="3582"/>
                    <a:pt x="6418" y="3475"/>
                  </a:cubicBezTo>
                  <a:lnTo>
                    <a:pt x="6418" y="3118"/>
                  </a:lnTo>
                  <a:cubicBezTo>
                    <a:pt x="6418" y="3058"/>
                    <a:pt x="6394" y="3011"/>
                    <a:pt x="6346" y="2987"/>
                  </a:cubicBezTo>
                  <a:lnTo>
                    <a:pt x="5287" y="2284"/>
                  </a:lnTo>
                  <a:cubicBezTo>
                    <a:pt x="5261" y="2265"/>
                    <a:pt x="5227" y="2256"/>
                    <a:pt x="5194" y="2256"/>
                  </a:cubicBezTo>
                  <a:cubicBezTo>
                    <a:pt x="5168" y="2256"/>
                    <a:pt x="5141" y="2262"/>
                    <a:pt x="5120" y="2272"/>
                  </a:cubicBezTo>
                  <a:cubicBezTo>
                    <a:pt x="5061" y="2296"/>
                    <a:pt x="5037" y="2356"/>
                    <a:pt x="5037" y="2415"/>
                  </a:cubicBezTo>
                  <a:lnTo>
                    <a:pt x="5037" y="2832"/>
                  </a:lnTo>
                  <a:lnTo>
                    <a:pt x="4049" y="2272"/>
                  </a:lnTo>
                  <a:cubicBezTo>
                    <a:pt x="4022" y="2255"/>
                    <a:pt x="3994" y="2247"/>
                    <a:pt x="3967" y="2247"/>
                  </a:cubicBezTo>
                  <a:cubicBezTo>
                    <a:pt x="3919" y="2247"/>
                    <a:pt x="3872" y="2270"/>
                    <a:pt x="3834" y="2308"/>
                  </a:cubicBezTo>
                  <a:lnTo>
                    <a:pt x="3560" y="2725"/>
                  </a:lnTo>
                  <a:lnTo>
                    <a:pt x="3156" y="2534"/>
                  </a:lnTo>
                  <a:cubicBezTo>
                    <a:pt x="3132" y="2521"/>
                    <a:pt x="3108" y="2515"/>
                    <a:pt x="3084" y="2515"/>
                  </a:cubicBezTo>
                  <a:cubicBezTo>
                    <a:pt x="3024" y="2515"/>
                    <a:pt x="2967" y="2554"/>
                    <a:pt x="2941" y="2606"/>
                  </a:cubicBezTo>
                  <a:cubicBezTo>
                    <a:pt x="2894" y="2701"/>
                    <a:pt x="2941" y="2784"/>
                    <a:pt x="3013" y="2832"/>
                  </a:cubicBezTo>
                  <a:lnTo>
                    <a:pt x="3537" y="3082"/>
                  </a:lnTo>
                  <a:cubicBezTo>
                    <a:pt x="3561" y="3094"/>
                    <a:pt x="3587" y="3101"/>
                    <a:pt x="3613" y="3101"/>
                  </a:cubicBezTo>
                  <a:cubicBezTo>
                    <a:pt x="3661" y="3101"/>
                    <a:pt x="3708" y="3077"/>
                    <a:pt x="3739" y="3022"/>
                  </a:cubicBezTo>
                  <a:lnTo>
                    <a:pt x="4013" y="2630"/>
                  </a:lnTo>
                  <a:lnTo>
                    <a:pt x="5108" y="3249"/>
                  </a:lnTo>
                  <a:cubicBezTo>
                    <a:pt x="5132" y="3267"/>
                    <a:pt x="5162" y="3275"/>
                    <a:pt x="5192" y="3275"/>
                  </a:cubicBezTo>
                  <a:cubicBezTo>
                    <a:pt x="5221" y="3275"/>
                    <a:pt x="5251" y="3267"/>
                    <a:pt x="5275" y="3249"/>
                  </a:cubicBezTo>
                  <a:cubicBezTo>
                    <a:pt x="5322" y="3225"/>
                    <a:pt x="5346" y="3165"/>
                    <a:pt x="5346" y="3106"/>
                  </a:cubicBezTo>
                  <a:lnTo>
                    <a:pt x="5346" y="2701"/>
                  </a:lnTo>
                  <a:lnTo>
                    <a:pt x="6073" y="3177"/>
                  </a:lnTo>
                  <a:lnTo>
                    <a:pt x="6073" y="3439"/>
                  </a:lnTo>
                  <a:cubicBezTo>
                    <a:pt x="6073" y="3725"/>
                    <a:pt x="6311" y="3963"/>
                    <a:pt x="6596" y="3963"/>
                  </a:cubicBezTo>
                  <a:lnTo>
                    <a:pt x="6870" y="3963"/>
                  </a:lnTo>
                  <a:cubicBezTo>
                    <a:pt x="6942" y="3963"/>
                    <a:pt x="7013" y="3999"/>
                    <a:pt x="7073" y="4058"/>
                  </a:cubicBezTo>
                  <a:cubicBezTo>
                    <a:pt x="7132" y="4118"/>
                    <a:pt x="7144" y="4189"/>
                    <a:pt x="7144" y="4261"/>
                  </a:cubicBezTo>
                  <a:cubicBezTo>
                    <a:pt x="7132" y="4392"/>
                    <a:pt x="7001" y="4511"/>
                    <a:pt x="6846" y="4511"/>
                  </a:cubicBezTo>
                  <a:lnTo>
                    <a:pt x="6775" y="4511"/>
                  </a:lnTo>
                  <a:lnTo>
                    <a:pt x="6775" y="4499"/>
                  </a:lnTo>
                  <a:cubicBezTo>
                    <a:pt x="6775" y="4416"/>
                    <a:pt x="6704" y="4332"/>
                    <a:pt x="6608" y="4332"/>
                  </a:cubicBezTo>
                  <a:cubicBezTo>
                    <a:pt x="6525" y="4332"/>
                    <a:pt x="6454" y="4416"/>
                    <a:pt x="6454" y="4499"/>
                  </a:cubicBezTo>
                  <a:cubicBezTo>
                    <a:pt x="6454" y="5666"/>
                    <a:pt x="5501" y="6618"/>
                    <a:pt x="4334" y="6618"/>
                  </a:cubicBezTo>
                  <a:cubicBezTo>
                    <a:pt x="4320" y="6618"/>
                    <a:pt x="4306" y="6619"/>
                    <a:pt x="4292" y="6619"/>
                  </a:cubicBezTo>
                  <a:cubicBezTo>
                    <a:pt x="3180" y="6619"/>
                    <a:pt x="2263" y="5687"/>
                    <a:pt x="2263" y="4535"/>
                  </a:cubicBezTo>
                  <a:cubicBezTo>
                    <a:pt x="2263" y="4439"/>
                    <a:pt x="2191" y="4368"/>
                    <a:pt x="2108" y="4368"/>
                  </a:cubicBezTo>
                  <a:cubicBezTo>
                    <a:pt x="2013" y="4368"/>
                    <a:pt x="1941" y="4439"/>
                    <a:pt x="1941" y="4535"/>
                  </a:cubicBezTo>
                  <a:lnTo>
                    <a:pt x="1941" y="4546"/>
                  </a:lnTo>
                  <a:lnTo>
                    <a:pt x="1834" y="4546"/>
                  </a:lnTo>
                  <a:cubicBezTo>
                    <a:pt x="1763" y="4546"/>
                    <a:pt x="1691" y="4511"/>
                    <a:pt x="1632" y="4451"/>
                  </a:cubicBezTo>
                  <a:cubicBezTo>
                    <a:pt x="1572" y="4392"/>
                    <a:pt x="1548" y="4320"/>
                    <a:pt x="1548" y="4249"/>
                  </a:cubicBezTo>
                  <a:cubicBezTo>
                    <a:pt x="1572" y="4118"/>
                    <a:pt x="1703" y="3999"/>
                    <a:pt x="1846" y="3999"/>
                  </a:cubicBezTo>
                  <a:lnTo>
                    <a:pt x="2084" y="3999"/>
                  </a:lnTo>
                  <a:cubicBezTo>
                    <a:pt x="2370" y="3999"/>
                    <a:pt x="2608" y="3761"/>
                    <a:pt x="2608" y="3475"/>
                  </a:cubicBezTo>
                  <a:lnTo>
                    <a:pt x="2608" y="2415"/>
                  </a:lnTo>
                  <a:cubicBezTo>
                    <a:pt x="2608" y="2332"/>
                    <a:pt x="2536" y="2249"/>
                    <a:pt x="2441" y="2249"/>
                  </a:cubicBezTo>
                  <a:cubicBezTo>
                    <a:pt x="2358" y="2249"/>
                    <a:pt x="2286" y="2332"/>
                    <a:pt x="2286" y="2415"/>
                  </a:cubicBezTo>
                  <a:lnTo>
                    <a:pt x="2286" y="3475"/>
                  </a:lnTo>
                  <a:cubicBezTo>
                    <a:pt x="2286" y="3582"/>
                    <a:pt x="2191" y="3665"/>
                    <a:pt x="2084" y="3665"/>
                  </a:cubicBezTo>
                  <a:lnTo>
                    <a:pt x="1846" y="3665"/>
                  </a:lnTo>
                  <a:cubicBezTo>
                    <a:pt x="1786" y="3665"/>
                    <a:pt x="1727" y="3677"/>
                    <a:pt x="1691" y="3701"/>
                  </a:cubicBezTo>
                  <a:lnTo>
                    <a:pt x="1405" y="2999"/>
                  </a:lnTo>
                  <a:lnTo>
                    <a:pt x="1667" y="2725"/>
                  </a:lnTo>
                  <a:cubicBezTo>
                    <a:pt x="1715" y="2689"/>
                    <a:pt x="1727" y="2630"/>
                    <a:pt x="1715" y="2570"/>
                  </a:cubicBezTo>
                  <a:lnTo>
                    <a:pt x="1429" y="1737"/>
                  </a:lnTo>
                  <a:lnTo>
                    <a:pt x="1905" y="1737"/>
                  </a:lnTo>
                  <a:cubicBezTo>
                    <a:pt x="2001" y="1737"/>
                    <a:pt x="2072" y="1653"/>
                    <a:pt x="2072" y="1570"/>
                  </a:cubicBezTo>
                  <a:lnTo>
                    <a:pt x="2072" y="856"/>
                  </a:lnTo>
                  <a:lnTo>
                    <a:pt x="2786" y="856"/>
                  </a:lnTo>
                  <a:cubicBezTo>
                    <a:pt x="2822" y="856"/>
                    <a:pt x="2858" y="832"/>
                    <a:pt x="2894" y="820"/>
                  </a:cubicBezTo>
                  <a:lnTo>
                    <a:pt x="3537" y="344"/>
                  </a:lnTo>
                  <a:lnTo>
                    <a:pt x="4156" y="510"/>
                  </a:lnTo>
                  <a:lnTo>
                    <a:pt x="4215" y="510"/>
                  </a:lnTo>
                  <a:lnTo>
                    <a:pt x="5358" y="344"/>
                  </a:lnTo>
                  <a:close/>
                  <a:moveTo>
                    <a:pt x="2882" y="7225"/>
                  </a:moveTo>
                  <a:lnTo>
                    <a:pt x="4096" y="7892"/>
                  </a:lnTo>
                  <a:lnTo>
                    <a:pt x="3203" y="8654"/>
                  </a:lnTo>
                  <a:lnTo>
                    <a:pt x="3191" y="8654"/>
                  </a:lnTo>
                  <a:lnTo>
                    <a:pt x="2644" y="7690"/>
                  </a:lnTo>
                  <a:lnTo>
                    <a:pt x="2858" y="7225"/>
                  </a:lnTo>
                  <a:close/>
                  <a:moveTo>
                    <a:pt x="5442" y="6737"/>
                  </a:moveTo>
                  <a:lnTo>
                    <a:pt x="5442" y="7094"/>
                  </a:lnTo>
                  <a:lnTo>
                    <a:pt x="5239" y="7190"/>
                  </a:lnTo>
                  <a:cubicBezTo>
                    <a:pt x="5168" y="7237"/>
                    <a:pt x="5144" y="7344"/>
                    <a:pt x="5180" y="7416"/>
                  </a:cubicBezTo>
                  <a:cubicBezTo>
                    <a:pt x="5212" y="7465"/>
                    <a:pt x="5273" y="7497"/>
                    <a:pt x="5331" y="7497"/>
                  </a:cubicBezTo>
                  <a:cubicBezTo>
                    <a:pt x="5357" y="7497"/>
                    <a:pt x="5383" y="7490"/>
                    <a:pt x="5406" y="7475"/>
                  </a:cubicBezTo>
                  <a:lnTo>
                    <a:pt x="5882" y="7213"/>
                  </a:lnTo>
                  <a:lnTo>
                    <a:pt x="5894" y="7213"/>
                  </a:lnTo>
                  <a:lnTo>
                    <a:pt x="6120" y="7666"/>
                  </a:lnTo>
                  <a:lnTo>
                    <a:pt x="5573" y="8654"/>
                  </a:lnTo>
                  <a:lnTo>
                    <a:pt x="5561" y="8654"/>
                  </a:lnTo>
                  <a:lnTo>
                    <a:pt x="4668" y="7892"/>
                  </a:lnTo>
                  <a:lnTo>
                    <a:pt x="4811" y="7821"/>
                  </a:lnTo>
                  <a:cubicBezTo>
                    <a:pt x="4882" y="7773"/>
                    <a:pt x="4918" y="7666"/>
                    <a:pt x="4870" y="7594"/>
                  </a:cubicBezTo>
                  <a:cubicBezTo>
                    <a:pt x="4837" y="7545"/>
                    <a:pt x="4782" y="7513"/>
                    <a:pt x="4724" y="7513"/>
                  </a:cubicBezTo>
                  <a:cubicBezTo>
                    <a:pt x="4697" y="7513"/>
                    <a:pt x="4670" y="7520"/>
                    <a:pt x="4644" y="7535"/>
                  </a:cubicBezTo>
                  <a:lnTo>
                    <a:pt x="4382" y="7690"/>
                  </a:lnTo>
                  <a:lnTo>
                    <a:pt x="3310" y="7094"/>
                  </a:lnTo>
                  <a:lnTo>
                    <a:pt x="3310" y="6737"/>
                  </a:lnTo>
                  <a:cubicBezTo>
                    <a:pt x="3632" y="6892"/>
                    <a:pt x="3989" y="6975"/>
                    <a:pt x="4382" y="6975"/>
                  </a:cubicBezTo>
                  <a:cubicBezTo>
                    <a:pt x="4763" y="6975"/>
                    <a:pt x="5120" y="6880"/>
                    <a:pt x="5442" y="6737"/>
                  </a:cubicBezTo>
                  <a:close/>
                  <a:moveTo>
                    <a:pt x="4382" y="8071"/>
                  </a:moveTo>
                  <a:lnTo>
                    <a:pt x="4572" y="8237"/>
                  </a:lnTo>
                  <a:lnTo>
                    <a:pt x="4560" y="9630"/>
                  </a:lnTo>
                  <a:lnTo>
                    <a:pt x="4203" y="9630"/>
                  </a:lnTo>
                  <a:cubicBezTo>
                    <a:pt x="4203" y="9630"/>
                    <a:pt x="4191" y="9630"/>
                    <a:pt x="4191" y="9619"/>
                  </a:cubicBezTo>
                  <a:lnTo>
                    <a:pt x="4191" y="8237"/>
                  </a:lnTo>
                  <a:lnTo>
                    <a:pt x="4382" y="8071"/>
                  </a:lnTo>
                  <a:close/>
                  <a:moveTo>
                    <a:pt x="453" y="8726"/>
                  </a:moveTo>
                  <a:lnTo>
                    <a:pt x="1393" y="9535"/>
                  </a:lnTo>
                  <a:cubicBezTo>
                    <a:pt x="1512" y="9630"/>
                    <a:pt x="1584" y="9785"/>
                    <a:pt x="1584" y="9928"/>
                  </a:cubicBezTo>
                  <a:lnTo>
                    <a:pt x="1584" y="10107"/>
                  </a:lnTo>
                  <a:lnTo>
                    <a:pt x="334" y="9833"/>
                  </a:lnTo>
                  <a:lnTo>
                    <a:pt x="334" y="9178"/>
                  </a:lnTo>
                  <a:cubicBezTo>
                    <a:pt x="334" y="9011"/>
                    <a:pt x="369" y="8857"/>
                    <a:pt x="453" y="8726"/>
                  </a:cubicBezTo>
                  <a:close/>
                  <a:moveTo>
                    <a:pt x="3504" y="0"/>
                  </a:moveTo>
                  <a:cubicBezTo>
                    <a:pt x="3468" y="0"/>
                    <a:pt x="3431" y="17"/>
                    <a:pt x="3406" y="34"/>
                  </a:cubicBezTo>
                  <a:lnTo>
                    <a:pt x="2751" y="522"/>
                  </a:lnTo>
                  <a:lnTo>
                    <a:pt x="1941" y="522"/>
                  </a:lnTo>
                  <a:cubicBezTo>
                    <a:pt x="1846" y="522"/>
                    <a:pt x="1774" y="606"/>
                    <a:pt x="1774" y="689"/>
                  </a:cubicBezTo>
                  <a:lnTo>
                    <a:pt x="1774" y="1403"/>
                  </a:lnTo>
                  <a:lnTo>
                    <a:pt x="1239" y="1403"/>
                  </a:lnTo>
                  <a:cubicBezTo>
                    <a:pt x="1179" y="1403"/>
                    <a:pt x="1131" y="1439"/>
                    <a:pt x="1108" y="1475"/>
                  </a:cubicBezTo>
                  <a:cubicBezTo>
                    <a:pt x="1072" y="1522"/>
                    <a:pt x="1060" y="1582"/>
                    <a:pt x="1072" y="1629"/>
                  </a:cubicBezTo>
                  <a:lnTo>
                    <a:pt x="1382" y="2582"/>
                  </a:lnTo>
                  <a:lnTo>
                    <a:pt x="1108" y="2868"/>
                  </a:lnTo>
                  <a:cubicBezTo>
                    <a:pt x="1060" y="2903"/>
                    <a:pt x="1048" y="2987"/>
                    <a:pt x="1072" y="3046"/>
                  </a:cubicBezTo>
                  <a:lnTo>
                    <a:pt x="1417" y="3892"/>
                  </a:lnTo>
                  <a:cubicBezTo>
                    <a:pt x="1322" y="3975"/>
                    <a:pt x="1262" y="4106"/>
                    <a:pt x="1251" y="4249"/>
                  </a:cubicBezTo>
                  <a:cubicBezTo>
                    <a:pt x="1239" y="4404"/>
                    <a:pt x="1298" y="4582"/>
                    <a:pt x="1405" y="4701"/>
                  </a:cubicBezTo>
                  <a:cubicBezTo>
                    <a:pt x="1524" y="4832"/>
                    <a:pt x="1679" y="4904"/>
                    <a:pt x="1846" y="4904"/>
                  </a:cubicBezTo>
                  <a:lnTo>
                    <a:pt x="1965" y="4904"/>
                  </a:lnTo>
                  <a:cubicBezTo>
                    <a:pt x="2060" y="5582"/>
                    <a:pt x="2441" y="6190"/>
                    <a:pt x="2989" y="6571"/>
                  </a:cubicBezTo>
                  <a:lnTo>
                    <a:pt x="2989" y="6940"/>
                  </a:lnTo>
                  <a:cubicBezTo>
                    <a:pt x="2953" y="6928"/>
                    <a:pt x="2917" y="6922"/>
                    <a:pt x="2883" y="6922"/>
                  </a:cubicBezTo>
                  <a:cubicBezTo>
                    <a:pt x="2849" y="6922"/>
                    <a:pt x="2816" y="6928"/>
                    <a:pt x="2786" y="6940"/>
                  </a:cubicBezTo>
                  <a:cubicBezTo>
                    <a:pt x="2691" y="6963"/>
                    <a:pt x="2620" y="7035"/>
                    <a:pt x="2572" y="7118"/>
                  </a:cubicBezTo>
                  <a:lnTo>
                    <a:pt x="2322" y="7618"/>
                  </a:lnTo>
                  <a:lnTo>
                    <a:pt x="881" y="8035"/>
                  </a:lnTo>
                  <a:cubicBezTo>
                    <a:pt x="358" y="8190"/>
                    <a:pt x="0" y="8666"/>
                    <a:pt x="0" y="9202"/>
                  </a:cubicBezTo>
                  <a:lnTo>
                    <a:pt x="0" y="11047"/>
                  </a:lnTo>
                  <a:cubicBezTo>
                    <a:pt x="0" y="11131"/>
                    <a:pt x="72" y="11214"/>
                    <a:pt x="167" y="11214"/>
                  </a:cubicBezTo>
                  <a:cubicBezTo>
                    <a:pt x="250" y="11214"/>
                    <a:pt x="334" y="11131"/>
                    <a:pt x="334" y="11047"/>
                  </a:cubicBezTo>
                  <a:lnTo>
                    <a:pt x="334" y="10202"/>
                  </a:lnTo>
                  <a:lnTo>
                    <a:pt x="1584" y="10476"/>
                  </a:lnTo>
                  <a:lnTo>
                    <a:pt x="1584" y="11047"/>
                  </a:lnTo>
                  <a:cubicBezTo>
                    <a:pt x="1584" y="11131"/>
                    <a:pt x="1655" y="11214"/>
                    <a:pt x="1739" y="11214"/>
                  </a:cubicBezTo>
                  <a:cubicBezTo>
                    <a:pt x="1834" y="11214"/>
                    <a:pt x="1905" y="11131"/>
                    <a:pt x="1905" y="11047"/>
                  </a:cubicBezTo>
                  <a:lnTo>
                    <a:pt x="1905" y="9952"/>
                  </a:lnTo>
                  <a:cubicBezTo>
                    <a:pt x="1905" y="9690"/>
                    <a:pt x="1798" y="9452"/>
                    <a:pt x="1608" y="9297"/>
                  </a:cubicBezTo>
                  <a:lnTo>
                    <a:pt x="667" y="8487"/>
                  </a:lnTo>
                  <a:cubicBezTo>
                    <a:pt x="762" y="8416"/>
                    <a:pt x="870" y="8368"/>
                    <a:pt x="965" y="8345"/>
                  </a:cubicBezTo>
                  <a:lnTo>
                    <a:pt x="2382" y="7928"/>
                  </a:lnTo>
                  <a:lnTo>
                    <a:pt x="2906" y="8833"/>
                  </a:lnTo>
                  <a:cubicBezTo>
                    <a:pt x="2953" y="8916"/>
                    <a:pt x="3036" y="8976"/>
                    <a:pt x="3144" y="8999"/>
                  </a:cubicBezTo>
                  <a:lnTo>
                    <a:pt x="3203" y="8999"/>
                  </a:lnTo>
                  <a:cubicBezTo>
                    <a:pt x="3275" y="8999"/>
                    <a:pt x="3370" y="8964"/>
                    <a:pt x="3429" y="8916"/>
                  </a:cubicBezTo>
                  <a:lnTo>
                    <a:pt x="3870" y="8535"/>
                  </a:lnTo>
                  <a:lnTo>
                    <a:pt x="3870" y="9630"/>
                  </a:lnTo>
                  <a:cubicBezTo>
                    <a:pt x="3870" y="9833"/>
                    <a:pt x="4025" y="9976"/>
                    <a:pt x="4215" y="9976"/>
                  </a:cubicBezTo>
                  <a:lnTo>
                    <a:pt x="4572" y="9976"/>
                  </a:lnTo>
                  <a:cubicBezTo>
                    <a:pt x="4763" y="9976"/>
                    <a:pt x="4918" y="9833"/>
                    <a:pt x="4918" y="9630"/>
                  </a:cubicBezTo>
                  <a:lnTo>
                    <a:pt x="4918" y="8535"/>
                  </a:lnTo>
                  <a:lnTo>
                    <a:pt x="5358" y="8916"/>
                  </a:lnTo>
                  <a:cubicBezTo>
                    <a:pt x="5418" y="8976"/>
                    <a:pt x="5489" y="8999"/>
                    <a:pt x="5584" y="8999"/>
                  </a:cubicBezTo>
                  <a:lnTo>
                    <a:pt x="5644" y="8999"/>
                  </a:lnTo>
                  <a:cubicBezTo>
                    <a:pt x="5751" y="8976"/>
                    <a:pt x="5834" y="8916"/>
                    <a:pt x="5882" y="8833"/>
                  </a:cubicBezTo>
                  <a:lnTo>
                    <a:pt x="6406" y="7928"/>
                  </a:lnTo>
                  <a:lnTo>
                    <a:pt x="7811" y="8345"/>
                  </a:lnTo>
                  <a:cubicBezTo>
                    <a:pt x="7918" y="8368"/>
                    <a:pt x="8025" y="8428"/>
                    <a:pt x="8109" y="8487"/>
                  </a:cubicBezTo>
                  <a:lnTo>
                    <a:pt x="7180" y="9297"/>
                  </a:lnTo>
                  <a:cubicBezTo>
                    <a:pt x="6977" y="9452"/>
                    <a:pt x="6882" y="9690"/>
                    <a:pt x="6882" y="9952"/>
                  </a:cubicBezTo>
                  <a:lnTo>
                    <a:pt x="6882" y="11035"/>
                  </a:lnTo>
                  <a:cubicBezTo>
                    <a:pt x="6882" y="11119"/>
                    <a:pt x="6954" y="11202"/>
                    <a:pt x="7037" y="11202"/>
                  </a:cubicBezTo>
                  <a:cubicBezTo>
                    <a:pt x="7132" y="11202"/>
                    <a:pt x="7204" y="11119"/>
                    <a:pt x="7204" y="11035"/>
                  </a:cubicBezTo>
                  <a:lnTo>
                    <a:pt x="7204" y="10464"/>
                  </a:lnTo>
                  <a:lnTo>
                    <a:pt x="7430" y="10428"/>
                  </a:lnTo>
                  <a:cubicBezTo>
                    <a:pt x="7513" y="10404"/>
                    <a:pt x="7573" y="10321"/>
                    <a:pt x="7549" y="10226"/>
                  </a:cubicBezTo>
                  <a:cubicBezTo>
                    <a:pt x="7539" y="10155"/>
                    <a:pt x="7469" y="10101"/>
                    <a:pt x="7397" y="10101"/>
                  </a:cubicBezTo>
                  <a:cubicBezTo>
                    <a:pt x="7384" y="10101"/>
                    <a:pt x="7371" y="10103"/>
                    <a:pt x="7358" y="10107"/>
                  </a:cubicBezTo>
                  <a:lnTo>
                    <a:pt x="7204" y="10142"/>
                  </a:lnTo>
                  <a:lnTo>
                    <a:pt x="7204" y="9952"/>
                  </a:lnTo>
                  <a:cubicBezTo>
                    <a:pt x="7204" y="9785"/>
                    <a:pt x="7275" y="9630"/>
                    <a:pt x="7394" y="9547"/>
                  </a:cubicBezTo>
                  <a:lnTo>
                    <a:pt x="8335" y="8737"/>
                  </a:lnTo>
                  <a:cubicBezTo>
                    <a:pt x="8406" y="8880"/>
                    <a:pt x="8454" y="9023"/>
                    <a:pt x="8454" y="9190"/>
                  </a:cubicBezTo>
                  <a:lnTo>
                    <a:pt x="8454" y="9845"/>
                  </a:lnTo>
                  <a:lnTo>
                    <a:pt x="8049" y="9928"/>
                  </a:lnTo>
                  <a:cubicBezTo>
                    <a:pt x="7966" y="9952"/>
                    <a:pt x="7906" y="10035"/>
                    <a:pt x="7930" y="10131"/>
                  </a:cubicBezTo>
                  <a:cubicBezTo>
                    <a:pt x="7954" y="10202"/>
                    <a:pt x="8025" y="10261"/>
                    <a:pt x="8097" y="10261"/>
                  </a:cubicBezTo>
                  <a:lnTo>
                    <a:pt x="8132" y="10261"/>
                  </a:lnTo>
                  <a:lnTo>
                    <a:pt x="8454" y="10190"/>
                  </a:lnTo>
                  <a:lnTo>
                    <a:pt x="8454" y="11035"/>
                  </a:lnTo>
                  <a:cubicBezTo>
                    <a:pt x="8454" y="11119"/>
                    <a:pt x="8525" y="11202"/>
                    <a:pt x="8621" y="11202"/>
                  </a:cubicBezTo>
                  <a:cubicBezTo>
                    <a:pt x="8704" y="11202"/>
                    <a:pt x="8787" y="11119"/>
                    <a:pt x="8787" y="11035"/>
                  </a:cubicBezTo>
                  <a:lnTo>
                    <a:pt x="8751" y="9190"/>
                  </a:lnTo>
                  <a:cubicBezTo>
                    <a:pt x="8751" y="8654"/>
                    <a:pt x="8394" y="8178"/>
                    <a:pt x="7870" y="8023"/>
                  </a:cubicBezTo>
                  <a:lnTo>
                    <a:pt x="6430" y="7606"/>
                  </a:lnTo>
                  <a:lnTo>
                    <a:pt x="6180" y="7106"/>
                  </a:lnTo>
                  <a:cubicBezTo>
                    <a:pt x="6132" y="7011"/>
                    <a:pt x="6061" y="6952"/>
                    <a:pt x="5965" y="6928"/>
                  </a:cubicBezTo>
                  <a:cubicBezTo>
                    <a:pt x="5930" y="6922"/>
                    <a:pt x="5894" y="6919"/>
                    <a:pt x="5860" y="6919"/>
                  </a:cubicBezTo>
                  <a:cubicBezTo>
                    <a:pt x="5826" y="6919"/>
                    <a:pt x="5793" y="6922"/>
                    <a:pt x="5763" y="6928"/>
                  </a:cubicBezTo>
                  <a:lnTo>
                    <a:pt x="5763" y="6559"/>
                  </a:lnTo>
                  <a:cubicBezTo>
                    <a:pt x="6311" y="6166"/>
                    <a:pt x="6704" y="5570"/>
                    <a:pt x="6787" y="4892"/>
                  </a:cubicBezTo>
                  <a:lnTo>
                    <a:pt x="6894" y="4892"/>
                  </a:lnTo>
                  <a:cubicBezTo>
                    <a:pt x="7216" y="4892"/>
                    <a:pt x="7489" y="4654"/>
                    <a:pt x="7513" y="4356"/>
                  </a:cubicBezTo>
                  <a:cubicBezTo>
                    <a:pt x="7537" y="4189"/>
                    <a:pt x="7478" y="4011"/>
                    <a:pt x="7370" y="3892"/>
                  </a:cubicBezTo>
                  <a:lnTo>
                    <a:pt x="7358" y="3868"/>
                  </a:lnTo>
                  <a:lnTo>
                    <a:pt x="7680" y="3034"/>
                  </a:lnTo>
                  <a:cubicBezTo>
                    <a:pt x="7716" y="2975"/>
                    <a:pt x="7692" y="2903"/>
                    <a:pt x="7656" y="2856"/>
                  </a:cubicBezTo>
                  <a:lnTo>
                    <a:pt x="7370" y="2582"/>
                  </a:lnTo>
                  <a:lnTo>
                    <a:pt x="7680" y="1629"/>
                  </a:lnTo>
                  <a:cubicBezTo>
                    <a:pt x="7692" y="1582"/>
                    <a:pt x="7692" y="1522"/>
                    <a:pt x="7656" y="1475"/>
                  </a:cubicBezTo>
                  <a:cubicBezTo>
                    <a:pt x="7620" y="1427"/>
                    <a:pt x="7573" y="1403"/>
                    <a:pt x="7513" y="1403"/>
                  </a:cubicBezTo>
                  <a:lnTo>
                    <a:pt x="6882" y="1403"/>
                  </a:lnTo>
                  <a:lnTo>
                    <a:pt x="7144" y="748"/>
                  </a:lnTo>
                  <a:cubicBezTo>
                    <a:pt x="7156" y="701"/>
                    <a:pt x="7156" y="641"/>
                    <a:pt x="7132" y="606"/>
                  </a:cubicBezTo>
                  <a:cubicBezTo>
                    <a:pt x="7097" y="558"/>
                    <a:pt x="7061" y="522"/>
                    <a:pt x="7001" y="522"/>
                  </a:cubicBezTo>
                  <a:lnTo>
                    <a:pt x="6013" y="522"/>
                  </a:lnTo>
                  <a:lnTo>
                    <a:pt x="5537" y="46"/>
                  </a:lnTo>
                  <a:cubicBezTo>
                    <a:pt x="5519" y="28"/>
                    <a:pt x="5479" y="2"/>
                    <a:pt x="5440" y="2"/>
                  </a:cubicBezTo>
                  <a:cubicBezTo>
                    <a:pt x="5429" y="2"/>
                    <a:pt x="5417" y="5"/>
                    <a:pt x="5406" y="10"/>
                  </a:cubicBezTo>
                  <a:lnTo>
                    <a:pt x="4215" y="165"/>
                  </a:lnTo>
                  <a:lnTo>
                    <a:pt x="3548" y="10"/>
                  </a:lnTo>
                  <a:cubicBezTo>
                    <a:pt x="3535" y="3"/>
                    <a:pt x="3520" y="0"/>
                    <a:pt x="3504" y="0"/>
                  </a:cubicBezTo>
                  <a:close/>
                </a:path>
              </a:pathLst>
            </a:custGeom>
            <a:solidFill>
              <a:srgbClr val="FFFFFF"/>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3" name="Google Shape;1163;p53"/>
          <p:cNvSpPr txBox="1">
            <a:spLocks noGrp="1"/>
          </p:cNvSpPr>
          <p:nvPr>
            <p:ph type="title"/>
          </p:nvPr>
        </p:nvSpPr>
        <p:spPr>
          <a:xfrm>
            <a:off x="720000" y="1547613"/>
            <a:ext cx="4235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lt1"/>
                </a:solidFill>
              </a:rPr>
              <a:t>Verifying a certificate</a:t>
            </a:r>
            <a:endParaRPr sz="2400">
              <a:solidFill>
                <a:schemeClr val="lt1"/>
              </a:solidFill>
            </a:endParaRPr>
          </a:p>
        </p:txBody>
      </p:sp>
      <p:cxnSp>
        <p:nvCxnSpPr>
          <p:cNvPr id="1164" name="Google Shape;1164;p53"/>
          <p:cNvCxnSpPr/>
          <p:nvPr/>
        </p:nvCxnSpPr>
        <p:spPr>
          <a:xfrm>
            <a:off x="2811600" y="3306875"/>
            <a:ext cx="824100" cy="0"/>
          </a:xfrm>
          <a:prstGeom prst="straightConnector1">
            <a:avLst/>
          </a:prstGeom>
          <a:noFill/>
          <a:ln w="9525" cap="flat" cmpd="sng">
            <a:solidFill>
              <a:schemeClr val="dk2"/>
            </a:solidFill>
            <a:prstDash val="solid"/>
            <a:round/>
            <a:headEnd type="none" w="med" len="med"/>
            <a:tailEnd type="triangle" w="med" len="med"/>
          </a:ln>
        </p:spPr>
      </p:cxnSp>
      <p:sp>
        <p:nvSpPr>
          <p:cNvPr id="1165" name="Google Shape;1165;p53"/>
          <p:cNvSpPr txBox="1">
            <a:spLocks noGrp="1"/>
          </p:cNvSpPr>
          <p:nvPr>
            <p:ph type="subTitle" idx="4294967295"/>
          </p:nvPr>
        </p:nvSpPr>
        <p:spPr>
          <a:xfrm>
            <a:off x="3550350" y="3306888"/>
            <a:ext cx="2084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solidFill>
                  <a:schemeClr val="lt1"/>
                </a:solidFill>
              </a:rPr>
              <a:t>getCertificateById</a:t>
            </a:r>
            <a:endParaRPr/>
          </a:p>
        </p:txBody>
      </p:sp>
      <p:sp>
        <p:nvSpPr>
          <p:cNvPr id="1166" name="Google Shape;1166;p53"/>
          <p:cNvSpPr/>
          <p:nvPr/>
        </p:nvSpPr>
        <p:spPr>
          <a:xfrm>
            <a:off x="3855150" y="2449750"/>
            <a:ext cx="1475100" cy="8109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accent3"/>
                </a:solidFill>
                <a:latin typeface="Squada One"/>
                <a:ea typeface="Squada One"/>
                <a:cs typeface="Squada One"/>
                <a:sym typeface="Squada One"/>
              </a:rPr>
              <a:t>Certificate Endpoint</a:t>
            </a:r>
            <a:endParaRPr sz="1900">
              <a:solidFill>
                <a:schemeClr val="accent3"/>
              </a:solidFill>
              <a:latin typeface="Squada One"/>
              <a:ea typeface="Squada One"/>
              <a:cs typeface="Squada One"/>
              <a:sym typeface="Squada One"/>
            </a:endParaRPr>
          </a:p>
        </p:txBody>
      </p:sp>
      <p:cxnSp>
        <p:nvCxnSpPr>
          <p:cNvPr id="1167" name="Google Shape;1167;p53"/>
          <p:cNvCxnSpPr/>
          <p:nvPr/>
        </p:nvCxnSpPr>
        <p:spPr>
          <a:xfrm>
            <a:off x="5530213" y="3306875"/>
            <a:ext cx="824100" cy="0"/>
          </a:xfrm>
          <a:prstGeom prst="straightConnector1">
            <a:avLst/>
          </a:prstGeom>
          <a:noFill/>
          <a:ln w="9525" cap="flat" cmpd="sng">
            <a:solidFill>
              <a:schemeClr val="dk2"/>
            </a:solidFill>
            <a:prstDash val="solid"/>
            <a:round/>
            <a:headEnd type="none" w="med" len="med"/>
            <a:tailEnd type="triangle" w="med" len="med"/>
          </a:ln>
        </p:spPr>
      </p:cxnSp>
      <p:sp>
        <p:nvSpPr>
          <p:cNvPr id="1168" name="Google Shape;1168;p53"/>
          <p:cNvSpPr txBox="1">
            <a:spLocks noGrp="1"/>
          </p:cNvSpPr>
          <p:nvPr>
            <p:ph type="subTitle" idx="4294967295"/>
          </p:nvPr>
        </p:nvSpPr>
        <p:spPr>
          <a:xfrm>
            <a:off x="6212213" y="3306888"/>
            <a:ext cx="2084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solidFill>
                  <a:schemeClr val="lt1"/>
                </a:solidFill>
              </a:rPr>
              <a:t>getCertificateById</a:t>
            </a:r>
            <a:endParaRPr/>
          </a:p>
        </p:txBody>
      </p:sp>
      <p:sp>
        <p:nvSpPr>
          <p:cNvPr id="1169" name="Google Shape;1169;p53"/>
          <p:cNvSpPr/>
          <p:nvPr/>
        </p:nvSpPr>
        <p:spPr>
          <a:xfrm>
            <a:off x="6517013" y="2449750"/>
            <a:ext cx="1475100" cy="8109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accent3"/>
                </a:solidFill>
                <a:latin typeface="Squada One"/>
                <a:ea typeface="Squada One"/>
                <a:cs typeface="Squada One"/>
                <a:sym typeface="Squada One"/>
              </a:rPr>
              <a:t>Certificate Storage</a:t>
            </a:r>
            <a:endParaRPr sz="1900">
              <a:solidFill>
                <a:schemeClr val="accent3"/>
              </a:solidFill>
              <a:latin typeface="Squada One"/>
              <a:ea typeface="Squada One"/>
              <a:cs typeface="Squada One"/>
              <a:sym typeface="Squada On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54"/>
          <p:cNvSpPr txBox="1">
            <a:spLocks noGrp="1"/>
          </p:cNvSpPr>
          <p:nvPr>
            <p:ph type="title" idx="2"/>
          </p:nvPr>
        </p:nvSpPr>
        <p:spPr>
          <a:xfrm>
            <a:off x="3366301" y="2023962"/>
            <a:ext cx="4981500" cy="109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Thank you!</a:t>
            </a:r>
            <a:endParaRPr/>
          </a:p>
        </p:txBody>
      </p:sp>
      <p:sp>
        <p:nvSpPr>
          <p:cNvPr id="1175" name="Google Shape;1175;p5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32"/>
          <p:cNvSpPr txBox="1">
            <a:spLocks noGrp="1"/>
          </p:cNvSpPr>
          <p:nvPr>
            <p:ph type="title" idx="15"/>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629" name="Google Shape;629;p32"/>
          <p:cNvSpPr txBox="1">
            <a:spLocks noGrp="1"/>
          </p:cNvSpPr>
          <p:nvPr>
            <p:ph type="subTitle" idx="1"/>
          </p:nvPr>
        </p:nvSpPr>
        <p:spPr>
          <a:xfrm>
            <a:off x="720000" y="3493588"/>
            <a:ext cx="2236800" cy="419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Solution</a:t>
            </a:r>
            <a:endParaRPr/>
          </a:p>
        </p:txBody>
      </p:sp>
      <p:sp>
        <p:nvSpPr>
          <p:cNvPr id="630" name="Google Shape;630;p32"/>
          <p:cNvSpPr txBox="1">
            <a:spLocks noGrp="1"/>
          </p:cNvSpPr>
          <p:nvPr>
            <p:ph type="title"/>
          </p:nvPr>
        </p:nvSpPr>
        <p:spPr>
          <a:xfrm>
            <a:off x="4782363" y="1766350"/>
            <a:ext cx="1288200" cy="11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631" name="Google Shape;631;p32"/>
          <p:cNvSpPr txBox="1">
            <a:spLocks noGrp="1"/>
          </p:cNvSpPr>
          <p:nvPr>
            <p:ph type="subTitle" idx="2"/>
          </p:nvPr>
        </p:nvSpPr>
        <p:spPr>
          <a:xfrm>
            <a:off x="720000" y="3829113"/>
            <a:ext cx="2236800" cy="6981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A decentralized accreditation platform</a:t>
            </a:r>
            <a:endParaRPr/>
          </a:p>
        </p:txBody>
      </p:sp>
      <p:sp>
        <p:nvSpPr>
          <p:cNvPr id="632" name="Google Shape;632;p32"/>
          <p:cNvSpPr txBox="1">
            <a:spLocks noGrp="1"/>
          </p:cNvSpPr>
          <p:nvPr>
            <p:ph type="title" idx="6"/>
          </p:nvPr>
        </p:nvSpPr>
        <p:spPr>
          <a:xfrm>
            <a:off x="3068313" y="1766350"/>
            <a:ext cx="1288200" cy="11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633" name="Google Shape;633;p32"/>
          <p:cNvSpPr txBox="1">
            <a:spLocks noGrp="1"/>
          </p:cNvSpPr>
          <p:nvPr>
            <p:ph type="title" idx="7"/>
          </p:nvPr>
        </p:nvSpPr>
        <p:spPr>
          <a:xfrm>
            <a:off x="3068313" y="3417300"/>
            <a:ext cx="1288200" cy="11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634" name="Google Shape;634;p32"/>
          <p:cNvSpPr txBox="1">
            <a:spLocks noGrp="1"/>
          </p:cNvSpPr>
          <p:nvPr>
            <p:ph type="subTitle" idx="8"/>
          </p:nvPr>
        </p:nvSpPr>
        <p:spPr>
          <a:xfrm>
            <a:off x="720000" y="1766350"/>
            <a:ext cx="2236800" cy="419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Situation Analysis</a:t>
            </a:r>
            <a:endParaRPr/>
          </a:p>
        </p:txBody>
      </p:sp>
      <p:sp>
        <p:nvSpPr>
          <p:cNvPr id="635" name="Google Shape;635;p32"/>
          <p:cNvSpPr txBox="1">
            <a:spLocks noGrp="1"/>
          </p:cNvSpPr>
          <p:nvPr>
            <p:ph type="subTitle" idx="9"/>
          </p:nvPr>
        </p:nvSpPr>
        <p:spPr>
          <a:xfrm>
            <a:off x="539525" y="2101875"/>
            <a:ext cx="2417400" cy="6981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Analysis of conventional certification</a:t>
            </a:r>
            <a:endParaRPr/>
          </a:p>
        </p:txBody>
      </p:sp>
      <p:sp>
        <p:nvSpPr>
          <p:cNvPr id="636" name="Google Shape;636;p32"/>
          <p:cNvSpPr txBox="1">
            <a:spLocks noGrp="1"/>
          </p:cNvSpPr>
          <p:nvPr>
            <p:ph type="subTitle" idx="13"/>
          </p:nvPr>
        </p:nvSpPr>
        <p:spPr>
          <a:xfrm>
            <a:off x="6207525" y="1766350"/>
            <a:ext cx="2236800" cy="41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Implementation</a:t>
            </a:r>
            <a:endParaRPr/>
          </a:p>
        </p:txBody>
      </p:sp>
      <p:sp>
        <p:nvSpPr>
          <p:cNvPr id="637" name="Google Shape;637;p32"/>
          <p:cNvSpPr txBox="1">
            <a:spLocks noGrp="1"/>
          </p:cNvSpPr>
          <p:nvPr>
            <p:ph type="subTitle" idx="14"/>
          </p:nvPr>
        </p:nvSpPr>
        <p:spPr>
          <a:xfrm>
            <a:off x="6207525" y="2101875"/>
            <a:ext cx="2236800" cy="69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Features and system architecture</a:t>
            </a:r>
            <a:endParaRPr/>
          </a:p>
        </p:txBody>
      </p:sp>
      <p:cxnSp>
        <p:nvCxnSpPr>
          <p:cNvPr id="638" name="Google Shape;638;p32"/>
          <p:cNvCxnSpPr/>
          <p:nvPr/>
        </p:nvCxnSpPr>
        <p:spPr>
          <a:xfrm>
            <a:off x="4582225" y="2272700"/>
            <a:ext cx="0" cy="1739100"/>
          </a:xfrm>
          <a:prstGeom prst="straightConnector1">
            <a:avLst/>
          </a:prstGeom>
          <a:noFill/>
          <a:ln w="19050" cap="flat" cmpd="sng">
            <a:solidFill>
              <a:srgbClr val="775EF5"/>
            </a:solidFill>
            <a:prstDash val="solid"/>
            <a:round/>
            <a:headEnd type="diamond" w="med" len="med"/>
            <a:tailEnd type="diamond" w="med" len="med"/>
          </a:ln>
          <a:effectLst>
            <a:outerShdw blurRad="100013" algn="bl" rotWithShape="0">
              <a:srgbClr val="DFDEFF">
                <a:alpha val="50000"/>
              </a:srgbClr>
            </a:outerShdw>
          </a:effectLst>
        </p:spPr>
      </p:cxnSp>
      <p:sp>
        <p:nvSpPr>
          <p:cNvPr id="639" name="Google Shape;639;p3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640" name="Google Shape;640;p32"/>
          <p:cNvSpPr txBox="1">
            <a:spLocks noGrp="1"/>
          </p:cNvSpPr>
          <p:nvPr>
            <p:ph type="title"/>
          </p:nvPr>
        </p:nvSpPr>
        <p:spPr>
          <a:xfrm>
            <a:off x="5217013" y="-1363150"/>
            <a:ext cx="1288200" cy="11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641" name="Google Shape;641;p32"/>
          <p:cNvSpPr txBox="1">
            <a:spLocks noGrp="1"/>
          </p:cNvSpPr>
          <p:nvPr>
            <p:ph type="subTitle" idx="13"/>
          </p:nvPr>
        </p:nvSpPr>
        <p:spPr>
          <a:xfrm>
            <a:off x="6642175" y="-1363150"/>
            <a:ext cx="2236800" cy="41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Go-to-market</a:t>
            </a:r>
            <a:endParaRPr/>
          </a:p>
        </p:txBody>
      </p:sp>
      <p:sp>
        <p:nvSpPr>
          <p:cNvPr id="642" name="Google Shape;642;p32"/>
          <p:cNvSpPr txBox="1">
            <a:spLocks noGrp="1"/>
          </p:cNvSpPr>
          <p:nvPr>
            <p:ph type="subTitle" idx="14"/>
          </p:nvPr>
        </p:nvSpPr>
        <p:spPr>
          <a:xfrm>
            <a:off x="6642175" y="-1027625"/>
            <a:ext cx="2236800" cy="69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Launching strategies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33"/>
          <p:cNvSpPr txBox="1">
            <a:spLocks noGrp="1"/>
          </p:cNvSpPr>
          <p:nvPr>
            <p:ph type="title"/>
          </p:nvPr>
        </p:nvSpPr>
        <p:spPr>
          <a:xfrm>
            <a:off x="4450450" y="1841300"/>
            <a:ext cx="3635100" cy="56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Situation Analysis</a:t>
            </a:r>
            <a:endParaRPr/>
          </a:p>
        </p:txBody>
      </p:sp>
      <p:sp>
        <p:nvSpPr>
          <p:cNvPr id="648" name="Google Shape;648;p33"/>
          <p:cNvSpPr txBox="1">
            <a:spLocks noGrp="1"/>
          </p:cNvSpPr>
          <p:nvPr>
            <p:ph type="title" idx="2"/>
          </p:nvPr>
        </p:nvSpPr>
        <p:spPr>
          <a:xfrm>
            <a:off x="2179475" y="1841300"/>
            <a:ext cx="2077800" cy="134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49" name="Google Shape;649;p33"/>
          <p:cNvSpPr txBox="1">
            <a:spLocks noGrp="1"/>
          </p:cNvSpPr>
          <p:nvPr>
            <p:ph type="title" idx="3"/>
          </p:nvPr>
        </p:nvSpPr>
        <p:spPr>
          <a:xfrm>
            <a:off x="4450450" y="2643713"/>
            <a:ext cx="2549700" cy="65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Analysis of conventional certification system</a:t>
            </a:r>
            <a:endParaRPr/>
          </a:p>
        </p:txBody>
      </p:sp>
      <p:cxnSp>
        <p:nvCxnSpPr>
          <p:cNvPr id="650" name="Google Shape;650;p33"/>
          <p:cNvCxnSpPr/>
          <p:nvPr/>
        </p:nvCxnSpPr>
        <p:spPr>
          <a:xfrm>
            <a:off x="4257250" y="2560875"/>
            <a:ext cx="4181400" cy="0"/>
          </a:xfrm>
          <a:prstGeom prst="straightConnector1">
            <a:avLst/>
          </a:prstGeom>
          <a:noFill/>
          <a:ln w="19050" cap="flat" cmpd="sng">
            <a:solidFill>
              <a:srgbClr val="775EF5"/>
            </a:solidFill>
            <a:prstDash val="solid"/>
            <a:round/>
            <a:headEnd type="diamond" w="med" len="med"/>
            <a:tailEnd type="diamond" w="med" len="med"/>
          </a:ln>
          <a:effectLst>
            <a:outerShdw blurRad="57150" algn="bl" rotWithShape="0">
              <a:srgbClr val="DFDEFF">
                <a:alpha val="50000"/>
              </a:srgbClr>
            </a:outerShdw>
          </a:effectLst>
        </p:spPr>
      </p:cxnSp>
      <p:sp>
        <p:nvSpPr>
          <p:cNvPr id="651" name="Google Shape;651;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34"/>
          <p:cNvSpPr txBox="1">
            <a:spLocks noGrp="1"/>
          </p:cNvSpPr>
          <p:nvPr>
            <p:ph type="title" idx="3"/>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Market Size</a:t>
            </a:r>
            <a:endParaRPr/>
          </a:p>
        </p:txBody>
      </p:sp>
      <p:sp>
        <p:nvSpPr>
          <p:cNvPr id="657" name="Google Shape;657;p34"/>
          <p:cNvSpPr txBox="1">
            <a:spLocks noGrp="1"/>
          </p:cNvSpPr>
          <p:nvPr>
            <p:ph type="subTitle" idx="2"/>
          </p:nvPr>
        </p:nvSpPr>
        <p:spPr>
          <a:xfrm>
            <a:off x="97175" y="4735850"/>
            <a:ext cx="4338900" cy="32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
                <a:solidFill>
                  <a:srgbClr val="9E9E9E"/>
                </a:solidFill>
              </a:rPr>
              <a:t>All prices mentioned in this presentation are in USD, unless otherwise specified.</a:t>
            </a:r>
            <a:endParaRPr sz="800">
              <a:solidFill>
                <a:srgbClr val="9E9E9E"/>
              </a:solidFill>
            </a:endParaRPr>
          </a:p>
          <a:p>
            <a:pPr marL="0" lvl="0" indent="0" algn="l" rtl="0">
              <a:spcBef>
                <a:spcPts val="0"/>
              </a:spcBef>
              <a:spcAft>
                <a:spcPts val="0"/>
              </a:spcAft>
              <a:buNone/>
            </a:pPr>
            <a:r>
              <a:rPr lang="en" sz="800">
                <a:solidFill>
                  <a:srgbClr val="9E9E9E"/>
                </a:solidFill>
              </a:rPr>
              <a:t>The above statistics are given by  Grand View Research and HR Certification Institute 2020 Survey</a:t>
            </a:r>
            <a:endParaRPr sz="800">
              <a:solidFill>
                <a:srgbClr val="9E9E9E"/>
              </a:solidFill>
            </a:endParaRPr>
          </a:p>
        </p:txBody>
      </p:sp>
      <p:cxnSp>
        <p:nvCxnSpPr>
          <p:cNvPr id="658" name="Google Shape;658;p34"/>
          <p:cNvCxnSpPr/>
          <p:nvPr/>
        </p:nvCxnSpPr>
        <p:spPr>
          <a:xfrm>
            <a:off x="3613400" y="1777275"/>
            <a:ext cx="0" cy="2636400"/>
          </a:xfrm>
          <a:prstGeom prst="straightConnector1">
            <a:avLst/>
          </a:prstGeom>
          <a:noFill/>
          <a:ln w="9525" cap="flat" cmpd="sng">
            <a:solidFill>
              <a:schemeClr val="lt1"/>
            </a:solidFill>
            <a:prstDash val="solid"/>
            <a:round/>
            <a:headEnd type="none" w="med" len="med"/>
            <a:tailEnd type="none" w="med" len="med"/>
          </a:ln>
        </p:spPr>
      </p:cxnSp>
      <p:sp>
        <p:nvSpPr>
          <p:cNvPr id="659" name="Google Shape;659;p34"/>
          <p:cNvSpPr txBox="1">
            <a:spLocks noGrp="1"/>
          </p:cNvSpPr>
          <p:nvPr>
            <p:ph type="subTitle" idx="2"/>
          </p:nvPr>
        </p:nvSpPr>
        <p:spPr>
          <a:xfrm>
            <a:off x="818675" y="1644900"/>
            <a:ext cx="2895900" cy="29586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4500">
                <a:solidFill>
                  <a:srgbClr val="FFFFFF"/>
                </a:solidFill>
                <a:latin typeface="Squada One"/>
                <a:ea typeface="Squada One"/>
                <a:cs typeface="Squada One"/>
                <a:sym typeface="Squada One"/>
              </a:rPr>
              <a:t>80%</a:t>
            </a:r>
            <a:r>
              <a:rPr lang="en" sz="4500"/>
              <a:t> </a:t>
            </a:r>
            <a:br>
              <a:rPr lang="en"/>
            </a:br>
            <a:r>
              <a:rPr lang="en"/>
              <a:t>U.S. organizations rely on centralized certification systems</a:t>
            </a:r>
            <a:endParaRPr/>
          </a:p>
          <a:p>
            <a:pPr marL="0" marR="0" lvl="0" indent="0" algn="l" rtl="0">
              <a:lnSpc>
                <a:spcPct val="100000"/>
              </a:lnSpc>
              <a:spcBef>
                <a:spcPts val="1600"/>
              </a:spcBef>
              <a:spcAft>
                <a:spcPts val="1600"/>
              </a:spcAft>
              <a:buNone/>
            </a:pPr>
            <a:r>
              <a:rPr lang="en" sz="4500">
                <a:solidFill>
                  <a:srgbClr val="FFFFFF"/>
                </a:solidFill>
                <a:latin typeface="Squada One"/>
                <a:ea typeface="Squada One"/>
                <a:cs typeface="Squada One"/>
                <a:sym typeface="Squada One"/>
              </a:rPr>
              <a:t>84%</a:t>
            </a:r>
            <a:r>
              <a:rPr lang="en" sz="4500"/>
              <a:t> </a:t>
            </a:r>
            <a:br>
              <a:rPr lang="en"/>
            </a:br>
            <a:r>
              <a:rPr lang="en"/>
              <a:t>HR think certification is important</a:t>
            </a:r>
            <a:endParaRPr/>
          </a:p>
        </p:txBody>
      </p:sp>
      <p:sp>
        <p:nvSpPr>
          <p:cNvPr id="660" name="Google Shape;660;p34"/>
          <p:cNvSpPr txBox="1">
            <a:spLocks noGrp="1"/>
          </p:cNvSpPr>
          <p:nvPr>
            <p:ph type="title"/>
          </p:nvPr>
        </p:nvSpPr>
        <p:spPr>
          <a:xfrm>
            <a:off x="4112225" y="1900150"/>
            <a:ext cx="1587600" cy="11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a:t>168B</a:t>
            </a:r>
            <a:endParaRPr sz="6000"/>
          </a:p>
        </p:txBody>
      </p:sp>
      <p:sp>
        <p:nvSpPr>
          <p:cNvPr id="661" name="Google Shape;661;p34"/>
          <p:cNvSpPr txBox="1">
            <a:spLocks noGrp="1"/>
          </p:cNvSpPr>
          <p:nvPr>
            <p:ph type="subTitle" idx="1"/>
          </p:nvPr>
        </p:nvSpPr>
        <p:spPr>
          <a:xfrm>
            <a:off x="4545941" y="3873800"/>
            <a:ext cx="3176700" cy="41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a:t>Global Certification Market Size </a:t>
            </a:r>
            <a:endParaRPr sz="2000"/>
          </a:p>
        </p:txBody>
      </p:sp>
      <p:sp>
        <p:nvSpPr>
          <p:cNvPr id="662" name="Google Shape;662;p34"/>
          <p:cNvSpPr txBox="1">
            <a:spLocks noGrp="1"/>
          </p:cNvSpPr>
          <p:nvPr>
            <p:ph type="subTitle" idx="2"/>
          </p:nvPr>
        </p:nvSpPr>
        <p:spPr>
          <a:xfrm>
            <a:off x="4112225" y="3295800"/>
            <a:ext cx="1587600" cy="698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In 2020</a:t>
            </a:r>
            <a:endParaRPr/>
          </a:p>
        </p:txBody>
      </p:sp>
      <p:cxnSp>
        <p:nvCxnSpPr>
          <p:cNvPr id="663" name="Google Shape;663;p34"/>
          <p:cNvCxnSpPr/>
          <p:nvPr/>
        </p:nvCxnSpPr>
        <p:spPr>
          <a:xfrm>
            <a:off x="4249242" y="3210450"/>
            <a:ext cx="1313400" cy="0"/>
          </a:xfrm>
          <a:prstGeom prst="straightConnector1">
            <a:avLst/>
          </a:prstGeom>
          <a:noFill/>
          <a:ln w="19050" cap="flat" cmpd="sng">
            <a:solidFill>
              <a:srgbClr val="775EF5"/>
            </a:solidFill>
            <a:prstDash val="solid"/>
            <a:round/>
            <a:headEnd type="diamond" w="med" len="med"/>
            <a:tailEnd type="diamond" w="med" len="med"/>
          </a:ln>
          <a:effectLst>
            <a:outerShdw blurRad="57150" algn="bl" rotWithShape="0">
              <a:srgbClr val="DFDEFF">
                <a:alpha val="50000"/>
              </a:srgbClr>
            </a:outerShdw>
          </a:effectLst>
        </p:spPr>
      </p:cxnSp>
      <p:sp>
        <p:nvSpPr>
          <p:cNvPr id="664" name="Google Shape;664;p34"/>
          <p:cNvSpPr txBox="1">
            <a:spLocks noGrp="1"/>
          </p:cNvSpPr>
          <p:nvPr>
            <p:ph type="title"/>
          </p:nvPr>
        </p:nvSpPr>
        <p:spPr>
          <a:xfrm>
            <a:off x="6569041" y="1900150"/>
            <a:ext cx="1587600" cy="11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a:t>309B</a:t>
            </a:r>
            <a:endParaRPr sz="6000"/>
          </a:p>
        </p:txBody>
      </p:sp>
      <p:sp>
        <p:nvSpPr>
          <p:cNvPr id="665" name="Google Shape;665;p34"/>
          <p:cNvSpPr txBox="1">
            <a:spLocks noGrp="1"/>
          </p:cNvSpPr>
          <p:nvPr>
            <p:ph type="subTitle" idx="2"/>
          </p:nvPr>
        </p:nvSpPr>
        <p:spPr>
          <a:xfrm>
            <a:off x="6569041" y="3295800"/>
            <a:ext cx="1587600" cy="698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By 2028</a:t>
            </a:r>
            <a:endParaRPr/>
          </a:p>
        </p:txBody>
      </p:sp>
      <p:cxnSp>
        <p:nvCxnSpPr>
          <p:cNvPr id="666" name="Google Shape;666;p34"/>
          <p:cNvCxnSpPr/>
          <p:nvPr/>
        </p:nvCxnSpPr>
        <p:spPr>
          <a:xfrm>
            <a:off x="6706059" y="3210450"/>
            <a:ext cx="1313400" cy="0"/>
          </a:xfrm>
          <a:prstGeom prst="straightConnector1">
            <a:avLst/>
          </a:prstGeom>
          <a:noFill/>
          <a:ln w="19050" cap="flat" cmpd="sng">
            <a:solidFill>
              <a:srgbClr val="775EF5"/>
            </a:solidFill>
            <a:prstDash val="solid"/>
            <a:round/>
            <a:headEnd type="diamond" w="med" len="med"/>
            <a:tailEnd type="diamond" w="med" len="med"/>
          </a:ln>
          <a:effectLst>
            <a:outerShdw blurRad="57150" algn="bl" rotWithShape="0">
              <a:srgbClr val="DFDEFF">
                <a:alpha val="50000"/>
              </a:srgbClr>
            </a:outerShdw>
          </a:effectLst>
        </p:spPr>
      </p:cxnSp>
      <p:cxnSp>
        <p:nvCxnSpPr>
          <p:cNvPr id="667" name="Google Shape;667;p34"/>
          <p:cNvCxnSpPr/>
          <p:nvPr/>
        </p:nvCxnSpPr>
        <p:spPr>
          <a:xfrm>
            <a:off x="5477606" y="3218975"/>
            <a:ext cx="1313400" cy="0"/>
          </a:xfrm>
          <a:prstGeom prst="straightConnector1">
            <a:avLst/>
          </a:prstGeom>
          <a:noFill/>
          <a:ln w="19050" cap="flat" cmpd="sng">
            <a:solidFill>
              <a:srgbClr val="775EF5"/>
            </a:solidFill>
            <a:prstDash val="dash"/>
            <a:round/>
            <a:headEnd type="none" w="med" len="med"/>
            <a:tailEnd type="none" w="med" len="med"/>
          </a:ln>
          <a:effectLst>
            <a:outerShdw blurRad="57150" algn="bl" rotWithShape="0">
              <a:srgbClr val="DFDEFF">
                <a:alpha val="50000"/>
              </a:srgbClr>
            </a:outerShdw>
          </a:effectLst>
        </p:spPr>
      </p:cxnSp>
      <p:sp>
        <p:nvSpPr>
          <p:cNvPr id="668" name="Google Shape;668;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cxnSp>
        <p:nvCxnSpPr>
          <p:cNvPr id="673" name="Google Shape;673;p35"/>
          <p:cNvCxnSpPr>
            <a:stCxn id="674" idx="0"/>
            <a:endCxn id="675" idx="0"/>
          </p:cNvCxnSpPr>
          <p:nvPr/>
        </p:nvCxnSpPr>
        <p:spPr>
          <a:xfrm rot="-5400000" flipH="1">
            <a:off x="4173900" y="217450"/>
            <a:ext cx="888300" cy="4340100"/>
          </a:xfrm>
          <a:prstGeom prst="bentConnector3">
            <a:avLst>
              <a:gd name="adj1" fmla="val -48539"/>
            </a:avLst>
          </a:prstGeom>
          <a:noFill/>
          <a:ln w="19050" cap="flat" cmpd="sng">
            <a:solidFill>
              <a:schemeClr val="dk1"/>
            </a:solidFill>
            <a:prstDash val="solid"/>
            <a:round/>
            <a:headEnd type="none" w="sm" len="sm"/>
            <a:tailEnd type="stealth" w="sm" len="sm"/>
          </a:ln>
          <a:effectLst>
            <a:outerShdw blurRad="57150" algn="bl" rotWithShape="0">
              <a:srgbClr val="DFDEFF">
                <a:alpha val="50000"/>
              </a:srgbClr>
            </a:outerShdw>
          </a:effectLst>
        </p:spPr>
      </p:cxnSp>
      <p:sp>
        <p:nvSpPr>
          <p:cNvPr id="676" name="Google Shape;676;p3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Customer Journey</a:t>
            </a:r>
            <a:endParaRPr/>
          </a:p>
        </p:txBody>
      </p:sp>
      <p:sp>
        <p:nvSpPr>
          <p:cNvPr id="677" name="Google Shape;677;p35"/>
          <p:cNvSpPr txBox="1">
            <a:spLocks noGrp="1"/>
          </p:cNvSpPr>
          <p:nvPr>
            <p:ph type="subTitle" idx="1"/>
          </p:nvPr>
        </p:nvSpPr>
        <p:spPr>
          <a:xfrm>
            <a:off x="720000" y="2340026"/>
            <a:ext cx="2236800" cy="41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Previous Employer</a:t>
            </a:r>
            <a:endParaRPr/>
          </a:p>
        </p:txBody>
      </p:sp>
      <p:sp>
        <p:nvSpPr>
          <p:cNvPr id="674" name="Google Shape;674;p35"/>
          <p:cNvSpPr/>
          <p:nvPr/>
        </p:nvSpPr>
        <p:spPr>
          <a:xfrm>
            <a:off x="2392200" y="1943350"/>
            <a:ext cx="111600" cy="111600"/>
          </a:xfrm>
          <a:prstGeom prst="rect">
            <a:avLst/>
          </a:pr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txBox="1">
            <a:spLocks noGrp="1"/>
          </p:cNvSpPr>
          <p:nvPr>
            <p:ph type="subTitle" idx="5"/>
          </p:nvPr>
        </p:nvSpPr>
        <p:spPr>
          <a:xfrm>
            <a:off x="6302700" y="2992500"/>
            <a:ext cx="2236800" cy="41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Mary</a:t>
            </a:r>
            <a:endParaRPr/>
          </a:p>
        </p:txBody>
      </p:sp>
      <p:sp>
        <p:nvSpPr>
          <p:cNvPr id="675" name="Google Shape;675;p35"/>
          <p:cNvSpPr/>
          <p:nvPr/>
        </p:nvSpPr>
        <p:spPr>
          <a:xfrm>
            <a:off x="6732375" y="2831500"/>
            <a:ext cx="111600" cy="111600"/>
          </a:xfrm>
          <a:prstGeom prst="rect">
            <a:avLst/>
          </a:pr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9" name="Google Shape;679;p35"/>
          <p:cNvGrpSpPr/>
          <p:nvPr/>
        </p:nvGrpSpPr>
        <p:grpSpPr>
          <a:xfrm>
            <a:off x="7185031" y="2335347"/>
            <a:ext cx="502177" cy="672573"/>
            <a:chOff x="6702211" y="3782599"/>
            <a:chExt cx="270104" cy="361754"/>
          </a:xfrm>
        </p:grpSpPr>
        <p:sp>
          <p:nvSpPr>
            <p:cNvPr id="680" name="Google Shape;680;p35"/>
            <p:cNvSpPr/>
            <p:nvPr/>
          </p:nvSpPr>
          <p:spPr>
            <a:xfrm>
              <a:off x="6798011" y="3907070"/>
              <a:ext cx="10233" cy="16252"/>
            </a:xfrm>
            <a:custGeom>
              <a:avLst/>
              <a:gdLst/>
              <a:ahLst/>
              <a:cxnLst/>
              <a:rect l="l" t="t" r="r" b="b"/>
              <a:pathLst>
                <a:path w="323" h="513" extrusionOk="0">
                  <a:moveTo>
                    <a:pt x="156" y="0"/>
                  </a:moveTo>
                  <a:cubicBezTo>
                    <a:pt x="72" y="0"/>
                    <a:pt x="1" y="83"/>
                    <a:pt x="1" y="167"/>
                  </a:cubicBezTo>
                  <a:lnTo>
                    <a:pt x="1" y="345"/>
                  </a:lnTo>
                  <a:cubicBezTo>
                    <a:pt x="1" y="441"/>
                    <a:pt x="72" y="512"/>
                    <a:pt x="156" y="512"/>
                  </a:cubicBezTo>
                  <a:cubicBezTo>
                    <a:pt x="251" y="512"/>
                    <a:pt x="322" y="441"/>
                    <a:pt x="322" y="345"/>
                  </a:cubicBezTo>
                  <a:lnTo>
                    <a:pt x="322" y="167"/>
                  </a:lnTo>
                  <a:cubicBezTo>
                    <a:pt x="322" y="83"/>
                    <a:pt x="251" y="0"/>
                    <a:pt x="156"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5"/>
            <p:cNvSpPr/>
            <p:nvPr/>
          </p:nvSpPr>
          <p:spPr>
            <a:xfrm>
              <a:off x="6865933" y="3907070"/>
              <a:ext cx="10201" cy="16252"/>
            </a:xfrm>
            <a:custGeom>
              <a:avLst/>
              <a:gdLst/>
              <a:ahLst/>
              <a:cxnLst/>
              <a:rect l="l" t="t" r="r" b="b"/>
              <a:pathLst>
                <a:path w="322" h="513" extrusionOk="0">
                  <a:moveTo>
                    <a:pt x="155" y="0"/>
                  </a:moveTo>
                  <a:cubicBezTo>
                    <a:pt x="72" y="0"/>
                    <a:pt x="0" y="83"/>
                    <a:pt x="0" y="167"/>
                  </a:cubicBezTo>
                  <a:lnTo>
                    <a:pt x="0" y="345"/>
                  </a:lnTo>
                  <a:cubicBezTo>
                    <a:pt x="0" y="441"/>
                    <a:pt x="72" y="512"/>
                    <a:pt x="155" y="512"/>
                  </a:cubicBezTo>
                  <a:cubicBezTo>
                    <a:pt x="250" y="512"/>
                    <a:pt x="322" y="441"/>
                    <a:pt x="322" y="345"/>
                  </a:cubicBezTo>
                  <a:lnTo>
                    <a:pt x="322" y="167"/>
                  </a:lnTo>
                  <a:cubicBezTo>
                    <a:pt x="322" y="83"/>
                    <a:pt x="250" y="0"/>
                    <a:pt x="155"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5"/>
            <p:cNvSpPr/>
            <p:nvPr/>
          </p:nvSpPr>
          <p:spPr>
            <a:xfrm>
              <a:off x="6814231" y="3946765"/>
              <a:ext cx="45302" cy="16157"/>
            </a:xfrm>
            <a:custGeom>
              <a:avLst/>
              <a:gdLst/>
              <a:ahLst/>
              <a:cxnLst/>
              <a:rect l="l" t="t" r="r" b="b"/>
              <a:pathLst>
                <a:path w="1430" h="510" extrusionOk="0">
                  <a:moveTo>
                    <a:pt x="180" y="0"/>
                  </a:moveTo>
                  <a:cubicBezTo>
                    <a:pt x="135" y="0"/>
                    <a:pt x="90" y="15"/>
                    <a:pt x="60" y="45"/>
                  </a:cubicBezTo>
                  <a:cubicBezTo>
                    <a:pt x="1" y="104"/>
                    <a:pt x="1" y="223"/>
                    <a:pt x="60" y="283"/>
                  </a:cubicBezTo>
                  <a:cubicBezTo>
                    <a:pt x="215" y="438"/>
                    <a:pt x="453" y="509"/>
                    <a:pt x="715" y="509"/>
                  </a:cubicBezTo>
                  <a:cubicBezTo>
                    <a:pt x="989" y="509"/>
                    <a:pt x="1227" y="414"/>
                    <a:pt x="1370" y="283"/>
                  </a:cubicBezTo>
                  <a:cubicBezTo>
                    <a:pt x="1430" y="212"/>
                    <a:pt x="1430" y="104"/>
                    <a:pt x="1370" y="45"/>
                  </a:cubicBezTo>
                  <a:cubicBezTo>
                    <a:pt x="1340" y="15"/>
                    <a:pt x="1302" y="0"/>
                    <a:pt x="1260" y="0"/>
                  </a:cubicBezTo>
                  <a:cubicBezTo>
                    <a:pt x="1218" y="0"/>
                    <a:pt x="1174" y="15"/>
                    <a:pt x="1132" y="45"/>
                  </a:cubicBezTo>
                  <a:cubicBezTo>
                    <a:pt x="1073" y="104"/>
                    <a:pt x="930" y="176"/>
                    <a:pt x="715" y="176"/>
                  </a:cubicBezTo>
                  <a:cubicBezTo>
                    <a:pt x="513" y="176"/>
                    <a:pt x="358" y="104"/>
                    <a:pt x="299" y="45"/>
                  </a:cubicBezTo>
                  <a:cubicBezTo>
                    <a:pt x="269" y="15"/>
                    <a:pt x="224" y="0"/>
                    <a:pt x="180"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5"/>
            <p:cNvSpPr/>
            <p:nvPr/>
          </p:nvSpPr>
          <p:spPr>
            <a:xfrm>
              <a:off x="6702211" y="3782599"/>
              <a:ext cx="270104" cy="361754"/>
            </a:xfrm>
            <a:custGeom>
              <a:avLst/>
              <a:gdLst/>
              <a:ahLst/>
              <a:cxnLst/>
              <a:rect l="l" t="t" r="r" b="b"/>
              <a:pathLst>
                <a:path w="8526" h="11419" extrusionOk="0">
                  <a:moveTo>
                    <a:pt x="4251" y="322"/>
                  </a:moveTo>
                  <a:cubicBezTo>
                    <a:pt x="5835" y="322"/>
                    <a:pt x="7109" y="1595"/>
                    <a:pt x="7109" y="3179"/>
                  </a:cubicBezTo>
                  <a:lnTo>
                    <a:pt x="7133" y="3810"/>
                  </a:lnTo>
                  <a:cubicBezTo>
                    <a:pt x="7037" y="3774"/>
                    <a:pt x="6954" y="3739"/>
                    <a:pt x="6847" y="3739"/>
                  </a:cubicBezTo>
                  <a:lnTo>
                    <a:pt x="6573" y="3739"/>
                  </a:lnTo>
                  <a:cubicBezTo>
                    <a:pt x="5835" y="3739"/>
                    <a:pt x="5025" y="3441"/>
                    <a:pt x="4335" y="2905"/>
                  </a:cubicBezTo>
                  <a:cubicBezTo>
                    <a:pt x="3632" y="2369"/>
                    <a:pt x="3061" y="1643"/>
                    <a:pt x="2692" y="774"/>
                  </a:cubicBezTo>
                  <a:cubicBezTo>
                    <a:pt x="3144" y="476"/>
                    <a:pt x="3680" y="322"/>
                    <a:pt x="4251" y="322"/>
                  </a:cubicBezTo>
                  <a:close/>
                  <a:moveTo>
                    <a:pt x="2406" y="976"/>
                  </a:moveTo>
                  <a:cubicBezTo>
                    <a:pt x="2811" y="1846"/>
                    <a:pt x="3394" y="2608"/>
                    <a:pt x="4120" y="3155"/>
                  </a:cubicBezTo>
                  <a:cubicBezTo>
                    <a:pt x="4882" y="3739"/>
                    <a:pt x="5740" y="4048"/>
                    <a:pt x="6561" y="4048"/>
                  </a:cubicBezTo>
                  <a:lnTo>
                    <a:pt x="6835" y="4048"/>
                  </a:lnTo>
                  <a:cubicBezTo>
                    <a:pt x="6906" y="4048"/>
                    <a:pt x="6978" y="4084"/>
                    <a:pt x="7037" y="4143"/>
                  </a:cubicBezTo>
                  <a:cubicBezTo>
                    <a:pt x="7097" y="4227"/>
                    <a:pt x="7133" y="4310"/>
                    <a:pt x="7109" y="4393"/>
                  </a:cubicBezTo>
                  <a:cubicBezTo>
                    <a:pt x="7097" y="4524"/>
                    <a:pt x="6966" y="4643"/>
                    <a:pt x="6811" y="4643"/>
                  </a:cubicBezTo>
                  <a:lnTo>
                    <a:pt x="6740" y="4643"/>
                  </a:lnTo>
                  <a:lnTo>
                    <a:pt x="6740" y="4632"/>
                  </a:lnTo>
                  <a:cubicBezTo>
                    <a:pt x="6740" y="4548"/>
                    <a:pt x="6668" y="4465"/>
                    <a:pt x="6573" y="4465"/>
                  </a:cubicBezTo>
                  <a:cubicBezTo>
                    <a:pt x="6490" y="4465"/>
                    <a:pt x="6418" y="4548"/>
                    <a:pt x="6418" y="4632"/>
                  </a:cubicBezTo>
                  <a:cubicBezTo>
                    <a:pt x="6418" y="5822"/>
                    <a:pt x="5442" y="6775"/>
                    <a:pt x="4251" y="6775"/>
                  </a:cubicBezTo>
                  <a:cubicBezTo>
                    <a:pt x="3061" y="6775"/>
                    <a:pt x="2096" y="5810"/>
                    <a:pt x="2096" y="4620"/>
                  </a:cubicBezTo>
                  <a:cubicBezTo>
                    <a:pt x="2096" y="4524"/>
                    <a:pt x="2025" y="4453"/>
                    <a:pt x="1930" y="4453"/>
                  </a:cubicBezTo>
                  <a:cubicBezTo>
                    <a:pt x="1846" y="4453"/>
                    <a:pt x="1775" y="4524"/>
                    <a:pt x="1775" y="4620"/>
                  </a:cubicBezTo>
                  <a:lnTo>
                    <a:pt x="1775" y="4632"/>
                  </a:lnTo>
                  <a:lnTo>
                    <a:pt x="1668" y="4632"/>
                  </a:lnTo>
                  <a:cubicBezTo>
                    <a:pt x="1596" y="4632"/>
                    <a:pt x="1513" y="4608"/>
                    <a:pt x="1453" y="4548"/>
                  </a:cubicBezTo>
                  <a:cubicBezTo>
                    <a:pt x="1394" y="4489"/>
                    <a:pt x="1382" y="4405"/>
                    <a:pt x="1382" y="4322"/>
                  </a:cubicBezTo>
                  <a:cubicBezTo>
                    <a:pt x="1394" y="4191"/>
                    <a:pt x="1537" y="4072"/>
                    <a:pt x="1680" y="4072"/>
                  </a:cubicBezTo>
                  <a:lnTo>
                    <a:pt x="1739" y="4072"/>
                  </a:lnTo>
                  <a:cubicBezTo>
                    <a:pt x="1930" y="4072"/>
                    <a:pt x="2096" y="3989"/>
                    <a:pt x="2227" y="3858"/>
                  </a:cubicBezTo>
                  <a:cubicBezTo>
                    <a:pt x="2370" y="3727"/>
                    <a:pt x="2442" y="3548"/>
                    <a:pt x="2442" y="3370"/>
                  </a:cubicBezTo>
                  <a:lnTo>
                    <a:pt x="2442" y="3191"/>
                  </a:lnTo>
                  <a:cubicBezTo>
                    <a:pt x="2442" y="2965"/>
                    <a:pt x="2549" y="2738"/>
                    <a:pt x="2727" y="2608"/>
                  </a:cubicBezTo>
                  <a:cubicBezTo>
                    <a:pt x="2799" y="2548"/>
                    <a:pt x="2811" y="2441"/>
                    <a:pt x="2751" y="2369"/>
                  </a:cubicBezTo>
                  <a:cubicBezTo>
                    <a:pt x="2717" y="2329"/>
                    <a:pt x="2668" y="2307"/>
                    <a:pt x="2619" y="2307"/>
                  </a:cubicBezTo>
                  <a:cubicBezTo>
                    <a:pt x="2581" y="2307"/>
                    <a:pt x="2544" y="2320"/>
                    <a:pt x="2513" y="2346"/>
                  </a:cubicBezTo>
                  <a:cubicBezTo>
                    <a:pt x="2251" y="2548"/>
                    <a:pt x="2096" y="2846"/>
                    <a:pt x="2096" y="3191"/>
                  </a:cubicBezTo>
                  <a:lnTo>
                    <a:pt x="2096" y="3370"/>
                  </a:lnTo>
                  <a:cubicBezTo>
                    <a:pt x="2096" y="3477"/>
                    <a:pt x="2049" y="3560"/>
                    <a:pt x="1989" y="3620"/>
                  </a:cubicBezTo>
                  <a:cubicBezTo>
                    <a:pt x="1918" y="3691"/>
                    <a:pt x="1834" y="3727"/>
                    <a:pt x="1739" y="3727"/>
                  </a:cubicBezTo>
                  <a:lnTo>
                    <a:pt x="1680" y="3727"/>
                  </a:lnTo>
                  <a:cubicBezTo>
                    <a:pt x="1572" y="3727"/>
                    <a:pt x="1477" y="3751"/>
                    <a:pt x="1382" y="3798"/>
                  </a:cubicBezTo>
                  <a:lnTo>
                    <a:pt x="1382" y="3179"/>
                  </a:lnTo>
                  <a:cubicBezTo>
                    <a:pt x="1382" y="2298"/>
                    <a:pt x="1787" y="1512"/>
                    <a:pt x="2406" y="976"/>
                  </a:cubicBezTo>
                  <a:close/>
                  <a:moveTo>
                    <a:pt x="1394" y="4905"/>
                  </a:moveTo>
                  <a:cubicBezTo>
                    <a:pt x="1489" y="4941"/>
                    <a:pt x="1572" y="4965"/>
                    <a:pt x="1668" y="4965"/>
                  </a:cubicBezTo>
                  <a:lnTo>
                    <a:pt x="1787" y="4965"/>
                  </a:lnTo>
                  <a:cubicBezTo>
                    <a:pt x="1894" y="5739"/>
                    <a:pt x="2370" y="6394"/>
                    <a:pt x="3001" y="6775"/>
                  </a:cubicBezTo>
                  <a:lnTo>
                    <a:pt x="3001" y="7501"/>
                  </a:lnTo>
                  <a:lnTo>
                    <a:pt x="3025" y="7501"/>
                  </a:lnTo>
                  <a:cubicBezTo>
                    <a:pt x="3025" y="7703"/>
                    <a:pt x="2918" y="7894"/>
                    <a:pt x="2739" y="7977"/>
                  </a:cubicBezTo>
                  <a:cubicBezTo>
                    <a:pt x="2453" y="7715"/>
                    <a:pt x="1513" y="6668"/>
                    <a:pt x="1394" y="4905"/>
                  </a:cubicBezTo>
                  <a:close/>
                  <a:moveTo>
                    <a:pt x="7454" y="8954"/>
                  </a:moveTo>
                  <a:lnTo>
                    <a:pt x="7585" y="8989"/>
                  </a:lnTo>
                  <a:cubicBezTo>
                    <a:pt x="7740" y="9037"/>
                    <a:pt x="7859" y="9132"/>
                    <a:pt x="7966" y="9227"/>
                  </a:cubicBezTo>
                  <a:lnTo>
                    <a:pt x="7454" y="9668"/>
                  </a:lnTo>
                  <a:lnTo>
                    <a:pt x="7454" y="8954"/>
                  </a:lnTo>
                  <a:close/>
                  <a:moveTo>
                    <a:pt x="2311" y="8489"/>
                  </a:moveTo>
                  <a:cubicBezTo>
                    <a:pt x="2632" y="9275"/>
                    <a:pt x="3406" y="9787"/>
                    <a:pt x="4251" y="9787"/>
                  </a:cubicBezTo>
                  <a:cubicBezTo>
                    <a:pt x="4763" y="9787"/>
                    <a:pt x="5251" y="9596"/>
                    <a:pt x="5621" y="9275"/>
                  </a:cubicBezTo>
                  <a:cubicBezTo>
                    <a:pt x="5680" y="9394"/>
                    <a:pt x="5763" y="9501"/>
                    <a:pt x="5823" y="9608"/>
                  </a:cubicBezTo>
                  <a:cubicBezTo>
                    <a:pt x="5371" y="9966"/>
                    <a:pt x="4823" y="10156"/>
                    <a:pt x="4251" y="10156"/>
                  </a:cubicBezTo>
                  <a:cubicBezTo>
                    <a:pt x="3239" y="10156"/>
                    <a:pt x="2334" y="9549"/>
                    <a:pt x="1953" y="8620"/>
                  </a:cubicBezTo>
                  <a:lnTo>
                    <a:pt x="2311" y="8489"/>
                  </a:lnTo>
                  <a:close/>
                  <a:moveTo>
                    <a:pt x="4251" y="0"/>
                  </a:moveTo>
                  <a:cubicBezTo>
                    <a:pt x="2489" y="0"/>
                    <a:pt x="1060" y="1429"/>
                    <a:pt x="1060" y="3203"/>
                  </a:cubicBezTo>
                  <a:lnTo>
                    <a:pt x="1060" y="4572"/>
                  </a:lnTo>
                  <a:cubicBezTo>
                    <a:pt x="1060" y="5858"/>
                    <a:pt x="1477" y="6787"/>
                    <a:pt x="1834" y="7370"/>
                  </a:cubicBezTo>
                  <a:cubicBezTo>
                    <a:pt x="2037" y="7715"/>
                    <a:pt x="2263" y="7965"/>
                    <a:pt x="2406" y="8132"/>
                  </a:cubicBezTo>
                  <a:lnTo>
                    <a:pt x="822" y="8692"/>
                  </a:lnTo>
                  <a:cubicBezTo>
                    <a:pt x="322" y="8870"/>
                    <a:pt x="1" y="9335"/>
                    <a:pt x="1" y="9858"/>
                  </a:cubicBezTo>
                  <a:lnTo>
                    <a:pt x="1" y="11240"/>
                  </a:lnTo>
                  <a:cubicBezTo>
                    <a:pt x="1" y="11323"/>
                    <a:pt x="72" y="11406"/>
                    <a:pt x="167" y="11406"/>
                  </a:cubicBezTo>
                  <a:cubicBezTo>
                    <a:pt x="251" y="11406"/>
                    <a:pt x="322" y="11323"/>
                    <a:pt x="322" y="11240"/>
                  </a:cubicBezTo>
                  <a:lnTo>
                    <a:pt x="322" y="9858"/>
                  </a:lnTo>
                  <a:cubicBezTo>
                    <a:pt x="322" y="9751"/>
                    <a:pt x="334" y="9632"/>
                    <a:pt x="382" y="9537"/>
                  </a:cubicBezTo>
                  <a:lnTo>
                    <a:pt x="1239" y="10275"/>
                  </a:lnTo>
                  <a:cubicBezTo>
                    <a:pt x="1358" y="10370"/>
                    <a:pt x="1430" y="10525"/>
                    <a:pt x="1430" y="10692"/>
                  </a:cubicBezTo>
                  <a:lnTo>
                    <a:pt x="1430" y="11251"/>
                  </a:lnTo>
                  <a:cubicBezTo>
                    <a:pt x="1430" y="11347"/>
                    <a:pt x="1501" y="11418"/>
                    <a:pt x="1596" y="11418"/>
                  </a:cubicBezTo>
                  <a:cubicBezTo>
                    <a:pt x="1680" y="11418"/>
                    <a:pt x="1751" y="11347"/>
                    <a:pt x="1751" y="11251"/>
                  </a:cubicBezTo>
                  <a:lnTo>
                    <a:pt x="1751" y="10692"/>
                  </a:lnTo>
                  <a:cubicBezTo>
                    <a:pt x="1751" y="10430"/>
                    <a:pt x="1632" y="10180"/>
                    <a:pt x="1441" y="10013"/>
                  </a:cubicBezTo>
                  <a:lnTo>
                    <a:pt x="560" y="9263"/>
                  </a:lnTo>
                  <a:cubicBezTo>
                    <a:pt x="668" y="9156"/>
                    <a:pt x="787" y="9061"/>
                    <a:pt x="929" y="9025"/>
                  </a:cubicBezTo>
                  <a:lnTo>
                    <a:pt x="1632" y="8763"/>
                  </a:lnTo>
                  <a:cubicBezTo>
                    <a:pt x="2072" y="9823"/>
                    <a:pt x="3108" y="10525"/>
                    <a:pt x="4275" y="10525"/>
                  </a:cubicBezTo>
                  <a:cubicBezTo>
                    <a:pt x="4906" y="10525"/>
                    <a:pt x="5525" y="10311"/>
                    <a:pt x="6013" y="9930"/>
                  </a:cubicBezTo>
                  <a:cubicBezTo>
                    <a:pt x="6240" y="10311"/>
                    <a:pt x="6418" y="10728"/>
                    <a:pt x="6418" y="11251"/>
                  </a:cubicBezTo>
                  <a:cubicBezTo>
                    <a:pt x="6418" y="11347"/>
                    <a:pt x="6490" y="11418"/>
                    <a:pt x="6573" y="11418"/>
                  </a:cubicBezTo>
                  <a:cubicBezTo>
                    <a:pt x="6668" y="11418"/>
                    <a:pt x="6740" y="11347"/>
                    <a:pt x="6740" y="11251"/>
                  </a:cubicBezTo>
                  <a:cubicBezTo>
                    <a:pt x="6740" y="10513"/>
                    <a:pt x="6430" y="9989"/>
                    <a:pt x="6109" y="9477"/>
                  </a:cubicBezTo>
                  <a:cubicBezTo>
                    <a:pt x="5787" y="8942"/>
                    <a:pt x="5490" y="8453"/>
                    <a:pt x="5490" y="7691"/>
                  </a:cubicBezTo>
                  <a:lnTo>
                    <a:pt x="5490" y="7513"/>
                  </a:lnTo>
                  <a:cubicBezTo>
                    <a:pt x="5490" y="7430"/>
                    <a:pt x="5418" y="7358"/>
                    <a:pt x="5323" y="7358"/>
                  </a:cubicBezTo>
                  <a:cubicBezTo>
                    <a:pt x="5240" y="7358"/>
                    <a:pt x="5168" y="7430"/>
                    <a:pt x="5168" y="7513"/>
                  </a:cubicBezTo>
                  <a:lnTo>
                    <a:pt x="5168" y="7691"/>
                  </a:lnTo>
                  <a:cubicBezTo>
                    <a:pt x="5168" y="8227"/>
                    <a:pt x="5299" y="8644"/>
                    <a:pt x="5478" y="9025"/>
                  </a:cubicBezTo>
                  <a:cubicBezTo>
                    <a:pt x="5144" y="9335"/>
                    <a:pt x="4716" y="9501"/>
                    <a:pt x="4251" y="9501"/>
                  </a:cubicBezTo>
                  <a:cubicBezTo>
                    <a:pt x="3537" y="9501"/>
                    <a:pt x="2906" y="9085"/>
                    <a:pt x="2620" y="8442"/>
                  </a:cubicBezTo>
                  <a:lnTo>
                    <a:pt x="2763" y="8382"/>
                  </a:lnTo>
                  <a:cubicBezTo>
                    <a:pt x="3120" y="8263"/>
                    <a:pt x="3346" y="7918"/>
                    <a:pt x="3346" y="7549"/>
                  </a:cubicBezTo>
                  <a:lnTo>
                    <a:pt x="3346" y="6977"/>
                  </a:lnTo>
                  <a:cubicBezTo>
                    <a:pt x="3632" y="7084"/>
                    <a:pt x="3930" y="7144"/>
                    <a:pt x="4251" y="7144"/>
                  </a:cubicBezTo>
                  <a:cubicBezTo>
                    <a:pt x="5501" y="7144"/>
                    <a:pt x="6549" y="6203"/>
                    <a:pt x="6704" y="5001"/>
                  </a:cubicBezTo>
                  <a:lnTo>
                    <a:pt x="6811" y="5001"/>
                  </a:lnTo>
                  <a:cubicBezTo>
                    <a:pt x="6918" y="5001"/>
                    <a:pt x="7025" y="4977"/>
                    <a:pt x="7109" y="4929"/>
                  </a:cubicBezTo>
                  <a:lnTo>
                    <a:pt x="7109" y="11251"/>
                  </a:lnTo>
                  <a:cubicBezTo>
                    <a:pt x="7109" y="11347"/>
                    <a:pt x="7180" y="11418"/>
                    <a:pt x="7276" y="11418"/>
                  </a:cubicBezTo>
                  <a:cubicBezTo>
                    <a:pt x="7359" y="11418"/>
                    <a:pt x="7442" y="11347"/>
                    <a:pt x="7442" y="11251"/>
                  </a:cubicBezTo>
                  <a:lnTo>
                    <a:pt x="7442" y="10108"/>
                  </a:lnTo>
                  <a:lnTo>
                    <a:pt x="8121" y="9525"/>
                  </a:lnTo>
                  <a:cubicBezTo>
                    <a:pt x="8168" y="9632"/>
                    <a:pt x="8180" y="9739"/>
                    <a:pt x="8180" y="9847"/>
                  </a:cubicBezTo>
                  <a:lnTo>
                    <a:pt x="8180" y="11228"/>
                  </a:lnTo>
                  <a:cubicBezTo>
                    <a:pt x="8180" y="11311"/>
                    <a:pt x="8252" y="11394"/>
                    <a:pt x="8347" y="11394"/>
                  </a:cubicBezTo>
                  <a:cubicBezTo>
                    <a:pt x="8430" y="11394"/>
                    <a:pt x="8514" y="11311"/>
                    <a:pt x="8514" y="11228"/>
                  </a:cubicBezTo>
                  <a:lnTo>
                    <a:pt x="8514" y="9847"/>
                  </a:lnTo>
                  <a:cubicBezTo>
                    <a:pt x="8526" y="9323"/>
                    <a:pt x="8204" y="8846"/>
                    <a:pt x="7692" y="8680"/>
                  </a:cubicBezTo>
                  <a:lnTo>
                    <a:pt x="7454" y="8596"/>
                  </a:lnTo>
                  <a:lnTo>
                    <a:pt x="7454" y="3203"/>
                  </a:lnTo>
                  <a:cubicBezTo>
                    <a:pt x="7454" y="1453"/>
                    <a:pt x="6025" y="0"/>
                    <a:pt x="4251"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5"/>
            <p:cNvSpPr/>
            <p:nvPr/>
          </p:nvSpPr>
          <p:spPr>
            <a:xfrm>
              <a:off x="6785941" y="3884229"/>
              <a:ext cx="29082" cy="16442"/>
            </a:xfrm>
            <a:custGeom>
              <a:avLst/>
              <a:gdLst/>
              <a:ahLst/>
              <a:cxnLst/>
              <a:rect l="l" t="t" r="r" b="b"/>
              <a:pathLst>
                <a:path w="918" h="519" extrusionOk="0">
                  <a:moveTo>
                    <a:pt x="717" y="1"/>
                  </a:moveTo>
                  <a:cubicBezTo>
                    <a:pt x="701" y="1"/>
                    <a:pt x="684" y="3"/>
                    <a:pt x="668" y="7"/>
                  </a:cubicBezTo>
                  <a:lnTo>
                    <a:pt x="144" y="185"/>
                  </a:lnTo>
                  <a:cubicBezTo>
                    <a:pt x="49" y="221"/>
                    <a:pt x="1" y="304"/>
                    <a:pt x="37" y="400"/>
                  </a:cubicBezTo>
                  <a:cubicBezTo>
                    <a:pt x="61" y="471"/>
                    <a:pt x="120" y="519"/>
                    <a:pt x="191" y="519"/>
                  </a:cubicBezTo>
                  <a:cubicBezTo>
                    <a:pt x="215" y="519"/>
                    <a:pt x="227" y="519"/>
                    <a:pt x="263" y="495"/>
                  </a:cubicBezTo>
                  <a:lnTo>
                    <a:pt x="787" y="316"/>
                  </a:lnTo>
                  <a:cubicBezTo>
                    <a:pt x="870" y="304"/>
                    <a:pt x="918" y="209"/>
                    <a:pt x="882" y="114"/>
                  </a:cubicBezTo>
                  <a:cubicBezTo>
                    <a:pt x="862" y="45"/>
                    <a:pt x="794" y="1"/>
                    <a:pt x="717" y="1"/>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5" name="Google Shape;685;p35"/>
          <p:cNvSpPr txBox="1">
            <a:spLocks noGrp="1"/>
          </p:cNvSpPr>
          <p:nvPr>
            <p:ph type="subTitle" idx="1"/>
          </p:nvPr>
        </p:nvSpPr>
        <p:spPr>
          <a:xfrm>
            <a:off x="720000" y="3809650"/>
            <a:ext cx="2236800" cy="41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Deloitte</a:t>
            </a:r>
            <a:endParaRPr/>
          </a:p>
        </p:txBody>
      </p:sp>
      <p:sp>
        <p:nvSpPr>
          <p:cNvPr id="686" name="Google Shape;686;p35"/>
          <p:cNvSpPr/>
          <p:nvPr/>
        </p:nvSpPr>
        <p:spPr>
          <a:xfrm>
            <a:off x="4769300" y="2571092"/>
            <a:ext cx="111600" cy="111600"/>
          </a:xfrm>
          <a:prstGeom prst="rect">
            <a:avLst/>
          </a:pr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7" name="Google Shape;687;p35"/>
          <p:cNvGrpSpPr/>
          <p:nvPr/>
        </p:nvGrpSpPr>
        <p:grpSpPr>
          <a:xfrm>
            <a:off x="1605237" y="3182075"/>
            <a:ext cx="502185" cy="640782"/>
            <a:chOff x="8047661" y="1501037"/>
            <a:chExt cx="278404" cy="355260"/>
          </a:xfrm>
        </p:grpSpPr>
        <p:sp>
          <p:nvSpPr>
            <p:cNvPr id="688" name="Google Shape;688;p35"/>
            <p:cNvSpPr/>
            <p:nvPr/>
          </p:nvSpPr>
          <p:spPr>
            <a:xfrm>
              <a:off x="8147611" y="1622815"/>
              <a:ext cx="10581" cy="16220"/>
            </a:xfrm>
            <a:custGeom>
              <a:avLst/>
              <a:gdLst/>
              <a:ahLst/>
              <a:cxnLst/>
              <a:rect l="l" t="t" r="r" b="b"/>
              <a:pathLst>
                <a:path w="334" h="512" extrusionOk="0">
                  <a:moveTo>
                    <a:pt x="167" y="0"/>
                  </a:moveTo>
                  <a:cubicBezTo>
                    <a:pt x="84" y="0"/>
                    <a:pt x="1" y="71"/>
                    <a:pt x="1" y="167"/>
                  </a:cubicBezTo>
                  <a:lnTo>
                    <a:pt x="1" y="345"/>
                  </a:lnTo>
                  <a:cubicBezTo>
                    <a:pt x="1" y="429"/>
                    <a:pt x="84" y="512"/>
                    <a:pt x="167" y="512"/>
                  </a:cubicBezTo>
                  <a:cubicBezTo>
                    <a:pt x="251" y="512"/>
                    <a:pt x="334" y="429"/>
                    <a:pt x="334" y="345"/>
                  </a:cubicBezTo>
                  <a:lnTo>
                    <a:pt x="334" y="167"/>
                  </a:lnTo>
                  <a:cubicBezTo>
                    <a:pt x="334" y="71"/>
                    <a:pt x="262" y="0"/>
                    <a:pt x="167"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5"/>
            <p:cNvSpPr/>
            <p:nvPr/>
          </p:nvSpPr>
          <p:spPr>
            <a:xfrm>
              <a:off x="8214741" y="1622815"/>
              <a:ext cx="10233" cy="16220"/>
            </a:xfrm>
            <a:custGeom>
              <a:avLst/>
              <a:gdLst/>
              <a:ahLst/>
              <a:cxnLst/>
              <a:rect l="l" t="t" r="r" b="b"/>
              <a:pathLst>
                <a:path w="323" h="512" extrusionOk="0">
                  <a:moveTo>
                    <a:pt x="168" y="0"/>
                  </a:moveTo>
                  <a:cubicBezTo>
                    <a:pt x="72" y="0"/>
                    <a:pt x="1" y="71"/>
                    <a:pt x="1" y="167"/>
                  </a:cubicBezTo>
                  <a:lnTo>
                    <a:pt x="1" y="345"/>
                  </a:lnTo>
                  <a:cubicBezTo>
                    <a:pt x="1" y="429"/>
                    <a:pt x="72" y="512"/>
                    <a:pt x="168" y="512"/>
                  </a:cubicBezTo>
                  <a:cubicBezTo>
                    <a:pt x="251" y="512"/>
                    <a:pt x="322" y="429"/>
                    <a:pt x="322" y="345"/>
                  </a:cubicBezTo>
                  <a:lnTo>
                    <a:pt x="322" y="167"/>
                  </a:lnTo>
                  <a:cubicBezTo>
                    <a:pt x="322" y="71"/>
                    <a:pt x="251" y="0"/>
                    <a:pt x="168"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5"/>
            <p:cNvSpPr/>
            <p:nvPr/>
          </p:nvSpPr>
          <p:spPr>
            <a:xfrm>
              <a:off x="8163451" y="1661370"/>
              <a:ext cx="45302" cy="16157"/>
            </a:xfrm>
            <a:custGeom>
              <a:avLst/>
              <a:gdLst/>
              <a:ahLst/>
              <a:cxnLst/>
              <a:rect l="l" t="t" r="r" b="b"/>
              <a:pathLst>
                <a:path w="1430" h="510" extrusionOk="0">
                  <a:moveTo>
                    <a:pt x="184" y="0"/>
                  </a:moveTo>
                  <a:cubicBezTo>
                    <a:pt x="141" y="0"/>
                    <a:pt x="96" y="15"/>
                    <a:pt x="60" y="45"/>
                  </a:cubicBezTo>
                  <a:cubicBezTo>
                    <a:pt x="1" y="105"/>
                    <a:pt x="1" y="212"/>
                    <a:pt x="60" y="283"/>
                  </a:cubicBezTo>
                  <a:cubicBezTo>
                    <a:pt x="203" y="426"/>
                    <a:pt x="441" y="509"/>
                    <a:pt x="691" y="509"/>
                  </a:cubicBezTo>
                  <a:cubicBezTo>
                    <a:pt x="965" y="509"/>
                    <a:pt x="1203" y="426"/>
                    <a:pt x="1334" y="283"/>
                  </a:cubicBezTo>
                  <a:cubicBezTo>
                    <a:pt x="1429" y="224"/>
                    <a:pt x="1429" y="128"/>
                    <a:pt x="1370" y="45"/>
                  </a:cubicBezTo>
                  <a:cubicBezTo>
                    <a:pt x="1340" y="15"/>
                    <a:pt x="1298" y="0"/>
                    <a:pt x="1255" y="0"/>
                  </a:cubicBezTo>
                  <a:cubicBezTo>
                    <a:pt x="1212" y="0"/>
                    <a:pt x="1167" y="15"/>
                    <a:pt x="1132" y="45"/>
                  </a:cubicBezTo>
                  <a:cubicBezTo>
                    <a:pt x="1072" y="105"/>
                    <a:pt x="917" y="188"/>
                    <a:pt x="715" y="188"/>
                  </a:cubicBezTo>
                  <a:cubicBezTo>
                    <a:pt x="501" y="188"/>
                    <a:pt x="358" y="105"/>
                    <a:pt x="298" y="45"/>
                  </a:cubicBezTo>
                  <a:cubicBezTo>
                    <a:pt x="269" y="15"/>
                    <a:pt x="227" y="0"/>
                    <a:pt x="184"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5"/>
            <p:cNvSpPr/>
            <p:nvPr/>
          </p:nvSpPr>
          <p:spPr>
            <a:xfrm>
              <a:off x="8047661" y="1501037"/>
              <a:ext cx="278404" cy="355260"/>
            </a:xfrm>
            <a:custGeom>
              <a:avLst/>
              <a:gdLst/>
              <a:ahLst/>
              <a:cxnLst/>
              <a:rect l="l" t="t" r="r" b="b"/>
              <a:pathLst>
                <a:path w="8788" h="11214" extrusionOk="0">
                  <a:moveTo>
                    <a:pt x="5358" y="344"/>
                  </a:moveTo>
                  <a:lnTo>
                    <a:pt x="5823" y="808"/>
                  </a:lnTo>
                  <a:cubicBezTo>
                    <a:pt x="5858" y="844"/>
                    <a:pt x="5894" y="856"/>
                    <a:pt x="5942" y="856"/>
                  </a:cubicBezTo>
                  <a:lnTo>
                    <a:pt x="6751" y="856"/>
                  </a:lnTo>
                  <a:lnTo>
                    <a:pt x="6477" y="1510"/>
                  </a:lnTo>
                  <a:cubicBezTo>
                    <a:pt x="6465" y="1558"/>
                    <a:pt x="6465" y="1618"/>
                    <a:pt x="6489" y="1653"/>
                  </a:cubicBezTo>
                  <a:cubicBezTo>
                    <a:pt x="6525" y="1701"/>
                    <a:pt x="6573" y="1737"/>
                    <a:pt x="6632" y="1737"/>
                  </a:cubicBezTo>
                  <a:lnTo>
                    <a:pt x="7287" y="1737"/>
                  </a:lnTo>
                  <a:lnTo>
                    <a:pt x="7001" y="2570"/>
                  </a:lnTo>
                  <a:cubicBezTo>
                    <a:pt x="6989" y="2630"/>
                    <a:pt x="7001" y="2689"/>
                    <a:pt x="7049" y="2725"/>
                  </a:cubicBezTo>
                  <a:lnTo>
                    <a:pt x="7311" y="2999"/>
                  </a:lnTo>
                  <a:lnTo>
                    <a:pt x="7025" y="3677"/>
                  </a:lnTo>
                  <a:cubicBezTo>
                    <a:pt x="6989" y="3665"/>
                    <a:pt x="6942" y="3665"/>
                    <a:pt x="6882" y="3665"/>
                  </a:cubicBezTo>
                  <a:lnTo>
                    <a:pt x="6608" y="3665"/>
                  </a:lnTo>
                  <a:cubicBezTo>
                    <a:pt x="6513" y="3665"/>
                    <a:pt x="6418" y="3582"/>
                    <a:pt x="6418" y="3475"/>
                  </a:cubicBezTo>
                  <a:lnTo>
                    <a:pt x="6418" y="3118"/>
                  </a:lnTo>
                  <a:cubicBezTo>
                    <a:pt x="6418" y="3058"/>
                    <a:pt x="6394" y="3011"/>
                    <a:pt x="6346" y="2987"/>
                  </a:cubicBezTo>
                  <a:lnTo>
                    <a:pt x="5287" y="2284"/>
                  </a:lnTo>
                  <a:cubicBezTo>
                    <a:pt x="5261" y="2265"/>
                    <a:pt x="5227" y="2256"/>
                    <a:pt x="5194" y="2256"/>
                  </a:cubicBezTo>
                  <a:cubicBezTo>
                    <a:pt x="5168" y="2256"/>
                    <a:pt x="5141" y="2262"/>
                    <a:pt x="5120" y="2272"/>
                  </a:cubicBezTo>
                  <a:cubicBezTo>
                    <a:pt x="5061" y="2296"/>
                    <a:pt x="5037" y="2356"/>
                    <a:pt x="5037" y="2415"/>
                  </a:cubicBezTo>
                  <a:lnTo>
                    <a:pt x="5037" y="2832"/>
                  </a:lnTo>
                  <a:lnTo>
                    <a:pt x="4049" y="2272"/>
                  </a:lnTo>
                  <a:cubicBezTo>
                    <a:pt x="4022" y="2255"/>
                    <a:pt x="3994" y="2247"/>
                    <a:pt x="3967" y="2247"/>
                  </a:cubicBezTo>
                  <a:cubicBezTo>
                    <a:pt x="3919" y="2247"/>
                    <a:pt x="3872" y="2270"/>
                    <a:pt x="3834" y="2308"/>
                  </a:cubicBezTo>
                  <a:lnTo>
                    <a:pt x="3560" y="2725"/>
                  </a:lnTo>
                  <a:lnTo>
                    <a:pt x="3156" y="2534"/>
                  </a:lnTo>
                  <a:cubicBezTo>
                    <a:pt x="3132" y="2521"/>
                    <a:pt x="3108" y="2515"/>
                    <a:pt x="3084" y="2515"/>
                  </a:cubicBezTo>
                  <a:cubicBezTo>
                    <a:pt x="3024" y="2515"/>
                    <a:pt x="2967" y="2554"/>
                    <a:pt x="2941" y="2606"/>
                  </a:cubicBezTo>
                  <a:cubicBezTo>
                    <a:pt x="2894" y="2701"/>
                    <a:pt x="2941" y="2784"/>
                    <a:pt x="3013" y="2832"/>
                  </a:cubicBezTo>
                  <a:lnTo>
                    <a:pt x="3537" y="3082"/>
                  </a:lnTo>
                  <a:cubicBezTo>
                    <a:pt x="3561" y="3094"/>
                    <a:pt x="3587" y="3101"/>
                    <a:pt x="3613" y="3101"/>
                  </a:cubicBezTo>
                  <a:cubicBezTo>
                    <a:pt x="3661" y="3101"/>
                    <a:pt x="3708" y="3077"/>
                    <a:pt x="3739" y="3022"/>
                  </a:cubicBezTo>
                  <a:lnTo>
                    <a:pt x="4013" y="2630"/>
                  </a:lnTo>
                  <a:lnTo>
                    <a:pt x="5108" y="3249"/>
                  </a:lnTo>
                  <a:cubicBezTo>
                    <a:pt x="5132" y="3267"/>
                    <a:pt x="5162" y="3275"/>
                    <a:pt x="5192" y="3275"/>
                  </a:cubicBezTo>
                  <a:cubicBezTo>
                    <a:pt x="5221" y="3275"/>
                    <a:pt x="5251" y="3267"/>
                    <a:pt x="5275" y="3249"/>
                  </a:cubicBezTo>
                  <a:cubicBezTo>
                    <a:pt x="5322" y="3225"/>
                    <a:pt x="5346" y="3165"/>
                    <a:pt x="5346" y="3106"/>
                  </a:cubicBezTo>
                  <a:lnTo>
                    <a:pt x="5346" y="2701"/>
                  </a:lnTo>
                  <a:lnTo>
                    <a:pt x="6073" y="3177"/>
                  </a:lnTo>
                  <a:lnTo>
                    <a:pt x="6073" y="3439"/>
                  </a:lnTo>
                  <a:cubicBezTo>
                    <a:pt x="6073" y="3725"/>
                    <a:pt x="6311" y="3963"/>
                    <a:pt x="6596" y="3963"/>
                  </a:cubicBezTo>
                  <a:lnTo>
                    <a:pt x="6870" y="3963"/>
                  </a:lnTo>
                  <a:cubicBezTo>
                    <a:pt x="6942" y="3963"/>
                    <a:pt x="7013" y="3999"/>
                    <a:pt x="7073" y="4058"/>
                  </a:cubicBezTo>
                  <a:cubicBezTo>
                    <a:pt x="7132" y="4118"/>
                    <a:pt x="7144" y="4189"/>
                    <a:pt x="7144" y="4261"/>
                  </a:cubicBezTo>
                  <a:cubicBezTo>
                    <a:pt x="7132" y="4392"/>
                    <a:pt x="7001" y="4511"/>
                    <a:pt x="6846" y="4511"/>
                  </a:cubicBezTo>
                  <a:lnTo>
                    <a:pt x="6775" y="4511"/>
                  </a:lnTo>
                  <a:lnTo>
                    <a:pt x="6775" y="4499"/>
                  </a:lnTo>
                  <a:cubicBezTo>
                    <a:pt x="6775" y="4416"/>
                    <a:pt x="6704" y="4332"/>
                    <a:pt x="6608" y="4332"/>
                  </a:cubicBezTo>
                  <a:cubicBezTo>
                    <a:pt x="6525" y="4332"/>
                    <a:pt x="6454" y="4416"/>
                    <a:pt x="6454" y="4499"/>
                  </a:cubicBezTo>
                  <a:cubicBezTo>
                    <a:pt x="6454" y="5666"/>
                    <a:pt x="5501" y="6618"/>
                    <a:pt x="4334" y="6618"/>
                  </a:cubicBezTo>
                  <a:cubicBezTo>
                    <a:pt x="4320" y="6618"/>
                    <a:pt x="4306" y="6619"/>
                    <a:pt x="4292" y="6619"/>
                  </a:cubicBezTo>
                  <a:cubicBezTo>
                    <a:pt x="3180" y="6619"/>
                    <a:pt x="2263" y="5687"/>
                    <a:pt x="2263" y="4535"/>
                  </a:cubicBezTo>
                  <a:cubicBezTo>
                    <a:pt x="2263" y="4439"/>
                    <a:pt x="2191" y="4368"/>
                    <a:pt x="2108" y="4368"/>
                  </a:cubicBezTo>
                  <a:cubicBezTo>
                    <a:pt x="2013" y="4368"/>
                    <a:pt x="1941" y="4439"/>
                    <a:pt x="1941" y="4535"/>
                  </a:cubicBezTo>
                  <a:lnTo>
                    <a:pt x="1941" y="4546"/>
                  </a:lnTo>
                  <a:lnTo>
                    <a:pt x="1834" y="4546"/>
                  </a:lnTo>
                  <a:cubicBezTo>
                    <a:pt x="1763" y="4546"/>
                    <a:pt x="1691" y="4511"/>
                    <a:pt x="1632" y="4451"/>
                  </a:cubicBezTo>
                  <a:cubicBezTo>
                    <a:pt x="1572" y="4392"/>
                    <a:pt x="1548" y="4320"/>
                    <a:pt x="1548" y="4249"/>
                  </a:cubicBezTo>
                  <a:cubicBezTo>
                    <a:pt x="1572" y="4118"/>
                    <a:pt x="1703" y="3999"/>
                    <a:pt x="1846" y="3999"/>
                  </a:cubicBezTo>
                  <a:lnTo>
                    <a:pt x="2084" y="3999"/>
                  </a:lnTo>
                  <a:cubicBezTo>
                    <a:pt x="2370" y="3999"/>
                    <a:pt x="2608" y="3761"/>
                    <a:pt x="2608" y="3475"/>
                  </a:cubicBezTo>
                  <a:lnTo>
                    <a:pt x="2608" y="2415"/>
                  </a:lnTo>
                  <a:cubicBezTo>
                    <a:pt x="2608" y="2332"/>
                    <a:pt x="2536" y="2249"/>
                    <a:pt x="2441" y="2249"/>
                  </a:cubicBezTo>
                  <a:cubicBezTo>
                    <a:pt x="2358" y="2249"/>
                    <a:pt x="2286" y="2332"/>
                    <a:pt x="2286" y="2415"/>
                  </a:cubicBezTo>
                  <a:lnTo>
                    <a:pt x="2286" y="3475"/>
                  </a:lnTo>
                  <a:cubicBezTo>
                    <a:pt x="2286" y="3582"/>
                    <a:pt x="2191" y="3665"/>
                    <a:pt x="2084" y="3665"/>
                  </a:cubicBezTo>
                  <a:lnTo>
                    <a:pt x="1846" y="3665"/>
                  </a:lnTo>
                  <a:cubicBezTo>
                    <a:pt x="1786" y="3665"/>
                    <a:pt x="1727" y="3677"/>
                    <a:pt x="1691" y="3701"/>
                  </a:cubicBezTo>
                  <a:lnTo>
                    <a:pt x="1405" y="2999"/>
                  </a:lnTo>
                  <a:lnTo>
                    <a:pt x="1667" y="2725"/>
                  </a:lnTo>
                  <a:cubicBezTo>
                    <a:pt x="1715" y="2689"/>
                    <a:pt x="1727" y="2630"/>
                    <a:pt x="1715" y="2570"/>
                  </a:cubicBezTo>
                  <a:lnTo>
                    <a:pt x="1429" y="1737"/>
                  </a:lnTo>
                  <a:lnTo>
                    <a:pt x="1905" y="1737"/>
                  </a:lnTo>
                  <a:cubicBezTo>
                    <a:pt x="2001" y="1737"/>
                    <a:pt x="2072" y="1653"/>
                    <a:pt x="2072" y="1570"/>
                  </a:cubicBezTo>
                  <a:lnTo>
                    <a:pt x="2072" y="856"/>
                  </a:lnTo>
                  <a:lnTo>
                    <a:pt x="2786" y="856"/>
                  </a:lnTo>
                  <a:cubicBezTo>
                    <a:pt x="2822" y="856"/>
                    <a:pt x="2858" y="832"/>
                    <a:pt x="2894" y="820"/>
                  </a:cubicBezTo>
                  <a:lnTo>
                    <a:pt x="3537" y="344"/>
                  </a:lnTo>
                  <a:lnTo>
                    <a:pt x="4156" y="510"/>
                  </a:lnTo>
                  <a:lnTo>
                    <a:pt x="4215" y="510"/>
                  </a:lnTo>
                  <a:lnTo>
                    <a:pt x="5358" y="344"/>
                  </a:lnTo>
                  <a:close/>
                  <a:moveTo>
                    <a:pt x="2882" y="7225"/>
                  </a:moveTo>
                  <a:lnTo>
                    <a:pt x="4096" y="7892"/>
                  </a:lnTo>
                  <a:lnTo>
                    <a:pt x="3203" y="8654"/>
                  </a:lnTo>
                  <a:lnTo>
                    <a:pt x="3191" y="8654"/>
                  </a:lnTo>
                  <a:lnTo>
                    <a:pt x="2644" y="7690"/>
                  </a:lnTo>
                  <a:lnTo>
                    <a:pt x="2858" y="7225"/>
                  </a:lnTo>
                  <a:close/>
                  <a:moveTo>
                    <a:pt x="5442" y="6737"/>
                  </a:moveTo>
                  <a:lnTo>
                    <a:pt x="5442" y="7094"/>
                  </a:lnTo>
                  <a:lnTo>
                    <a:pt x="5239" y="7190"/>
                  </a:lnTo>
                  <a:cubicBezTo>
                    <a:pt x="5168" y="7237"/>
                    <a:pt x="5144" y="7344"/>
                    <a:pt x="5180" y="7416"/>
                  </a:cubicBezTo>
                  <a:cubicBezTo>
                    <a:pt x="5212" y="7465"/>
                    <a:pt x="5273" y="7497"/>
                    <a:pt x="5331" y="7497"/>
                  </a:cubicBezTo>
                  <a:cubicBezTo>
                    <a:pt x="5357" y="7497"/>
                    <a:pt x="5383" y="7490"/>
                    <a:pt x="5406" y="7475"/>
                  </a:cubicBezTo>
                  <a:lnTo>
                    <a:pt x="5882" y="7213"/>
                  </a:lnTo>
                  <a:lnTo>
                    <a:pt x="5894" y="7213"/>
                  </a:lnTo>
                  <a:lnTo>
                    <a:pt x="6120" y="7666"/>
                  </a:lnTo>
                  <a:lnTo>
                    <a:pt x="5573" y="8654"/>
                  </a:lnTo>
                  <a:lnTo>
                    <a:pt x="5561" y="8654"/>
                  </a:lnTo>
                  <a:lnTo>
                    <a:pt x="4668" y="7892"/>
                  </a:lnTo>
                  <a:lnTo>
                    <a:pt x="4811" y="7821"/>
                  </a:lnTo>
                  <a:cubicBezTo>
                    <a:pt x="4882" y="7773"/>
                    <a:pt x="4918" y="7666"/>
                    <a:pt x="4870" y="7594"/>
                  </a:cubicBezTo>
                  <a:cubicBezTo>
                    <a:pt x="4837" y="7545"/>
                    <a:pt x="4782" y="7513"/>
                    <a:pt x="4724" y="7513"/>
                  </a:cubicBezTo>
                  <a:cubicBezTo>
                    <a:pt x="4697" y="7513"/>
                    <a:pt x="4670" y="7520"/>
                    <a:pt x="4644" y="7535"/>
                  </a:cubicBezTo>
                  <a:lnTo>
                    <a:pt x="4382" y="7690"/>
                  </a:lnTo>
                  <a:lnTo>
                    <a:pt x="3310" y="7094"/>
                  </a:lnTo>
                  <a:lnTo>
                    <a:pt x="3310" y="6737"/>
                  </a:lnTo>
                  <a:cubicBezTo>
                    <a:pt x="3632" y="6892"/>
                    <a:pt x="3989" y="6975"/>
                    <a:pt x="4382" y="6975"/>
                  </a:cubicBezTo>
                  <a:cubicBezTo>
                    <a:pt x="4763" y="6975"/>
                    <a:pt x="5120" y="6880"/>
                    <a:pt x="5442" y="6737"/>
                  </a:cubicBezTo>
                  <a:close/>
                  <a:moveTo>
                    <a:pt x="4382" y="8071"/>
                  </a:moveTo>
                  <a:lnTo>
                    <a:pt x="4572" y="8237"/>
                  </a:lnTo>
                  <a:lnTo>
                    <a:pt x="4560" y="9630"/>
                  </a:lnTo>
                  <a:lnTo>
                    <a:pt x="4203" y="9630"/>
                  </a:lnTo>
                  <a:cubicBezTo>
                    <a:pt x="4203" y="9630"/>
                    <a:pt x="4191" y="9630"/>
                    <a:pt x="4191" y="9619"/>
                  </a:cubicBezTo>
                  <a:lnTo>
                    <a:pt x="4191" y="8237"/>
                  </a:lnTo>
                  <a:lnTo>
                    <a:pt x="4382" y="8071"/>
                  </a:lnTo>
                  <a:close/>
                  <a:moveTo>
                    <a:pt x="453" y="8726"/>
                  </a:moveTo>
                  <a:lnTo>
                    <a:pt x="1393" y="9535"/>
                  </a:lnTo>
                  <a:cubicBezTo>
                    <a:pt x="1512" y="9630"/>
                    <a:pt x="1584" y="9785"/>
                    <a:pt x="1584" y="9928"/>
                  </a:cubicBezTo>
                  <a:lnTo>
                    <a:pt x="1584" y="10107"/>
                  </a:lnTo>
                  <a:lnTo>
                    <a:pt x="334" y="9833"/>
                  </a:lnTo>
                  <a:lnTo>
                    <a:pt x="334" y="9178"/>
                  </a:lnTo>
                  <a:cubicBezTo>
                    <a:pt x="334" y="9011"/>
                    <a:pt x="369" y="8857"/>
                    <a:pt x="453" y="8726"/>
                  </a:cubicBezTo>
                  <a:close/>
                  <a:moveTo>
                    <a:pt x="3504" y="0"/>
                  </a:moveTo>
                  <a:cubicBezTo>
                    <a:pt x="3468" y="0"/>
                    <a:pt x="3431" y="17"/>
                    <a:pt x="3406" y="34"/>
                  </a:cubicBezTo>
                  <a:lnTo>
                    <a:pt x="2751" y="522"/>
                  </a:lnTo>
                  <a:lnTo>
                    <a:pt x="1941" y="522"/>
                  </a:lnTo>
                  <a:cubicBezTo>
                    <a:pt x="1846" y="522"/>
                    <a:pt x="1774" y="606"/>
                    <a:pt x="1774" y="689"/>
                  </a:cubicBezTo>
                  <a:lnTo>
                    <a:pt x="1774" y="1403"/>
                  </a:lnTo>
                  <a:lnTo>
                    <a:pt x="1239" y="1403"/>
                  </a:lnTo>
                  <a:cubicBezTo>
                    <a:pt x="1179" y="1403"/>
                    <a:pt x="1131" y="1439"/>
                    <a:pt x="1108" y="1475"/>
                  </a:cubicBezTo>
                  <a:cubicBezTo>
                    <a:pt x="1072" y="1522"/>
                    <a:pt x="1060" y="1582"/>
                    <a:pt x="1072" y="1629"/>
                  </a:cubicBezTo>
                  <a:lnTo>
                    <a:pt x="1382" y="2582"/>
                  </a:lnTo>
                  <a:lnTo>
                    <a:pt x="1108" y="2868"/>
                  </a:lnTo>
                  <a:cubicBezTo>
                    <a:pt x="1060" y="2903"/>
                    <a:pt x="1048" y="2987"/>
                    <a:pt x="1072" y="3046"/>
                  </a:cubicBezTo>
                  <a:lnTo>
                    <a:pt x="1417" y="3892"/>
                  </a:lnTo>
                  <a:cubicBezTo>
                    <a:pt x="1322" y="3975"/>
                    <a:pt x="1262" y="4106"/>
                    <a:pt x="1251" y="4249"/>
                  </a:cubicBezTo>
                  <a:cubicBezTo>
                    <a:pt x="1239" y="4404"/>
                    <a:pt x="1298" y="4582"/>
                    <a:pt x="1405" y="4701"/>
                  </a:cubicBezTo>
                  <a:cubicBezTo>
                    <a:pt x="1524" y="4832"/>
                    <a:pt x="1679" y="4904"/>
                    <a:pt x="1846" y="4904"/>
                  </a:cubicBezTo>
                  <a:lnTo>
                    <a:pt x="1965" y="4904"/>
                  </a:lnTo>
                  <a:cubicBezTo>
                    <a:pt x="2060" y="5582"/>
                    <a:pt x="2441" y="6190"/>
                    <a:pt x="2989" y="6571"/>
                  </a:cubicBezTo>
                  <a:lnTo>
                    <a:pt x="2989" y="6940"/>
                  </a:lnTo>
                  <a:cubicBezTo>
                    <a:pt x="2953" y="6928"/>
                    <a:pt x="2917" y="6922"/>
                    <a:pt x="2883" y="6922"/>
                  </a:cubicBezTo>
                  <a:cubicBezTo>
                    <a:pt x="2849" y="6922"/>
                    <a:pt x="2816" y="6928"/>
                    <a:pt x="2786" y="6940"/>
                  </a:cubicBezTo>
                  <a:cubicBezTo>
                    <a:pt x="2691" y="6963"/>
                    <a:pt x="2620" y="7035"/>
                    <a:pt x="2572" y="7118"/>
                  </a:cubicBezTo>
                  <a:lnTo>
                    <a:pt x="2322" y="7618"/>
                  </a:lnTo>
                  <a:lnTo>
                    <a:pt x="881" y="8035"/>
                  </a:lnTo>
                  <a:cubicBezTo>
                    <a:pt x="358" y="8190"/>
                    <a:pt x="0" y="8666"/>
                    <a:pt x="0" y="9202"/>
                  </a:cubicBezTo>
                  <a:lnTo>
                    <a:pt x="0" y="11047"/>
                  </a:lnTo>
                  <a:cubicBezTo>
                    <a:pt x="0" y="11131"/>
                    <a:pt x="72" y="11214"/>
                    <a:pt x="167" y="11214"/>
                  </a:cubicBezTo>
                  <a:cubicBezTo>
                    <a:pt x="250" y="11214"/>
                    <a:pt x="334" y="11131"/>
                    <a:pt x="334" y="11047"/>
                  </a:cubicBezTo>
                  <a:lnTo>
                    <a:pt x="334" y="10202"/>
                  </a:lnTo>
                  <a:lnTo>
                    <a:pt x="1584" y="10476"/>
                  </a:lnTo>
                  <a:lnTo>
                    <a:pt x="1584" y="11047"/>
                  </a:lnTo>
                  <a:cubicBezTo>
                    <a:pt x="1584" y="11131"/>
                    <a:pt x="1655" y="11214"/>
                    <a:pt x="1739" y="11214"/>
                  </a:cubicBezTo>
                  <a:cubicBezTo>
                    <a:pt x="1834" y="11214"/>
                    <a:pt x="1905" y="11131"/>
                    <a:pt x="1905" y="11047"/>
                  </a:cubicBezTo>
                  <a:lnTo>
                    <a:pt x="1905" y="9952"/>
                  </a:lnTo>
                  <a:cubicBezTo>
                    <a:pt x="1905" y="9690"/>
                    <a:pt x="1798" y="9452"/>
                    <a:pt x="1608" y="9297"/>
                  </a:cubicBezTo>
                  <a:lnTo>
                    <a:pt x="667" y="8487"/>
                  </a:lnTo>
                  <a:cubicBezTo>
                    <a:pt x="762" y="8416"/>
                    <a:pt x="870" y="8368"/>
                    <a:pt x="965" y="8345"/>
                  </a:cubicBezTo>
                  <a:lnTo>
                    <a:pt x="2382" y="7928"/>
                  </a:lnTo>
                  <a:lnTo>
                    <a:pt x="2906" y="8833"/>
                  </a:lnTo>
                  <a:cubicBezTo>
                    <a:pt x="2953" y="8916"/>
                    <a:pt x="3036" y="8976"/>
                    <a:pt x="3144" y="8999"/>
                  </a:cubicBezTo>
                  <a:lnTo>
                    <a:pt x="3203" y="8999"/>
                  </a:lnTo>
                  <a:cubicBezTo>
                    <a:pt x="3275" y="8999"/>
                    <a:pt x="3370" y="8964"/>
                    <a:pt x="3429" y="8916"/>
                  </a:cubicBezTo>
                  <a:lnTo>
                    <a:pt x="3870" y="8535"/>
                  </a:lnTo>
                  <a:lnTo>
                    <a:pt x="3870" y="9630"/>
                  </a:lnTo>
                  <a:cubicBezTo>
                    <a:pt x="3870" y="9833"/>
                    <a:pt x="4025" y="9976"/>
                    <a:pt x="4215" y="9976"/>
                  </a:cubicBezTo>
                  <a:lnTo>
                    <a:pt x="4572" y="9976"/>
                  </a:lnTo>
                  <a:cubicBezTo>
                    <a:pt x="4763" y="9976"/>
                    <a:pt x="4918" y="9833"/>
                    <a:pt x="4918" y="9630"/>
                  </a:cubicBezTo>
                  <a:lnTo>
                    <a:pt x="4918" y="8535"/>
                  </a:lnTo>
                  <a:lnTo>
                    <a:pt x="5358" y="8916"/>
                  </a:lnTo>
                  <a:cubicBezTo>
                    <a:pt x="5418" y="8976"/>
                    <a:pt x="5489" y="8999"/>
                    <a:pt x="5584" y="8999"/>
                  </a:cubicBezTo>
                  <a:lnTo>
                    <a:pt x="5644" y="8999"/>
                  </a:lnTo>
                  <a:cubicBezTo>
                    <a:pt x="5751" y="8976"/>
                    <a:pt x="5834" y="8916"/>
                    <a:pt x="5882" y="8833"/>
                  </a:cubicBezTo>
                  <a:lnTo>
                    <a:pt x="6406" y="7928"/>
                  </a:lnTo>
                  <a:lnTo>
                    <a:pt x="7811" y="8345"/>
                  </a:lnTo>
                  <a:cubicBezTo>
                    <a:pt x="7918" y="8368"/>
                    <a:pt x="8025" y="8428"/>
                    <a:pt x="8109" y="8487"/>
                  </a:cubicBezTo>
                  <a:lnTo>
                    <a:pt x="7180" y="9297"/>
                  </a:lnTo>
                  <a:cubicBezTo>
                    <a:pt x="6977" y="9452"/>
                    <a:pt x="6882" y="9690"/>
                    <a:pt x="6882" y="9952"/>
                  </a:cubicBezTo>
                  <a:lnTo>
                    <a:pt x="6882" y="11035"/>
                  </a:lnTo>
                  <a:cubicBezTo>
                    <a:pt x="6882" y="11119"/>
                    <a:pt x="6954" y="11202"/>
                    <a:pt x="7037" y="11202"/>
                  </a:cubicBezTo>
                  <a:cubicBezTo>
                    <a:pt x="7132" y="11202"/>
                    <a:pt x="7204" y="11119"/>
                    <a:pt x="7204" y="11035"/>
                  </a:cubicBezTo>
                  <a:lnTo>
                    <a:pt x="7204" y="10464"/>
                  </a:lnTo>
                  <a:lnTo>
                    <a:pt x="7430" y="10428"/>
                  </a:lnTo>
                  <a:cubicBezTo>
                    <a:pt x="7513" y="10404"/>
                    <a:pt x="7573" y="10321"/>
                    <a:pt x="7549" y="10226"/>
                  </a:cubicBezTo>
                  <a:cubicBezTo>
                    <a:pt x="7539" y="10155"/>
                    <a:pt x="7469" y="10101"/>
                    <a:pt x="7397" y="10101"/>
                  </a:cubicBezTo>
                  <a:cubicBezTo>
                    <a:pt x="7384" y="10101"/>
                    <a:pt x="7371" y="10103"/>
                    <a:pt x="7358" y="10107"/>
                  </a:cubicBezTo>
                  <a:lnTo>
                    <a:pt x="7204" y="10142"/>
                  </a:lnTo>
                  <a:lnTo>
                    <a:pt x="7204" y="9952"/>
                  </a:lnTo>
                  <a:cubicBezTo>
                    <a:pt x="7204" y="9785"/>
                    <a:pt x="7275" y="9630"/>
                    <a:pt x="7394" y="9547"/>
                  </a:cubicBezTo>
                  <a:lnTo>
                    <a:pt x="8335" y="8737"/>
                  </a:lnTo>
                  <a:cubicBezTo>
                    <a:pt x="8406" y="8880"/>
                    <a:pt x="8454" y="9023"/>
                    <a:pt x="8454" y="9190"/>
                  </a:cubicBezTo>
                  <a:lnTo>
                    <a:pt x="8454" y="9845"/>
                  </a:lnTo>
                  <a:lnTo>
                    <a:pt x="8049" y="9928"/>
                  </a:lnTo>
                  <a:cubicBezTo>
                    <a:pt x="7966" y="9952"/>
                    <a:pt x="7906" y="10035"/>
                    <a:pt x="7930" y="10131"/>
                  </a:cubicBezTo>
                  <a:cubicBezTo>
                    <a:pt x="7954" y="10202"/>
                    <a:pt x="8025" y="10261"/>
                    <a:pt x="8097" y="10261"/>
                  </a:cubicBezTo>
                  <a:lnTo>
                    <a:pt x="8132" y="10261"/>
                  </a:lnTo>
                  <a:lnTo>
                    <a:pt x="8454" y="10190"/>
                  </a:lnTo>
                  <a:lnTo>
                    <a:pt x="8454" y="11035"/>
                  </a:lnTo>
                  <a:cubicBezTo>
                    <a:pt x="8454" y="11119"/>
                    <a:pt x="8525" y="11202"/>
                    <a:pt x="8621" y="11202"/>
                  </a:cubicBezTo>
                  <a:cubicBezTo>
                    <a:pt x="8704" y="11202"/>
                    <a:pt x="8787" y="11119"/>
                    <a:pt x="8787" y="11035"/>
                  </a:cubicBezTo>
                  <a:lnTo>
                    <a:pt x="8751" y="9190"/>
                  </a:lnTo>
                  <a:cubicBezTo>
                    <a:pt x="8751" y="8654"/>
                    <a:pt x="8394" y="8178"/>
                    <a:pt x="7870" y="8023"/>
                  </a:cubicBezTo>
                  <a:lnTo>
                    <a:pt x="6430" y="7606"/>
                  </a:lnTo>
                  <a:lnTo>
                    <a:pt x="6180" y="7106"/>
                  </a:lnTo>
                  <a:cubicBezTo>
                    <a:pt x="6132" y="7011"/>
                    <a:pt x="6061" y="6952"/>
                    <a:pt x="5965" y="6928"/>
                  </a:cubicBezTo>
                  <a:cubicBezTo>
                    <a:pt x="5930" y="6922"/>
                    <a:pt x="5894" y="6919"/>
                    <a:pt x="5860" y="6919"/>
                  </a:cubicBezTo>
                  <a:cubicBezTo>
                    <a:pt x="5826" y="6919"/>
                    <a:pt x="5793" y="6922"/>
                    <a:pt x="5763" y="6928"/>
                  </a:cubicBezTo>
                  <a:lnTo>
                    <a:pt x="5763" y="6559"/>
                  </a:lnTo>
                  <a:cubicBezTo>
                    <a:pt x="6311" y="6166"/>
                    <a:pt x="6704" y="5570"/>
                    <a:pt x="6787" y="4892"/>
                  </a:cubicBezTo>
                  <a:lnTo>
                    <a:pt x="6894" y="4892"/>
                  </a:lnTo>
                  <a:cubicBezTo>
                    <a:pt x="7216" y="4892"/>
                    <a:pt x="7489" y="4654"/>
                    <a:pt x="7513" y="4356"/>
                  </a:cubicBezTo>
                  <a:cubicBezTo>
                    <a:pt x="7537" y="4189"/>
                    <a:pt x="7478" y="4011"/>
                    <a:pt x="7370" y="3892"/>
                  </a:cubicBezTo>
                  <a:lnTo>
                    <a:pt x="7358" y="3868"/>
                  </a:lnTo>
                  <a:lnTo>
                    <a:pt x="7680" y="3034"/>
                  </a:lnTo>
                  <a:cubicBezTo>
                    <a:pt x="7716" y="2975"/>
                    <a:pt x="7692" y="2903"/>
                    <a:pt x="7656" y="2856"/>
                  </a:cubicBezTo>
                  <a:lnTo>
                    <a:pt x="7370" y="2582"/>
                  </a:lnTo>
                  <a:lnTo>
                    <a:pt x="7680" y="1629"/>
                  </a:lnTo>
                  <a:cubicBezTo>
                    <a:pt x="7692" y="1582"/>
                    <a:pt x="7692" y="1522"/>
                    <a:pt x="7656" y="1475"/>
                  </a:cubicBezTo>
                  <a:cubicBezTo>
                    <a:pt x="7620" y="1427"/>
                    <a:pt x="7573" y="1403"/>
                    <a:pt x="7513" y="1403"/>
                  </a:cubicBezTo>
                  <a:lnTo>
                    <a:pt x="6882" y="1403"/>
                  </a:lnTo>
                  <a:lnTo>
                    <a:pt x="7144" y="748"/>
                  </a:lnTo>
                  <a:cubicBezTo>
                    <a:pt x="7156" y="701"/>
                    <a:pt x="7156" y="641"/>
                    <a:pt x="7132" y="606"/>
                  </a:cubicBezTo>
                  <a:cubicBezTo>
                    <a:pt x="7097" y="558"/>
                    <a:pt x="7061" y="522"/>
                    <a:pt x="7001" y="522"/>
                  </a:cubicBezTo>
                  <a:lnTo>
                    <a:pt x="6013" y="522"/>
                  </a:lnTo>
                  <a:lnTo>
                    <a:pt x="5537" y="46"/>
                  </a:lnTo>
                  <a:cubicBezTo>
                    <a:pt x="5519" y="28"/>
                    <a:pt x="5479" y="2"/>
                    <a:pt x="5440" y="2"/>
                  </a:cubicBezTo>
                  <a:cubicBezTo>
                    <a:pt x="5429" y="2"/>
                    <a:pt x="5417" y="5"/>
                    <a:pt x="5406" y="10"/>
                  </a:cubicBezTo>
                  <a:lnTo>
                    <a:pt x="4215" y="165"/>
                  </a:lnTo>
                  <a:lnTo>
                    <a:pt x="3548" y="10"/>
                  </a:lnTo>
                  <a:cubicBezTo>
                    <a:pt x="3535" y="3"/>
                    <a:pt x="3520" y="0"/>
                    <a:pt x="3504"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2" name="Google Shape;692;p35"/>
          <p:cNvSpPr txBox="1">
            <a:spLocks noGrp="1"/>
          </p:cNvSpPr>
          <p:nvPr>
            <p:ph type="subTitle" idx="3"/>
          </p:nvPr>
        </p:nvSpPr>
        <p:spPr>
          <a:xfrm>
            <a:off x="3706700" y="4335644"/>
            <a:ext cx="2849700" cy="489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t>Send previous employment certificates</a:t>
            </a:r>
            <a:endParaRPr sz="1200"/>
          </a:p>
        </p:txBody>
      </p:sp>
      <p:grpSp>
        <p:nvGrpSpPr>
          <p:cNvPr id="693" name="Google Shape;693;p35"/>
          <p:cNvGrpSpPr/>
          <p:nvPr/>
        </p:nvGrpSpPr>
        <p:grpSpPr>
          <a:xfrm>
            <a:off x="4588934" y="2856150"/>
            <a:ext cx="472341" cy="640769"/>
            <a:chOff x="910723" y="1508212"/>
            <a:chExt cx="251660" cy="350166"/>
          </a:xfrm>
        </p:grpSpPr>
        <p:sp>
          <p:nvSpPr>
            <p:cNvPr id="694" name="Google Shape;694;p35"/>
            <p:cNvSpPr/>
            <p:nvPr/>
          </p:nvSpPr>
          <p:spPr>
            <a:xfrm>
              <a:off x="910723" y="1508212"/>
              <a:ext cx="251660" cy="350166"/>
            </a:xfrm>
            <a:custGeom>
              <a:avLst/>
              <a:gdLst/>
              <a:ahLst/>
              <a:cxnLst/>
              <a:rect l="l" t="t" r="r" b="b"/>
              <a:pathLst>
                <a:path w="7907" h="11002" extrusionOk="0">
                  <a:moveTo>
                    <a:pt x="3942" y="334"/>
                  </a:moveTo>
                  <a:cubicBezTo>
                    <a:pt x="4132" y="334"/>
                    <a:pt x="4299" y="441"/>
                    <a:pt x="4394" y="608"/>
                  </a:cubicBezTo>
                  <a:cubicBezTo>
                    <a:pt x="4418" y="644"/>
                    <a:pt x="4466" y="679"/>
                    <a:pt x="4525" y="679"/>
                  </a:cubicBezTo>
                  <a:lnTo>
                    <a:pt x="5132" y="679"/>
                  </a:lnTo>
                  <a:cubicBezTo>
                    <a:pt x="5240" y="679"/>
                    <a:pt x="5311" y="763"/>
                    <a:pt x="5311" y="858"/>
                  </a:cubicBezTo>
                  <a:lnTo>
                    <a:pt x="5311" y="1382"/>
                  </a:lnTo>
                  <a:lnTo>
                    <a:pt x="2573" y="1382"/>
                  </a:lnTo>
                  <a:lnTo>
                    <a:pt x="2573" y="858"/>
                  </a:lnTo>
                  <a:cubicBezTo>
                    <a:pt x="2573" y="751"/>
                    <a:pt x="2668" y="679"/>
                    <a:pt x="2751" y="679"/>
                  </a:cubicBezTo>
                  <a:lnTo>
                    <a:pt x="3358" y="679"/>
                  </a:lnTo>
                  <a:cubicBezTo>
                    <a:pt x="3418" y="679"/>
                    <a:pt x="3466" y="644"/>
                    <a:pt x="3501" y="608"/>
                  </a:cubicBezTo>
                  <a:cubicBezTo>
                    <a:pt x="3585" y="441"/>
                    <a:pt x="3763" y="334"/>
                    <a:pt x="3942" y="334"/>
                  </a:cubicBezTo>
                  <a:close/>
                  <a:moveTo>
                    <a:pt x="7240" y="1013"/>
                  </a:moveTo>
                  <a:cubicBezTo>
                    <a:pt x="7442" y="1013"/>
                    <a:pt x="7609" y="1179"/>
                    <a:pt x="7609" y="1370"/>
                  </a:cubicBezTo>
                  <a:lnTo>
                    <a:pt x="7609" y="10323"/>
                  </a:lnTo>
                  <a:lnTo>
                    <a:pt x="7585" y="10323"/>
                  </a:lnTo>
                  <a:cubicBezTo>
                    <a:pt x="7585" y="10514"/>
                    <a:pt x="7430" y="10681"/>
                    <a:pt x="7228" y="10681"/>
                  </a:cubicBezTo>
                  <a:lnTo>
                    <a:pt x="691" y="10681"/>
                  </a:lnTo>
                  <a:cubicBezTo>
                    <a:pt x="501" y="10681"/>
                    <a:pt x="334" y="10514"/>
                    <a:pt x="334" y="10323"/>
                  </a:cubicBezTo>
                  <a:lnTo>
                    <a:pt x="334" y="1370"/>
                  </a:lnTo>
                  <a:cubicBezTo>
                    <a:pt x="334" y="1179"/>
                    <a:pt x="501" y="1013"/>
                    <a:pt x="691" y="1013"/>
                  </a:cubicBezTo>
                  <a:lnTo>
                    <a:pt x="2263" y="1013"/>
                  </a:lnTo>
                  <a:lnTo>
                    <a:pt x="2263" y="1537"/>
                  </a:lnTo>
                  <a:cubicBezTo>
                    <a:pt x="2263" y="1632"/>
                    <a:pt x="2335" y="1703"/>
                    <a:pt x="2418" y="1703"/>
                  </a:cubicBezTo>
                  <a:lnTo>
                    <a:pt x="5525" y="1703"/>
                  </a:lnTo>
                  <a:cubicBezTo>
                    <a:pt x="5609" y="1703"/>
                    <a:pt x="5680" y="1632"/>
                    <a:pt x="5680" y="1537"/>
                  </a:cubicBezTo>
                  <a:lnTo>
                    <a:pt x="5680" y="1013"/>
                  </a:lnTo>
                  <a:close/>
                  <a:moveTo>
                    <a:pt x="3954" y="1"/>
                  </a:moveTo>
                  <a:cubicBezTo>
                    <a:pt x="3692" y="1"/>
                    <a:pt x="3442" y="144"/>
                    <a:pt x="3275" y="346"/>
                  </a:cubicBezTo>
                  <a:lnTo>
                    <a:pt x="2751" y="346"/>
                  </a:lnTo>
                  <a:cubicBezTo>
                    <a:pt x="2525" y="346"/>
                    <a:pt x="2335" y="501"/>
                    <a:pt x="2275" y="691"/>
                  </a:cubicBezTo>
                  <a:lnTo>
                    <a:pt x="680" y="691"/>
                  </a:lnTo>
                  <a:cubicBezTo>
                    <a:pt x="310" y="691"/>
                    <a:pt x="1" y="989"/>
                    <a:pt x="1" y="1382"/>
                  </a:cubicBezTo>
                  <a:lnTo>
                    <a:pt x="1" y="10323"/>
                  </a:lnTo>
                  <a:cubicBezTo>
                    <a:pt x="1" y="10692"/>
                    <a:pt x="299" y="11002"/>
                    <a:pt x="680" y="11002"/>
                  </a:cubicBezTo>
                  <a:lnTo>
                    <a:pt x="7216" y="11002"/>
                  </a:lnTo>
                  <a:cubicBezTo>
                    <a:pt x="7585" y="11002"/>
                    <a:pt x="7907" y="10704"/>
                    <a:pt x="7907" y="10323"/>
                  </a:cubicBezTo>
                  <a:lnTo>
                    <a:pt x="7907" y="1382"/>
                  </a:lnTo>
                  <a:cubicBezTo>
                    <a:pt x="7907" y="989"/>
                    <a:pt x="7609" y="691"/>
                    <a:pt x="7228" y="691"/>
                  </a:cubicBezTo>
                  <a:lnTo>
                    <a:pt x="5644" y="691"/>
                  </a:lnTo>
                  <a:cubicBezTo>
                    <a:pt x="5561" y="501"/>
                    <a:pt x="5383" y="346"/>
                    <a:pt x="5168" y="346"/>
                  </a:cubicBezTo>
                  <a:lnTo>
                    <a:pt x="4644" y="346"/>
                  </a:lnTo>
                  <a:cubicBezTo>
                    <a:pt x="4478" y="144"/>
                    <a:pt x="4228" y="1"/>
                    <a:pt x="3954" y="1"/>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5"/>
            <p:cNvSpPr/>
            <p:nvPr/>
          </p:nvSpPr>
          <p:spPr>
            <a:xfrm>
              <a:off x="1031604" y="1530205"/>
              <a:ext cx="10280" cy="10248"/>
            </a:xfrm>
            <a:custGeom>
              <a:avLst/>
              <a:gdLst/>
              <a:ahLst/>
              <a:cxnLst/>
              <a:rect l="l" t="t" r="r" b="b"/>
              <a:pathLst>
                <a:path w="323" h="322" extrusionOk="0">
                  <a:moveTo>
                    <a:pt x="156" y="0"/>
                  </a:moveTo>
                  <a:cubicBezTo>
                    <a:pt x="72" y="0"/>
                    <a:pt x="1" y="72"/>
                    <a:pt x="1" y="167"/>
                  </a:cubicBezTo>
                  <a:cubicBezTo>
                    <a:pt x="1" y="250"/>
                    <a:pt x="72" y="322"/>
                    <a:pt x="156" y="322"/>
                  </a:cubicBezTo>
                  <a:cubicBezTo>
                    <a:pt x="251" y="322"/>
                    <a:pt x="322" y="250"/>
                    <a:pt x="322" y="167"/>
                  </a:cubicBezTo>
                  <a:cubicBezTo>
                    <a:pt x="322" y="72"/>
                    <a:pt x="251" y="0"/>
                    <a:pt x="156"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5"/>
            <p:cNvSpPr/>
            <p:nvPr/>
          </p:nvSpPr>
          <p:spPr>
            <a:xfrm>
              <a:off x="932334" y="1551784"/>
              <a:ext cx="208088" cy="273653"/>
            </a:xfrm>
            <a:custGeom>
              <a:avLst/>
              <a:gdLst/>
              <a:ahLst/>
              <a:cxnLst/>
              <a:rect l="l" t="t" r="r" b="b"/>
              <a:pathLst>
                <a:path w="6538" h="8598" extrusionOk="0">
                  <a:moveTo>
                    <a:pt x="167" y="1"/>
                  </a:moveTo>
                  <a:cubicBezTo>
                    <a:pt x="72" y="1"/>
                    <a:pt x="1" y="84"/>
                    <a:pt x="1" y="168"/>
                  </a:cubicBezTo>
                  <a:lnTo>
                    <a:pt x="1" y="8430"/>
                  </a:lnTo>
                  <a:cubicBezTo>
                    <a:pt x="1" y="8526"/>
                    <a:pt x="72" y="8597"/>
                    <a:pt x="167" y="8597"/>
                  </a:cubicBezTo>
                  <a:lnTo>
                    <a:pt x="6358" y="8597"/>
                  </a:lnTo>
                  <a:cubicBezTo>
                    <a:pt x="6442" y="8597"/>
                    <a:pt x="6525" y="8526"/>
                    <a:pt x="6525" y="8430"/>
                  </a:cubicBezTo>
                  <a:lnTo>
                    <a:pt x="6525" y="168"/>
                  </a:lnTo>
                  <a:cubicBezTo>
                    <a:pt x="6537" y="84"/>
                    <a:pt x="6466" y="13"/>
                    <a:pt x="6370" y="13"/>
                  </a:cubicBezTo>
                  <a:lnTo>
                    <a:pt x="5513" y="13"/>
                  </a:lnTo>
                  <a:cubicBezTo>
                    <a:pt x="5418" y="13"/>
                    <a:pt x="5346" y="84"/>
                    <a:pt x="5346" y="168"/>
                  </a:cubicBezTo>
                  <a:cubicBezTo>
                    <a:pt x="5346" y="263"/>
                    <a:pt x="5418" y="334"/>
                    <a:pt x="5513" y="334"/>
                  </a:cubicBezTo>
                  <a:lnTo>
                    <a:pt x="6204" y="334"/>
                  </a:lnTo>
                  <a:lnTo>
                    <a:pt x="6204" y="8264"/>
                  </a:lnTo>
                  <a:lnTo>
                    <a:pt x="334" y="8264"/>
                  </a:lnTo>
                  <a:lnTo>
                    <a:pt x="334" y="334"/>
                  </a:lnTo>
                  <a:lnTo>
                    <a:pt x="1024" y="334"/>
                  </a:lnTo>
                  <a:cubicBezTo>
                    <a:pt x="1120" y="334"/>
                    <a:pt x="1191" y="263"/>
                    <a:pt x="1191" y="168"/>
                  </a:cubicBezTo>
                  <a:cubicBezTo>
                    <a:pt x="1191" y="84"/>
                    <a:pt x="1120" y="1"/>
                    <a:pt x="1024" y="1"/>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5"/>
            <p:cNvSpPr/>
            <p:nvPr/>
          </p:nvSpPr>
          <p:spPr>
            <a:xfrm>
              <a:off x="965689" y="1661302"/>
              <a:ext cx="32241" cy="32241"/>
            </a:xfrm>
            <a:custGeom>
              <a:avLst/>
              <a:gdLst/>
              <a:ahLst/>
              <a:cxnLst/>
              <a:rect l="l" t="t" r="r" b="b"/>
              <a:pathLst>
                <a:path w="1013" h="1013" extrusionOk="0">
                  <a:moveTo>
                    <a:pt x="500" y="346"/>
                  </a:moveTo>
                  <a:cubicBezTo>
                    <a:pt x="608" y="346"/>
                    <a:pt x="679" y="441"/>
                    <a:pt x="679" y="525"/>
                  </a:cubicBezTo>
                  <a:cubicBezTo>
                    <a:pt x="703" y="620"/>
                    <a:pt x="608" y="703"/>
                    <a:pt x="500" y="703"/>
                  </a:cubicBezTo>
                  <a:cubicBezTo>
                    <a:pt x="405" y="703"/>
                    <a:pt x="322" y="620"/>
                    <a:pt x="322" y="525"/>
                  </a:cubicBezTo>
                  <a:cubicBezTo>
                    <a:pt x="322" y="417"/>
                    <a:pt x="417" y="346"/>
                    <a:pt x="500" y="346"/>
                  </a:cubicBezTo>
                  <a:close/>
                  <a:moveTo>
                    <a:pt x="500" y="1"/>
                  </a:moveTo>
                  <a:cubicBezTo>
                    <a:pt x="227" y="1"/>
                    <a:pt x="0" y="227"/>
                    <a:pt x="0" y="513"/>
                  </a:cubicBezTo>
                  <a:cubicBezTo>
                    <a:pt x="0" y="787"/>
                    <a:pt x="227" y="1013"/>
                    <a:pt x="500" y="1013"/>
                  </a:cubicBezTo>
                  <a:cubicBezTo>
                    <a:pt x="786" y="1013"/>
                    <a:pt x="1012" y="787"/>
                    <a:pt x="1012" y="513"/>
                  </a:cubicBezTo>
                  <a:cubicBezTo>
                    <a:pt x="1012" y="227"/>
                    <a:pt x="786" y="1"/>
                    <a:pt x="500" y="1"/>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5"/>
            <p:cNvSpPr/>
            <p:nvPr/>
          </p:nvSpPr>
          <p:spPr>
            <a:xfrm>
              <a:off x="965689" y="1710571"/>
              <a:ext cx="32241" cy="32241"/>
            </a:xfrm>
            <a:custGeom>
              <a:avLst/>
              <a:gdLst/>
              <a:ahLst/>
              <a:cxnLst/>
              <a:rect l="l" t="t" r="r" b="b"/>
              <a:pathLst>
                <a:path w="1013" h="1013" extrusionOk="0">
                  <a:moveTo>
                    <a:pt x="500" y="346"/>
                  </a:moveTo>
                  <a:cubicBezTo>
                    <a:pt x="608" y="346"/>
                    <a:pt x="679" y="441"/>
                    <a:pt x="679" y="524"/>
                  </a:cubicBezTo>
                  <a:cubicBezTo>
                    <a:pt x="679" y="608"/>
                    <a:pt x="608" y="703"/>
                    <a:pt x="500" y="703"/>
                  </a:cubicBezTo>
                  <a:cubicBezTo>
                    <a:pt x="405" y="703"/>
                    <a:pt x="322" y="608"/>
                    <a:pt x="322" y="524"/>
                  </a:cubicBezTo>
                  <a:cubicBezTo>
                    <a:pt x="322" y="441"/>
                    <a:pt x="417" y="346"/>
                    <a:pt x="500" y="346"/>
                  </a:cubicBezTo>
                  <a:close/>
                  <a:moveTo>
                    <a:pt x="500" y="1"/>
                  </a:moveTo>
                  <a:cubicBezTo>
                    <a:pt x="227" y="1"/>
                    <a:pt x="0" y="227"/>
                    <a:pt x="0" y="513"/>
                  </a:cubicBezTo>
                  <a:cubicBezTo>
                    <a:pt x="0" y="786"/>
                    <a:pt x="227" y="1013"/>
                    <a:pt x="500" y="1013"/>
                  </a:cubicBezTo>
                  <a:cubicBezTo>
                    <a:pt x="786" y="1013"/>
                    <a:pt x="1012" y="786"/>
                    <a:pt x="1012" y="513"/>
                  </a:cubicBezTo>
                  <a:cubicBezTo>
                    <a:pt x="1012" y="227"/>
                    <a:pt x="786" y="1"/>
                    <a:pt x="500" y="1"/>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5"/>
            <p:cNvSpPr/>
            <p:nvPr/>
          </p:nvSpPr>
          <p:spPr>
            <a:xfrm>
              <a:off x="965689" y="1760604"/>
              <a:ext cx="32241" cy="31859"/>
            </a:xfrm>
            <a:custGeom>
              <a:avLst/>
              <a:gdLst/>
              <a:ahLst/>
              <a:cxnLst/>
              <a:rect l="l" t="t" r="r" b="b"/>
              <a:pathLst>
                <a:path w="1013" h="1001" extrusionOk="0">
                  <a:moveTo>
                    <a:pt x="500" y="322"/>
                  </a:moveTo>
                  <a:cubicBezTo>
                    <a:pt x="608" y="322"/>
                    <a:pt x="679" y="417"/>
                    <a:pt x="679" y="500"/>
                  </a:cubicBezTo>
                  <a:cubicBezTo>
                    <a:pt x="703" y="596"/>
                    <a:pt x="608" y="679"/>
                    <a:pt x="500" y="679"/>
                  </a:cubicBezTo>
                  <a:cubicBezTo>
                    <a:pt x="405" y="679"/>
                    <a:pt x="322" y="584"/>
                    <a:pt x="322" y="500"/>
                  </a:cubicBezTo>
                  <a:cubicBezTo>
                    <a:pt x="322" y="393"/>
                    <a:pt x="417" y="322"/>
                    <a:pt x="500" y="322"/>
                  </a:cubicBezTo>
                  <a:close/>
                  <a:moveTo>
                    <a:pt x="500" y="0"/>
                  </a:moveTo>
                  <a:cubicBezTo>
                    <a:pt x="227" y="0"/>
                    <a:pt x="0" y="215"/>
                    <a:pt x="0" y="500"/>
                  </a:cubicBezTo>
                  <a:cubicBezTo>
                    <a:pt x="0" y="786"/>
                    <a:pt x="227" y="1000"/>
                    <a:pt x="500" y="1000"/>
                  </a:cubicBezTo>
                  <a:cubicBezTo>
                    <a:pt x="786" y="1000"/>
                    <a:pt x="1012" y="786"/>
                    <a:pt x="1012" y="500"/>
                  </a:cubicBezTo>
                  <a:cubicBezTo>
                    <a:pt x="1012" y="215"/>
                    <a:pt x="786" y="0"/>
                    <a:pt x="500"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p:nvPr/>
          </p:nvSpPr>
          <p:spPr>
            <a:xfrm>
              <a:off x="1009643" y="1661302"/>
              <a:ext cx="59899" cy="10662"/>
            </a:xfrm>
            <a:custGeom>
              <a:avLst/>
              <a:gdLst/>
              <a:ahLst/>
              <a:cxnLst/>
              <a:rect l="l" t="t" r="r" b="b"/>
              <a:pathLst>
                <a:path w="1882" h="335" extrusionOk="0">
                  <a:moveTo>
                    <a:pt x="167" y="1"/>
                  </a:moveTo>
                  <a:cubicBezTo>
                    <a:pt x="72" y="1"/>
                    <a:pt x="0" y="72"/>
                    <a:pt x="0" y="167"/>
                  </a:cubicBezTo>
                  <a:cubicBezTo>
                    <a:pt x="0" y="263"/>
                    <a:pt x="72" y="334"/>
                    <a:pt x="167" y="334"/>
                  </a:cubicBezTo>
                  <a:lnTo>
                    <a:pt x="1715" y="334"/>
                  </a:lnTo>
                  <a:cubicBezTo>
                    <a:pt x="1798" y="334"/>
                    <a:pt x="1882" y="263"/>
                    <a:pt x="1882" y="167"/>
                  </a:cubicBezTo>
                  <a:cubicBezTo>
                    <a:pt x="1882" y="72"/>
                    <a:pt x="1798" y="1"/>
                    <a:pt x="1715" y="1"/>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a:off x="1009643" y="1683677"/>
              <a:ext cx="98188" cy="10630"/>
            </a:xfrm>
            <a:custGeom>
              <a:avLst/>
              <a:gdLst/>
              <a:ahLst/>
              <a:cxnLst/>
              <a:rect l="l" t="t" r="r" b="b"/>
              <a:pathLst>
                <a:path w="3085" h="334" extrusionOk="0">
                  <a:moveTo>
                    <a:pt x="167" y="0"/>
                  </a:moveTo>
                  <a:cubicBezTo>
                    <a:pt x="72" y="0"/>
                    <a:pt x="0" y="72"/>
                    <a:pt x="0" y="167"/>
                  </a:cubicBezTo>
                  <a:cubicBezTo>
                    <a:pt x="0" y="250"/>
                    <a:pt x="72" y="334"/>
                    <a:pt x="167" y="334"/>
                  </a:cubicBezTo>
                  <a:lnTo>
                    <a:pt x="2917" y="334"/>
                  </a:lnTo>
                  <a:cubicBezTo>
                    <a:pt x="3013" y="334"/>
                    <a:pt x="3084" y="250"/>
                    <a:pt x="3084" y="167"/>
                  </a:cubicBezTo>
                  <a:cubicBezTo>
                    <a:pt x="3084" y="72"/>
                    <a:pt x="3013" y="0"/>
                    <a:pt x="2917"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5"/>
            <p:cNvSpPr/>
            <p:nvPr/>
          </p:nvSpPr>
          <p:spPr>
            <a:xfrm>
              <a:off x="1009643" y="1710571"/>
              <a:ext cx="59899" cy="10630"/>
            </a:xfrm>
            <a:custGeom>
              <a:avLst/>
              <a:gdLst/>
              <a:ahLst/>
              <a:cxnLst/>
              <a:rect l="l" t="t" r="r" b="b"/>
              <a:pathLst>
                <a:path w="1882" h="334" extrusionOk="0">
                  <a:moveTo>
                    <a:pt x="167" y="1"/>
                  </a:moveTo>
                  <a:cubicBezTo>
                    <a:pt x="72" y="1"/>
                    <a:pt x="0" y="84"/>
                    <a:pt x="0" y="167"/>
                  </a:cubicBezTo>
                  <a:cubicBezTo>
                    <a:pt x="0" y="263"/>
                    <a:pt x="72" y="334"/>
                    <a:pt x="167" y="334"/>
                  </a:cubicBezTo>
                  <a:lnTo>
                    <a:pt x="1715" y="334"/>
                  </a:lnTo>
                  <a:cubicBezTo>
                    <a:pt x="1798" y="334"/>
                    <a:pt x="1882" y="263"/>
                    <a:pt x="1882" y="167"/>
                  </a:cubicBezTo>
                  <a:cubicBezTo>
                    <a:pt x="1882" y="84"/>
                    <a:pt x="1798" y="1"/>
                    <a:pt x="1715" y="1"/>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5"/>
            <p:cNvSpPr/>
            <p:nvPr/>
          </p:nvSpPr>
          <p:spPr>
            <a:xfrm>
              <a:off x="1009643" y="1732946"/>
              <a:ext cx="98188" cy="10630"/>
            </a:xfrm>
            <a:custGeom>
              <a:avLst/>
              <a:gdLst/>
              <a:ahLst/>
              <a:cxnLst/>
              <a:rect l="l" t="t" r="r" b="b"/>
              <a:pathLst>
                <a:path w="3085" h="334" extrusionOk="0">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5"/>
            <p:cNvSpPr/>
            <p:nvPr/>
          </p:nvSpPr>
          <p:spPr>
            <a:xfrm>
              <a:off x="1009643" y="1760604"/>
              <a:ext cx="59899" cy="10248"/>
            </a:xfrm>
            <a:custGeom>
              <a:avLst/>
              <a:gdLst/>
              <a:ahLst/>
              <a:cxnLst/>
              <a:rect l="l" t="t" r="r" b="b"/>
              <a:pathLst>
                <a:path w="1882" h="322" extrusionOk="0">
                  <a:moveTo>
                    <a:pt x="167" y="0"/>
                  </a:moveTo>
                  <a:cubicBezTo>
                    <a:pt x="72" y="0"/>
                    <a:pt x="0" y="72"/>
                    <a:pt x="0" y="155"/>
                  </a:cubicBezTo>
                  <a:cubicBezTo>
                    <a:pt x="0" y="250"/>
                    <a:pt x="72" y="322"/>
                    <a:pt x="167" y="322"/>
                  </a:cubicBezTo>
                  <a:lnTo>
                    <a:pt x="1715" y="322"/>
                  </a:lnTo>
                  <a:cubicBezTo>
                    <a:pt x="1798" y="322"/>
                    <a:pt x="1882" y="250"/>
                    <a:pt x="1882" y="155"/>
                  </a:cubicBezTo>
                  <a:cubicBezTo>
                    <a:pt x="1882" y="72"/>
                    <a:pt x="1798" y="0"/>
                    <a:pt x="1715"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a:off x="1009643" y="1782183"/>
              <a:ext cx="98188" cy="10662"/>
            </a:xfrm>
            <a:custGeom>
              <a:avLst/>
              <a:gdLst/>
              <a:ahLst/>
              <a:cxnLst/>
              <a:rect l="l" t="t" r="r" b="b"/>
              <a:pathLst>
                <a:path w="3085" h="335" extrusionOk="0">
                  <a:moveTo>
                    <a:pt x="167" y="1"/>
                  </a:moveTo>
                  <a:cubicBezTo>
                    <a:pt x="72" y="1"/>
                    <a:pt x="0" y="72"/>
                    <a:pt x="0" y="168"/>
                  </a:cubicBezTo>
                  <a:cubicBezTo>
                    <a:pt x="0" y="251"/>
                    <a:pt x="72" y="334"/>
                    <a:pt x="167" y="334"/>
                  </a:cubicBezTo>
                  <a:lnTo>
                    <a:pt x="2917" y="334"/>
                  </a:lnTo>
                  <a:cubicBezTo>
                    <a:pt x="3013" y="334"/>
                    <a:pt x="3084" y="251"/>
                    <a:pt x="3084" y="168"/>
                  </a:cubicBezTo>
                  <a:cubicBezTo>
                    <a:pt x="3084" y="72"/>
                    <a:pt x="3013" y="1"/>
                    <a:pt x="2917" y="1"/>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5"/>
            <p:cNvSpPr/>
            <p:nvPr/>
          </p:nvSpPr>
          <p:spPr>
            <a:xfrm>
              <a:off x="1009643" y="1579473"/>
              <a:ext cx="98188" cy="10630"/>
            </a:xfrm>
            <a:custGeom>
              <a:avLst/>
              <a:gdLst/>
              <a:ahLst/>
              <a:cxnLst/>
              <a:rect l="l" t="t" r="r" b="b"/>
              <a:pathLst>
                <a:path w="3085" h="334" extrusionOk="0">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5"/>
            <p:cNvSpPr/>
            <p:nvPr/>
          </p:nvSpPr>
          <p:spPr>
            <a:xfrm>
              <a:off x="965689" y="1628711"/>
              <a:ext cx="142142" cy="10662"/>
            </a:xfrm>
            <a:custGeom>
              <a:avLst/>
              <a:gdLst/>
              <a:ahLst/>
              <a:cxnLst/>
              <a:rect l="l" t="t" r="r" b="b"/>
              <a:pathLst>
                <a:path w="4466" h="335" extrusionOk="0">
                  <a:moveTo>
                    <a:pt x="155" y="1"/>
                  </a:moveTo>
                  <a:cubicBezTo>
                    <a:pt x="72" y="1"/>
                    <a:pt x="0" y="72"/>
                    <a:pt x="0" y="168"/>
                  </a:cubicBezTo>
                  <a:cubicBezTo>
                    <a:pt x="0" y="251"/>
                    <a:pt x="72" y="334"/>
                    <a:pt x="155" y="334"/>
                  </a:cubicBezTo>
                  <a:lnTo>
                    <a:pt x="4298" y="334"/>
                  </a:lnTo>
                  <a:cubicBezTo>
                    <a:pt x="4394" y="334"/>
                    <a:pt x="4465" y="251"/>
                    <a:pt x="4465" y="168"/>
                  </a:cubicBezTo>
                  <a:cubicBezTo>
                    <a:pt x="4465" y="72"/>
                    <a:pt x="4394" y="1"/>
                    <a:pt x="4298" y="1"/>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5"/>
            <p:cNvSpPr/>
            <p:nvPr/>
          </p:nvSpPr>
          <p:spPr>
            <a:xfrm>
              <a:off x="1009643" y="1601434"/>
              <a:ext cx="26926" cy="10280"/>
            </a:xfrm>
            <a:custGeom>
              <a:avLst/>
              <a:gdLst/>
              <a:ahLst/>
              <a:cxnLst/>
              <a:rect l="l" t="t" r="r" b="b"/>
              <a:pathLst>
                <a:path w="846" h="323" extrusionOk="0">
                  <a:moveTo>
                    <a:pt x="167" y="1"/>
                  </a:moveTo>
                  <a:cubicBezTo>
                    <a:pt x="72" y="1"/>
                    <a:pt x="0" y="72"/>
                    <a:pt x="0" y="155"/>
                  </a:cubicBezTo>
                  <a:cubicBezTo>
                    <a:pt x="0" y="251"/>
                    <a:pt x="72" y="322"/>
                    <a:pt x="167" y="322"/>
                  </a:cubicBezTo>
                  <a:lnTo>
                    <a:pt x="691" y="322"/>
                  </a:lnTo>
                  <a:cubicBezTo>
                    <a:pt x="774" y="322"/>
                    <a:pt x="846" y="251"/>
                    <a:pt x="846" y="155"/>
                  </a:cubicBezTo>
                  <a:cubicBezTo>
                    <a:pt x="846" y="72"/>
                    <a:pt x="762" y="1"/>
                    <a:pt x="691" y="1"/>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5"/>
            <p:cNvSpPr/>
            <p:nvPr/>
          </p:nvSpPr>
          <p:spPr>
            <a:xfrm>
              <a:off x="1047550" y="1601434"/>
              <a:ext cx="26926" cy="10280"/>
            </a:xfrm>
            <a:custGeom>
              <a:avLst/>
              <a:gdLst/>
              <a:ahLst/>
              <a:cxnLst/>
              <a:rect l="l" t="t" r="r" b="b"/>
              <a:pathLst>
                <a:path w="846" h="323" extrusionOk="0">
                  <a:moveTo>
                    <a:pt x="167" y="1"/>
                  </a:moveTo>
                  <a:cubicBezTo>
                    <a:pt x="71" y="1"/>
                    <a:pt x="0" y="72"/>
                    <a:pt x="0" y="155"/>
                  </a:cubicBezTo>
                  <a:cubicBezTo>
                    <a:pt x="0" y="251"/>
                    <a:pt x="71" y="322"/>
                    <a:pt x="167" y="322"/>
                  </a:cubicBezTo>
                  <a:lnTo>
                    <a:pt x="691" y="322"/>
                  </a:lnTo>
                  <a:cubicBezTo>
                    <a:pt x="774" y="322"/>
                    <a:pt x="845" y="251"/>
                    <a:pt x="845" y="155"/>
                  </a:cubicBezTo>
                  <a:cubicBezTo>
                    <a:pt x="845" y="72"/>
                    <a:pt x="774" y="1"/>
                    <a:pt x="691" y="1"/>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5"/>
            <p:cNvSpPr/>
            <p:nvPr/>
          </p:nvSpPr>
          <p:spPr>
            <a:xfrm>
              <a:off x="966071" y="1579473"/>
              <a:ext cx="32241" cy="32241"/>
            </a:xfrm>
            <a:custGeom>
              <a:avLst/>
              <a:gdLst/>
              <a:ahLst/>
              <a:cxnLst/>
              <a:rect l="l" t="t" r="r" b="b"/>
              <a:pathLst>
                <a:path w="1013" h="1013" extrusionOk="0">
                  <a:moveTo>
                    <a:pt x="691" y="310"/>
                  </a:moveTo>
                  <a:lnTo>
                    <a:pt x="691" y="691"/>
                  </a:lnTo>
                  <a:lnTo>
                    <a:pt x="310" y="691"/>
                  </a:lnTo>
                  <a:lnTo>
                    <a:pt x="310" y="310"/>
                  </a:lnTo>
                  <a:close/>
                  <a:moveTo>
                    <a:pt x="167" y="0"/>
                  </a:moveTo>
                  <a:cubicBezTo>
                    <a:pt x="72" y="0"/>
                    <a:pt x="0" y="71"/>
                    <a:pt x="0" y="167"/>
                  </a:cubicBezTo>
                  <a:lnTo>
                    <a:pt x="0" y="845"/>
                  </a:lnTo>
                  <a:cubicBezTo>
                    <a:pt x="0" y="941"/>
                    <a:pt x="72" y="1012"/>
                    <a:pt x="167" y="1012"/>
                  </a:cubicBezTo>
                  <a:lnTo>
                    <a:pt x="846" y="1012"/>
                  </a:lnTo>
                  <a:cubicBezTo>
                    <a:pt x="941" y="1012"/>
                    <a:pt x="1012" y="941"/>
                    <a:pt x="1012" y="845"/>
                  </a:cubicBezTo>
                  <a:lnTo>
                    <a:pt x="1012" y="167"/>
                  </a:lnTo>
                  <a:cubicBezTo>
                    <a:pt x="1000" y="71"/>
                    <a:pt x="941" y="0"/>
                    <a:pt x="846"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1" name="Google Shape;711;p35"/>
          <p:cNvSpPr txBox="1">
            <a:spLocks noGrp="1"/>
          </p:cNvSpPr>
          <p:nvPr>
            <p:ph type="subTitle" idx="1"/>
          </p:nvPr>
        </p:nvSpPr>
        <p:spPr>
          <a:xfrm>
            <a:off x="3706697" y="3504385"/>
            <a:ext cx="2236800" cy="41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a:t>Third-party Background Check</a:t>
            </a:r>
            <a:endParaRPr/>
          </a:p>
        </p:txBody>
      </p:sp>
      <p:sp>
        <p:nvSpPr>
          <p:cNvPr id="712" name="Google Shape;712;p35"/>
          <p:cNvSpPr/>
          <p:nvPr/>
        </p:nvSpPr>
        <p:spPr>
          <a:xfrm>
            <a:off x="2392200" y="3543550"/>
            <a:ext cx="111600" cy="111600"/>
          </a:xfrm>
          <a:prstGeom prst="rect">
            <a:avLst/>
          </a:pr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3" name="Google Shape;713;p35"/>
          <p:cNvCxnSpPr>
            <a:stCxn id="675" idx="2"/>
            <a:endCxn id="712" idx="2"/>
          </p:cNvCxnSpPr>
          <p:nvPr/>
        </p:nvCxnSpPr>
        <p:spPr>
          <a:xfrm rot="5400000">
            <a:off x="4262025" y="1129150"/>
            <a:ext cx="712200" cy="4340100"/>
          </a:xfrm>
          <a:prstGeom prst="bentConnector3">
            <a:avLst>
              <a:gd name="adj1" fmla="val 243169"/>
            </a:avLst>
          </a:prstGeom>
          <a:noFill/>
          <a:ln w="19050" cap="flat" cmpd="sng">
            <a:solidFill>
              <a:schemeClr val="dk1"/>
            </a:solidFill>
            <a:prstDash val="solid"/>
            <a:round/>
            <a:headEnd type="none" w="sm" len="sm"/>
            <a:tailEnd type="stealth" w="sm" len="sm"/>
          </a:ln>
          <a:effectLst>
            <a:outerShdw blurRad="57150" algn="bl" rotWithShape="0">
              <a:srgbClr val="DFDEFF">
                <a:alpha val="50000"/>
              </a:srgbClr>
            </a:outerShdw>
          </a:effectLst>
        </p:spPr>
      </p:cxnSp>
      <p:cxnSp>
        <p:nvCxnSpPr>
          <p:cNvPr id="714" name="Google Shape;714;p35"/>
          <p:cNvCxnSpPr>
            <a:endCxn id="686" idx="1"/>
          </p:cNvCxnSpPr>
          <p:nvPr/>
        </p:nvCxnSpPr>
        <p:spPr>
          <a:xfrm rot="10800000" flipH="1">
            <a:off x="2523800" y="2626892"/>
            <a:ext cx="2245500" cy="993900"/>
          </a:xfrm>
          <a:prstGeom prst="bentConnector3">
            <a:avLst>
              <a:gd name="adj1" fmla="val 50000"/>
            </a:avLst>
          </a:prstGeom>
          <a:noFill/>
          <a:ln w="19050" cap="flat" cmpd="sng">
            <a:solidFill>
              <a:schemeClr val="dk1"/>
            </a:solidFill>
            <a:prstDash val="solid"/>
            <a:round/>
            <a:headEnd type="none" w="sm" len="sm"/>
            <a:tailEnd type="stealth" w="sm" len="sm"/>
          </a:ln>
          <a:effectLst>
            <a:outerShdw blurRad="57150" algn="bl" rotWithShape="0">
              <a:srgbClr val="DFDEFF">
                <a:alpha val="50000"/>
              </a:srgbClr>
            </a:outerShdw>
          </a:effectLst>
        </p:spPr>
      </p:cxnSp>
      <p:sp>
        <p:nvSpPr>
          <p:cNvPr id="715" name="Google Shape;715;p35"/>
          <p:cNvSpPr txBox="1">
            <a:spLocks noGrp="1"/>
          </p:cNvSpPr>
          <p:nvPr>
            <p:ph type="subTitle" idx="3"/>
          </p:nvPr>
        </p:nvSpPr>
        <p:spPr>
          <a:xfrm>
            <a:off x="2549175" y="2848869"/>
            <a:ext cx="986400" cy="72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t>Outsource background check</a:t>
            </a:r>
            <a:endParaRPr sz="1200"/>
          </a:p>
        </p:txBody>
      </p:sp>
      <p:cxnSp>
        <p:nvCxnSpPr>
          <p:cNvPr id="716" name="Google Shape;716;p35"/>
          <p:cNvCxnSpPr>
            <a:stCxn id="686" idx="0"/>
            <a:endCxn id="674" idx="3"/>
          </p:cNvCxnSpPr>
          <p:nvPr/>
        </p:nvCxnSpPr>
        <p:spPr>
          <a:xfrm rot="5400000" flipH="1">
            <a:off x="3378500" y="1124492"/>
            <a:ext cx="571800" cy="2321400"/>
          </a:xfrm>
          <a:prstGeom prst="bentConnector2">
            <a:avLst/>
          </a:prstGeom>
          <a:noFill/>
          <a:ln w="19050" cap="flat" cmpd="sng">
            <a:solidFill>
              <a:schemeClr val="dk1"/>
            </a:solidFill>
            <a:prstDash val="solid"/>
            <a:round/>
            <a:headEnd type="none" w="sm" len="sm"/>
            <a:tailEnd type="stealth" w="sm" len="sm"/>
          </a:ln>
          <a:effectLst>
            <a:outerShdw blurRad="57150" algn="bl" rotWithShape="0">
              <a:srgbClr val="DFDEFF">
                <a:alpha val="50000"/>
              </a:srgbClr>
            </a:outerShdw>
          </a:effectLst>
        </p:spPr>
      </p:cxnSp>
      <p:sp>
        <p:nvSpPr>
          <p:cNvPr id="717" name="Google Shape;717;p35"/>
          <p:cNvSpPr txBox="1">
            <a:spLocks noGrp="1"/>
          </p:cNvSpPr>
          <p:nvPr>
            <p:ph type="subTitle" idx="3"/>
          </p:nvPr>
        </p:nvSpPr>
        <p:spPr>
          <a:xfrm>
            <a:off x="2500375" y="1691722"/>
            <a:ext cx="2236800" cy="321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t>Call to verify Mary’s internship </a:t>
            </a:r>
            <a:endParaRPr sz="1200"/>
          </a:p>
        </p:txBody>
      </p:sp>
      <p:sp>
        <p:nvSpPr>
          <p:cNvPr id="718" name="Google Shape;718;p35"/>
          <p:cNvSpPr txBox="1">
            <a:spLocks noGrp="1"/>
          </p:cNvSpPr>
          <p:nvPr>
            <p:ph type="subTitle" idx="3"/>
          </p:nvPr>
        </p:nvSpPr>
        <p:spPr>
          <a:xfrm>
            <a:off x="6198901" y="1442775"/>
            <a:ext cx="1442100" cy="489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t>Ask for Mary’s consent to disclose her record</a:t>
            </a:r>
            <a:endParaRPr sz="1200"/>
          </a:p>
        </p:txBody>
      </p:sp>
      <p:cxnSp>
        <p:nvCxnSpPr>
          <p:cNvPr id="719" name="Google Shape;719;p35"/>
          <p:cNvCxnSpPr>
            <a:stCxn id="674" idx="0"/>
            <a:endCxn id="675" idx="1"/>
          </p:cNvCxnSpPr>
          <p:nvPr/>
        </p:nvCxnSpPr>
        <p:spPr>
          <a:xfrm rot="-5400000" flipH="1">
            <a:off x="4118100" y="273250"/>
            <a:ext cx="944100" cy="4284300"/>
          </a:xfrm>
          <a:prstGeom prst="bentConnector4">
            <a:avLst>
              <a:gd name="adj1" fmla="val -25222"/>
              <a:gd name="adj2" fmla="val 75344"/>
            </a:avLst>
          </a:prstGeom>
          <a:noFill/>
          <a:ln w="19050" cap="flat" cmpd="sng">
            <a:solidFill>
              <a:schemeClr val="dk1"/>
            </a:solidFill>
            <a:prstDash val="solid"/>
            <a:round/>
            <a:headEnd type="stealth" w="sm" len="sm"/>
            <a:tailEnd type="none" w="sm" len="sm"/>
          </a:ln>
          <a:effectLst>
            <a:outerShdw blurRad="57150" algn="bl" rotWithShape="0">
              <a:srgbClr val="DFDEFF">
                <a:alpha val="50000"/>
              </a:srgbClr>
            </a:outerShdw>
          </a:effectLst>
        </p:spPr>
      </p:cxnSp>
      <p:sp>
        <p:nvSpPr>
          <p:cNvPr id="720" name="Google Shape;720;p35"/>
          <p:cNvSpPr txBox="1">
            <a:spLocks noGrp="1"/>
          </p:cNvSpPr>
          <p:nvPr>
            <p:ph type="subTitle" idx="3"/>
          </p:nvPr>
        </p:nvSpPr>
        <p:spPr>
          <a:xfrm>
            <a:off x="5356051" y="2319750"/>
            <a:ext cx="1305600" cy="489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t>Give permission</a:t>
            </a:r>
            <a:endParaRPr sz="1200"/>
          </a:p>
        </p:txBody>
      </p:sp>
      <p:cxnSp>
        <p:nvCxnSpPr>
          <p:cNvPr id="721" name="Google Shape;721;p35"/>
          <p:cNvCxnSpPr>
            <a:stCxn id="674" idx="2"/>
            <a:endCxn id="686" idx="0"/>
          </p:cNvCxnSpPr>
          <p:nvPr/>
        </p:nvCxnSpPr>
        <p:spPr>
          <a:xfrm rot="-5400000" flipH="1">
            <a:off x="3378600" y="1124350"/>
            <a:ext cx="516000" cy="2377200"/>
          </a:xfrm>
          <a:prstGeom prst="bentConnector3">
            <a:avLst>
              <a:gd name="adj1" fmla="val 50014"/>
            </a:avLst>
          </a:prstGeom>
          <a:noFill/>
          <a:ln w="19050" cap="flat" cmpd="sng">
            <a:solidFill>
              <a:schemeClr val="dk1"/>
            </a:solidFill>
            <a:prstDash val="solid"/>
            <a:round/>
            <a:headEnd type="none" w="sm" len="sm"/>
            <a:tailEnd type="stealth" w="sm" len="sm"/>
          </a:ln>
          <a:effectLst>
            <a:outerShdw blurRad="57150" algn="bl" rotWithShape="0">
              <a:srgbClr val="DFDEFF">
                <a:alpha val="50000"/>
              </a:srgbClr>
            </a:outerShdw>
          </a:effectLst>
        </p:spPr>
      </p:cxnSp>
      <p:sp>
        <p:nvSpPr>
          <p:cNvPr id="722" name="Google Shape;722;p35"/>
          <p:cNvSpPr txBox="1">
            <a:spLocks noGrp="1"/>
          </p:cNvSpPr>
          <p:nvPr>
            <p:ph type="subTitle" idx="3"/>
          </p:nvPr>
        </p:nvSpPr>
        <p:spPr>
          <a:xfrm>
            <a:off x="2487725" y="1994575"/>
            <a:ext cx="1872600" cy="321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t>Verify Mary’s internship </a:t>
            </a:r>
            <a:endParaRPr sz="1200"/>
          </a:p>
        </p:txBody>
      </p:sp>
      <p:cxnSp>
        <p:nvCxnSpPr>
          <p:cNvPr id="723" name="Google Shape;723;p35"/>
          <p:cNvCxnSpPr>
            <a:stCxn id="686" idx="1"/>
          </p:cNvCxnSpPr>
          <p:nvPr/>
        </p:nvCxnSpPr>
        <p:spPr>
          <a:xfrm flipH="1">
            <a:off x="2459900" y="2626892"/>
            <a:ext cx="2309400" cy="1174800"/>
          </a:xfrm>
          <a:prstGeom prst="bentConnector3">
            <a:avLst>
              <a:gd name="adj1" fmla="val 36364"/>
            </a:avLst>
          </a:prstGeom>
          <a:noFill/>
          <a:ln w="19050" cap="flat" cmpd="sng">
            <a:solidFill>
              <a:schemeClr val="dk1"/>
            </a:solidFill>
            <a:prstDash val="solid"/>
            <a:round/>
            <a:headEnd type="none" w="sm" len="sm"/>
            <a:tailEnd type="stealth" w="sm" len="sm"/>
          </a:ln>
          <a:effectLst>
            <a:outerShdw blurRad="57150" algn="bl" rotWithShape="0">
              <a:srgbClr val="DFDEFF">
                <a:alpha val="50000"/>
              </a:srgbClr>
            </a:outerShdw>
          </a:effectLst>
        </p:spPr>
      </p:cxnSp>
      <p:sp>
        <p:nvSpPr>
          <p:cNvPr id="724" name="Google Shape;724;p35"/>
          <p:cNvSpPr txBox="1">
            <a:spLocks noGrp="1"/>
          </p:cNvSpPr>
          <p:nvPr>
            <p:ph type="subTitle" idx="3"/>
          </p:nvPr>
        </p:nvSpPr>
        <p:spPr>
          <a:xfrm>
            <a:off x="2503800" y="3789151"/>
            <a:ext cx="1303200" cy="489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t>Send background check result</a:t>
            </a:r>
            <a:endParaRPr sz="1200"/>
          </a:p>
        </p:txBody>
      </p:sp>
      <p:grpSp>
        <p:nvGrpSpPr>
          <p:cNvPr id="725" name="Google Shape;725;p35"/>
          <p:cNvGrpSpPr/>
          <p:nvPr/>
        </p:nvGrpSpPr>
        <p:grpSpPr>
          <a:xfrm>
            <a:off x="1605229" y="1678227"/>
            <a:ext cx="502172" cy="641845"/>
            <a:chOff x="4897750" y="2415639"/>
            <a:chExt cx="279513" cy="357255"/>
          </a:xfrm>
        </p:grpSpPr>
        <p:sp>
          <p:nvSpPr>
            <p:cNvPr id="726" name="Google Shape;726;p35"/>
            <p:cNvSpPr/>
            <p:nvPr/>
          </p:nvSpPr>
          <p:spPr>
            <a:xfrm>
              <a:off x="4964119" y="2715522"/>
              <a:ext cx="10613" cy="55472"/>
            </a:xfrm>
            <a:custGeom>
              <a:avLst/>
              <a:gdLst/>
              <a:ahLst/>
              <a:cxnLst/>
              <a:rect l="l" t="t" r="r" b="b"/>
              <a:pathLst>
                <a:path w="335" h="1751" extrusionOk="0">
                  <a:moveTo>
                    <a:pt x="167" y="0"/>
                  </a:moveTo>
                  <a:cubicBezTo>
                    <a:pt x="84" y="0"/>
                    <a:pt x="1" y="84"/>
                    <a:pt x="1" y="167"/>
                  </a:cubicBezTo>
                  <a:lnTo>
                    <a:pt x="1" y="1584"/>
                  </a:lnTo>
                  <a:cubicBezTo>
                    <a:pt x="1" y="1679"/>
                    <a:pt x="84" y="1751"/>
                    <a:pt x="167" y="1751"/>
                  </a:cubicBezTo>
                  <a:cubicBezTo>
                    <a:pt x="263" y="1751"/>
                    <a:pt x="334" y="1679"/>
                    <a:pt x="334" y="1584"/>
                  </a:cubicBezTo>
                  <a:lnTo>
                    <a:pt x="334" y="167"/>
                  </a:lnTo>
                  <a:cubicBezTo>
                    <a:pt x="334" y="84"/>
                    <a:pt x="263" y="0"/>
                    <a:pt x="167"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5"/>
            <p:cNvSpPr/>
            <p:nvPr/>
          </p:nvSpPr>
          <p:spPr>
            <a:xfrm>
              <a:off x="5098031" y="2715522"/>
              <a:ext cx="10581" cy="55472"/>
            </a:xfrm>
            <a:custGeom>
              <a:avLst/>
              <a:gdLst/>
              <a:ahLst/>
              <a:cxnLst/>
              <a:rect l="l" t="t" r="r" b="b"/>
              <a:pathLst>
                <a:path w="334" h="1751" extrusionOk="0">
                  <a:moveTo>
                    <a:pt x="167" y="0"/>
                  </a:moveTo>
                  <a:cubicBezTo>
                    <a:pt x="84" y="0"/>
                    <a:pt x="1" y="84"/>
                    <a:pt x="1" y="167"/>
                  </a:cubicBezTo>
                  <a:lnTo>
                    <a:pt x="1" y="1584"/>
                  </a:lnTo>
                  <a:cubicBezTo>
                    <a:pt x="1" y="1679"/>
                    <a:pt x="84" y="1751"/>
                    <a:pt x="167" y="1751"/>
                  </a:cubicBezTo>
                  <a:cubicBezTo>
                    <a:pt x="251" y="1751"/>
                    <a:pt x="334" y="1679"/>
                    <a:pt x="334" y="1584"/>
                  </a:cubicBezTo>
                  <a:lnTo>
                    <a:pt x="334" y="167"/>
                  </a:lnTo>
                  <a:cubicBezTo>
                    <a:pt x="334" y="84"/>
                    <a:pt x="262" y="0"/>
                    <a:pt x="167"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5"/>
            <p:cNvSpPr/>
            <p:nvPr/>
          </p:nvSpPr>
          <p:spPr>
            <a:xfrm>
              <a:off x="4897750" y="2415639"/>
              <a:ext cx="279513" cy="357255"/>
            </a:xfrm>
            <a:custGeom>
              <a:avLst/>
              <a:gdLst/>
              <a:ahLst/>
              <a:cxnLst/>
              <a:rect l="l" t="t" r="r" b="b"/>
              <a:pathLst>
                <a:path w="8823" h="11277" extrusionOk="0">
                  <a:moveTo>
                    <a:pt x="4787" y="299"/>
                  </a:moveTo>
                  <a:cubicBezTo>
                    <a:pt x="5418" y="299"/>
                    <a:pt x="6013" y="584"/>
                    <a:pt x="6430" y="1061"/>
                  </a:cubicBezTo>
                  <a:cubicBezTo>
                    <a:pt x="6834" y="1549"/>
                    <a:pt x="6989" y="2180"/>
                    <a:pt x="6894" y="2799"/>
                  </a:cubicBezTo>
                  <a:lnTo>
                    <a:pt x="6799" y="3311"/>
                  </a:lnTo>
                  <a:lnTo>
                    <a:pt x="6715" y="3311"/>
                  </a:lnTo>
                  <a:cubicBezTo>
                    <a:pt x="6656" y="3311"/>
                    <a:pt x="6608" y="3299"/>
                    <a:pt x="6573" y="3251"/>
                  </a:cubicBezTo>
                  <a:cubicBezTo>
                    <a:pt x="6549" y="3204"/>
                    <a:pt x="6513" y="3156"/>
                    <a:pt x="6537" y="3097"/>
                  </a:cubicBezTo>
                  <a:lnTo>
                    <a:pt x="6561" y="2882"/>
                  </a:lnTo>
                  <a:cubicBezTo>
                    <a:pt x="6596" y="2585"/>
                    <a:pt x="6501" y="2287"/>
                    <a:pt x="6311" y="2061"/>
                  </a:cubicBezTo>
                  <a:cubicBezTo>
                    <a:pt x="6120" y="1834"/>
                    <a:pt x="5834" y="1715"/>
                    <a:pt x="5537" y="1715"/>
                  </a:cubicBezTo>
                  <a:lnTo>
                    <a:pt x="5465" y="1715"/>
                  </a:lnTo>
                  <a:cubicBezTo>
                    <a:pt x="5370" y="1715"/>
                    <a:pt x="5299" y="1787"/>
                    <a:pt x="5299" y="1882"/>
                  </a:cubicBezTo>
                  <a:cubicBezTo>
                    <a:pt x="5299" y="1965"/>
                    <a:pt x="5370" y="2049"/>
                    <a:pt x="5465" y="2049"/>
                  </a:cubicBezTo>
                  <a:lnTo>
                    <a:pt x="5537" y="2049"/>
                  </a:lnTo>
                  <a:cubicBezTo>
                    <a:pt x="5751" y="2049"/>
                    <a:pt x="5942" y="2132"/>
                    <a:pt x="6072" y="2287"/>
                  </a:cubicBezTo>
                  <a:cubicBezTo>
                    <a:pt x="6203" y="2430"/>
                    <a:pt x="6263" y="2644"/>
                    <a:pt x="6251" y="2835"/>
                  </a:cubicBezTo>
                  <a:lnTo>
                    <a:pt x="6215" y="3061"/>
                  </a:lnTo>
                  <a:cubicBezTo>
                    <a:pt x="6203" y="3204"/>
                    <a:pt x="6251" y="3358"/>
                    <a:pt x="6358" y="3466"/>
                  </a:cubicBezTo>
                  <a:cubicBezTo>
                    <a:pt x="6453" y="3561"/>
                    <a:pt x="6596" y="3644"/>
                    <a:pt x="6739" y="3644"/>
                  </a:cubicBezTo>
                  <a:lnTo>
                    <a:pt x="6965" y="3644"/>
                  </a:lnTo>
                  <a:cubicBezTo>
                    <a:pt x="7037" y="3644"/>
                    <a:pt x="7108" y="3668"/>
                    <a:pt x="7168" y="3728"/>
                  </a:cubicBezTo>
                  <a:cubicBezTo>
                    <a:pt x="7239" y="3787"/>
                    <a:pt x="7251" y="3859"/>
                    <a:pt x="7251" y="3942"/>
                  </a:cubicBezTo>
                  <a:cubicBezTo>
                    <a:pt x="7239" y="4073"/>
                    <a:pt x="7096" y="4192"/>
                    <a:pt x="6954" y="4192"/>
                  </a:cubicBezTo>
                  <a:lnTo>
                    <a:pt x="6870" y="4192"/>
                  </a:lnTo>
                  <a:lnTo>
                    <a:pt x="6870" y="4180"/>
                  </a:lnTo>
                  <a:cubicBezTo>
                    <a:pt x="6870" y="4085"/>
                    <a:pt x="6799" y="4013"/>
                    <a:pt x="6715" y="4013"/>
                  </a:cubicBezTo>
                  <a:cubicBezTo>
                    <a:pt x="6620" y="4013"/>
                    <a:pt x="6549" y="4085"/>
                    <a:pt x="6549" y="4180"/>
                  </a:cubicBezTo>
                  <a:cubicBezTo>
                    <a:pt x="6549" y="5347"/>
                    <a:pt x="5596" y="6287"/>
                    <a:pt x="4418" y="6287"/>
                  </a:cubicBezTo>
                  <a:cubicBezTo>
                    <a:pt x="4395" y="6288"/>
                    <a:pt x="4373" y="6288"/>
                    <a:pt x="4351" y="6288"/>
                  </a:cubicBezTo>
                  <a:cubicBezTo>
                    <a:pt x="3169" y="6288"/>
                    <a:pt x="2251" y="5349"/>
                    <a:pt x="2251" y="4192"/>
                  </a:cubicBezTo>
                  <a:cubicBezTo>
                    <a:pt x="2251" y="4097"/>
                    <a:pt x="2179" y="4025"/>
                    <a:pt x="2084" y="4025"/>
                  </a:cubicBezTo>
                  <a:cubicBezTo>
                    <a:pt x="2001" y="4025"/>
                    <a:pt x="1917" y="4097"/>
                    <a:pt x="1917" y="4192"/>
                  </a:cubicBezTo>
                  <a:lnTo>
                    <a:pt x="1917" y="4204"/>
                  </a:lnTo>
                  <a:lnTo>
                    <a:pt x="1822" y="4204"/>
                  </a:lnTo>
                  <a:cubicBezTo>
                    <a:pt x="1739" y="4204"/>
                    <a:pt x="1667" y="4168"/>
                    <a:pt x="1608" y="4109"/>
                  </a:cubicBezTo>
                  <a:cubicBezTo>
                    <a:pt x="1548" y="4061"/>
                    <a:pt x="1536" y="3978"/>
                    <a:pt x="1536" y="3906"/>
                  </a:cubicBezTo>
                  <a:cubicBezTo>
                    <a:pt x="1548" y="3775"/>
                    <a:pt x="1679" y="3656"/>
                    <a:pt x="1834" y="3656"/>
                  </a:cubicBezTo>
                  <a:lnTo>
                    <a:pt x="2024" y="3656"/>
                  </a:lnTo>
                  <a:cubicBezTo>
                    <a:pt x="2179" y="3656"/>
                    <a:pt x="2310" y="3597"/>
                    <a:pt x="2405" y="3478"/>
                  </a:cubicBezTo>
                  <a:cubicBezTo>
                    <a:pt x="2513" y="3370"/>
                    <a:pt x="2560" y="3216"/>
                    <a:pt x="2548" y="3073"/>
                  </a:cubicBezTo>
                  <a:lnTo>
                    <a:pt x="2513" y="2846"/>
                  </a:lnTo>
                  <a:cubicBezTo>
                    <a:pt x="2489" y="2644"/>
                    <a:pt x="2560" y="2442"/>
                    <a:pt x="2691" y="2299"/>
                  </a:cubicBezTo>
                  <a:cubicBezTo>
                    <a:pt x="2834" y="2144"/>
                    <a:pt x="3024" y="2061"/>
                    <a:pt x="3227" y="2061"/>
                  </a:cubicBezTo>
                  <a:lnTo>
                    <a:pt x="4703" y="2061"/>
                  </a:lnTo>
                  <a:cubicBezTo>
                    <a:pt x="4787" y="2061"/>
                    <a:pt x="4870" y="1989"/>
                    <a:pt x="4870" y="1894"/>
                  </a:cubicBezTo>
                  <a:cubicBezTo>
                    <a:pt x="4870" y="1811"/>
                    <a:pt x="4787" y="1727"/>
                    <a:pt x="4703" y="1727"/>
                  </a:cubicBezTo>
                  <a:lnTo>
                    <a:pt x="3227" y="1727"/>
                  </a:lnTo>
                  <a:cubicBezTo>
                    <a:pt x="2929" y="1727"/>
                    <a:pt x="2643" y="1870"/>
                    <a:pt x="2453" y="2073"/>
                  </a:cubicBezTo>
                  <a:cubicBezTo>
                    <a:pt x="2262" y="2299"/>
                    <a:pt x="2155" y="2596"/>
                    <a:pt x="2203" y="2894"/>
                  </a:cubicBezTo>
                  <a:lnTo>
                    <a:pt x="2227" y="3120"/>
                  </a:lnTo>
                  <a:cubicBezTo>
                    <a:pt x="2227" y="3180"/>
                    <a:pt x="2215" y="3216"/>
                    <a:pt x="2191" y="3263"/>
                  </a:cubicBezTo>
                  <a:cubicBezTo>
                    <a:pt x="2155" y="3311"/>
                    <a:pt x="2096" y="3323"/>
                    <a:pt x="2048" y="3323"/>
                  </a:cubicBezTo>
                  <a:lnTo>
                    <a:pt x="1893" y="3323"/>
                  </a:lnTo>
                  <a:lnTo>
                    <a:pt x="1798" y="2763"/>
                  </a:lnTo>
                  <a:cubicBezTo>
                    <a:pt x="1691" y="2144"/>
                    <a:pt x="1881" y="1525"/>
                    <a:pt x="2274" y="1049"/>
                  </a:cubicBezTo>
                  <a:cubicBezTo>
                    <a:pt x="2679" y="572"/>
                    <a:pt x="3275" y="299"/>
                    <a:pt x="3882" y="299"/>
                  </a:cubicBezTo>
                  <a:close/>
                  <a:moveTo>
                    <a:pt x="5453" y="6395"/>
                  </a:moveTo>
                  <a:lnTo>
                    <a:pt x="5453" y="6954"/>
                  </a:lnTo>
                  <a:lnTo>
                    <a:pt x="5453" y="7073"/>
                  </a:lnTo>
                  <a:lnTo>
                    <a:pt x="4370" y="7692"/>
                  </a:lnTo>
                  <a:lnTo>
                    <a:pt x="3298" y="7073"/>
                  </a:lnTo>
                  <a:lnTo>
                    <a:pt x="3298" y="6954"/>
                  </a:lnTo>
                  <a:lnTo>
                    <a:pt x="3298" y="6395"/>
                  </a:lnTo>
                  <a:cubicBezTo>
                    <a:pt x="3632" y="6561"/>
                    <a:pt x="3989" y="6633"/>
                    <a:pt x="4370" y="6633"/>
                  </a:cubicBezTo>
                  <a:cubicBezTo>
                    <a:pt x="4763" y="6633"/>
                    <a:pt x="5120" y="6537"/>
                    <a:pt x="5453" y="6395"/>
                  </a:cubicBezTo>
                  <a:close/>
                  <a:moveTo>
                    <a:pt x="3215" y="7383"/>
                  </a:moveTo>
                  <a:lnTo>
                    <a:pt x="4108" y="7895"/>
                  </a:lnTo>
                  <a:lnTo>
                    <a:pt x="3644" y="8371"/>
                  </a:lnTo>
                  <a:cubicBezTo>
                    <a:pt x="3608" y="8419"/>
                    <a:pt x="3560" y="8431"/>
                    <a:pt x="3513" y="8431"/>
                  </a:cubicBezTo>
                  <a:cubicBezTo>
                    <a:pt x="3453" y="8431"/>
                    <a:pt x="3405" y="8395"/>
                    <a:pt x="3382" y="8359"/>
                  </a:cubicBezTo>
                  <a:lnTo>
                    <a:pt x="2905" y="7788"/>
                  </a:lnTo>
                  <a:lnTo>
                    <a:pt x="3001" y="7680"/>
                  </a:lnTo>
                  <a:cubicBezTo>
                    <a:pt x="3096" y="7597"/>
                    <a:pt x="3155" y="7502"/>
                    <a:pt x="3215" y="7383"/>
                  </a:cubicBezTo>
                  <a:close/>
                  <a:moveTo>
                    <a:pt x="5537" y="7407"/>
                  </a:moveTo>
                  <a:cubicBezTo>
                    <a:pt x="5584" y="7514"/>
                    <a:pt x="5656" y="7609"/>
                    <a:pt x="5751" y="7704"/>
                  </a:cubicBezTo>
                  <a:lnTo>
                    <a:pt x="5846" y="7788"/>
                  </a:lnTo>
                  <a:lnTo>
                    <a:pt x="5370" y="8359"/>
                  </a:lnTo>
                  <a:cubicBezTo>
                    <a:pt x="5346" y="8395"/>
                    <a:pt x="5287" y="8419"/>
                    <a:pt x="5239" y="8431"/>
                  </a:cubicBezTo>
                  <a:cubicBezTo>
                    <a:pt x="5180" y="8431"/>
                    <a:pt x="5132" y="8419"/>
                    <a:pt x="5108" y="8371"/>
                  </a:cubicBezTo>
                  <a:lnTo>
                    <a:pt x="4644" y="7907"/>
                  </a:lnTo>
                  <a:lnTo>
                    <a:pt x="5537" y="7407"/>
                  </a:lnTo>
                  <a:close/>
                  <a:moveTo>
                    <a:pt x="4394" y="8121"/>
                  </a:moveTo>
                  <a:lnTo>
                    <a:pt x="4727" y="8466"/>
                  </a:lnTo>
                  <a:lnTo>
                    <a:pt x="4656" y="8657"/>
                  </a:lnTo>
                  <a:cubicBezTo>
                    <a:pt x="4632" y="8728"/>
                    <a:pt x="4560" y="8788"/>
                    <a:pt x="4477" y="8788"/>
                  </a:cubicBezTo>
                  <a:lnTo>
                    <a:pt x="4287" y="8788"/>
                  </a:lnTo>
                  <a:cubicBezTo>
                    <a:pt x="4215" y="8788"/>
                    <a:pt x="4144" y="8740"/>
                    <a:pt x="4108" y="8657"/>
                  </a:cubicBezTo>
                  <a:lnTo>
                    <a:pt x="4048" y="8466"/>
                  </a:lnTo>
                  <a:lnTo>
                    <a:pt x="4394" y="8121"/>
                  </a:lnTo>
                  <a:close/>
                  <a:moveTo>
                    <a:pt x="3906" y="1"/>
                  </a:moveTo>
                  <a:cubicBezTo>
                    <a:pt x="3191" y="1"/>
                    <a:pt x="2501" y="322"/>
                    <a:pt x="2036" y="870"/>
                  </a:cubicBezTo>
                  <a:cubicBezTo>
                    <a:pt x="1584" y="1418"/>
                    <a:pt x="1370" y="2132"/>
                    <a:pt x="1489" y="2846"/>
                  </a:cubicBezTo>
                  <a:lnTo>
                    <a:pt x="1584" y="3430"/>
                  </a:lnTo>
                  <a:cubicBezTo>
                    <a:pt x="1393" y="3513"/>
                    <a:pt x="1262" y="3692"/>
                    <a:pt x="1250" y="3906"/>
                  </a:cubicBezTo>
                  <a:cubicBezTo>
                    <a:pt x="1239" y="4073"/>
                    <a:pt x="1298" y="4251"/>
                    <a:pt x="1393" y="4370"/>
                  </a:cubicBezTo>
                  <a:cubicBezTo>
                    <a:pt x="1512" y="4490"/>
                    <a:pt x="1679" y="4561"/>
                    <a:pt x="1846" y="4561"/>
                  </a:cubicBezTo>
                  <a:lnTo>
                    <a:pt x="1965" y="4561"/>
                  </a:lnTo>
                  <a:cubicBezTo>
                    <a:pt x="2048" y="5240"/>
                    <a:pt x="2441" y="5859"/>
                    <a:pt x="2989" y="6228"/>
                  </a:cubicBezTo>
                  <a:lnTo>
                    <a:pt x="2989" y="6526"/>
                  </a:lnTo>
                  <a:cubicBezTo>
                    <a:pt x="2703" y="6633"/>
                    <a:pt x="1977" y="6930"/>
                    <a:pt x="1536" y="7657"/>
                  </a:cubicBezTo>
                  <a:lnTo>
                    <a:pt x="881" y="7847"/>
                  </a:lnTo>
                  <a:cubicBezTo>
                    <a:pt x="357" y="8002"/>
                    <a:pt x="0" y="8490"/>
                    <a:pt x="0" y="9026"/>
                  </a:cubicBezTo>
                  <a:lnTo>
                    <a:pt x="0" y="11074"/>
                  </a:lnTo>
                  <a:cubicBezTo>
                    <a:pt x="0" y="11169"/>
                    <a:pt x="72" y="11240"/>
                    <a:pt x="167" y="11240"/>
                  </a:cubicBezTo>
                  <a:cubicBezTo>
                    <a:pt x="250" y="11240"/>
                    <a:pt x="334" y="11169"/>
                    <a:pt x="334" y="11074"/>
                  </a:cubicBezTo>
                  <a:lnTo>
                    <a:pt x="334" y="9026"/>
                  </a:lnTo>
                  <a:cubicBezTo>
                    <a:pt x="334" y="8633"/>
                    <a:pt x="596" y="8276"/>
                    <a:pt x="965" y="8180"/>
                  </a:cubicBezTo>
                  <a:lnTo>
                    <a:pt x="1346" y="8073"/>
                  </a:lnTo>
                  <a:lnTo>
                    <a:pt x="1346" y="8073"/>
                  </a:lnTo>
                  <a:cubicBezTo>
                    <a:pt x="1322" y="8121"/>
                    <a:pt x="1310" y="8145"/>
                    <a:pt x="1298" y="8192"/>
                  </a:cubicBezTo>
                  <a:cubicBezTo>
                    <a:pt x="1250" y="8335"/>
                    <a:pt x="1262" y="8514"/>
                    <a:pt x="1358" y="8657"/>
                  </a:cubicBezTo>
                  <a:lnTo>
                    <a:pt x="1548" y="8931"/>
                  </a:lnTo>
                  <a:lnTo>
                    <a:pt x="1084" y="9395"/>
                  </a:lnTo>
                  <a:cubicBezTo>
                    <a:pt x="953" y="9526"/>
                    <a:pt x="905" y="9704"/>
                    <a:pt x="953" y="9883"/>
                  </a:cubicBezTo>
                  <a:lnTo>
                    <a:pt x="1250" y="11133"/>
                  </a:lnTo>
                  <a:cubicBezTo>
                    <a:pt x="1262" y="11217"/>
                    <a:pt x="1346" y="11252"/>
                    <a:pt x="1417" y="11252"/>
                  </a:cubicBezTo>
                  <a:lnTo>
                    <a:pt x="1465" y="11252"/>
                  </a:lnTo>
                  <a:cubicBezTo>
                    <a:pt x="1548" y="11240"/>
                    <a:pt x="1608" y="11157"/>
                    <a:pt x="1584" y="11062"/>
                  </a:cubicBezTo>
                  <a:lnTo>
                    <a:pt x="1286" y="9812"/>
                  </a:lnTo>
                  <a:cubicBezTo>
                    <a:pt x="1262" y="9752"/>
                    <a:pt x="1286" y="9681"/>
                    <a:pt x="1322" y="9633"/>
                  </a:cubicBezTo>
                  <a:lnTo>
                    <a:pt x="1893" y="9073"/>
                  </a:lnTo>
                  <a:cubicBezTo>
                    <a:pt x="1953" y="9014"/>
                    <a:pt x="1953" y="8919"/>
                    <a:pt x="1905" y="8859"/>
                  </a:cubicBezTo>
                  <a:lnTo>
                    <a:pt x="1631" y="8478"/>
                  </a:lnTo>
                  <a:cubicBezTo>
                    <a:pt x="1608" y="8431"/>
                    <a:pt x="1596" y="8371"/>
                    <a:pt x="1620" y="8311"/>
                  </a:cubicBezTo>
                  <a:cubicBezTo>
                    <a:pt x="1905" y="7442"/>
                    <a:pt x="2655" y="7049"/>
                    <a:pt x="3001" y="6907"/>
                  </a:cubicBezTo>
                  <a:lnTo>
                    <a:pt x="3001" y="7014"/>
                  </a:lnTo>
                  <a:cubicBezTo>
                    <a:pt x="3001" y="7204"/>
                    <a:pt x="2929" y="7383"/>
                    <a:pt x="2798" y="7526"/>
                  </a:cubicBezTo>
                  <a:lnTo>
                    <a:pt x="2584" y="7728"/>
                  </a:lnTo>
                  <a:cubicBezTo>
                    <a:pt x="2286" y="8026"/>
                    <a:pt x="2132" y="8419"/>
                    <a:pt x="2132" y="8847"/>
                  </a:cubicBezTo>
                  <a:lnTo>
                    <a:pt x="2132" y="8990"/>
                  </a:lnTo>
                  <a:cubicBezTo>
                    <a:pt x="2132" y="9085"/>
                    <a:pt x="2203" y="9157"/>
                    <a:pt x="2286" y="9157"/>
                  </a:cubicBezTo>
                  <a:cubicBezTo>
                    <a:pt x="2382" y="9157"/>
                    <a:pt x="2453" y="9085"/>
                    <a:pt x="2453" y="8990"/>
                  </a:cubicBezTo>
                  <a:lnTo>
                    <a:pt x="2453" y="8847"/>
                  </a:lnTo>
                  <a:cubicBezTo>
                    <a:pt x="2453" y="8573"/>
                    <a:pt x="2548" y="8311"/>
                    <a:pt x="2703" y="8097"/>
                  </a:cubicBezTo>
                  <a:lnTo>
                    <a:pt x="3155" y="8633"/>
                  </a:lnTo>
                  <a:cubicBezTo>
                    <a:pt x="3239" y="8740"/>
                    <a:pt x="3382" y="8812"/>
                    <a:pt x="3525" y="8812"/>
                  </a:cubicBezTo>
                  <a:lnTo>
                    <a:pt x="3560" y="8812"/>
                  </a:lnTo>
                  <a:cubicBezTo>
                    <a:pt x="3644" y="8812"/>
                    <a:pt x="3739" y="8788"/>
                    <a:pt x="3810" y="8752"/>
                  </a:cubicBezTo>
                  <a:lnTo>
                    <a:pt x="3822" y="8812"/>
                  </a:lnTo>
                  <a:cubicBezTo>
                    <a:pt x="3858" y="8907"/>
                    <a:pt x="3894" y="8978"/>
                    <a:pt x="3977" y="9038"/>
                  </a:cubicBezTo>
                  <a:lnTo>
                    <a:pt x="3715" y="11097"/>
                  </a:lnTo>
                  <a:cubicBezTo>
                    <a:pt x="3703" y="11181"/>
                    <a:pt x="3775" y="11276"/>
                    <a:pt x="3870" y="11276"/>
                  </a:cubicBezTo>
                  <a:lnTo>
                    <a:pt x="3882" y="11276"/>
                  </a:lnTo>
                  <a:cubicBezTo>
                    <a:pt x="3977" y="11276"/>
                    <a:pt x="4037" y="11217"/>
                    <a:pt x="4048" y="11121"/>
                  </a:cubicBezTo>
                  <a:lnTo>
                    <a:pt x="4287" y="9157"/>
                  </a:lnTo>
                  <a:lnTo>
                    <a:pt x="4537" y="9157"/>
                  </a:lnTo>
                  <a:lnTo>
                    <a:pt x="4775" y="11121"/>
                  </a:lnTo>
                  <a:cubicBezTo>
                    <a:pt x="4787" y="11217"/>
                    <a:pt x="4846" y="11276"/>
                    <a:pt x="4941" y="11276"/>
                  </a:cubicBezTo>
                  <a:lnTo>
                    <a:pt x="4953" y="11276"/>
                  </a:lnTo>
                  <a:cubicBezTo>
                    <a:pt x="5049" y="11252"/>
                    <a:pt x="5108" y="11181"/>
                    <a:pt x="5108" y="11097"/>
                  </a:cubicBezTo>
                  <a:lnTo>
                    <a:pt x="4846" y="9038"/>
                  </a:lnTo>
                  <a:cubicBezTo>
                    <a:pt x="4906" y="8978"/>
                    <a:pt x="4965" y="8907"/>
                    <a:pt x="5001" y="8812"/>
                  </a:cubicBezTo>
                  <a:lnTo>
                    <a:pt x="5013" y="8752"/>
                  </a:lnTo>
                  <a:cubicBezTo>
                    <a:pt x="5084" y="8800"/>
                    <a:pt x="5180" y="8812"/>
                    <a:pt x="5263" y="8812"/>
                  </a:cubicBezTo>
                  <a:lnTo>
                    <a:pt x="5299" y="8812"/>
                  </a:lnTo>
                  <a:cubicBezTo>
                    <a:pt x="5441" y="8812"/>
                    <a:pt x="5584" y="8740"/>
                    <a:pt x="5668" y="8633"/>
                  </a:cubicBezTo>
                  <a:lnTo>
                    <a:pt x="6120" y="8097"/>
                  </a:lnTo>
                  <a:cubicBezTo>
                    <a:pt x="6275" y="8311"/>
                    <a:pt x="6370" y="8573"/>
                    <a:pt x="6370" y="8847"/>
                  </a:cubicBezTo>
                  <a:lnTo>
                    <a:pt x="6370" y="8990"/>
                  </a:lnTo>
                  <a:cubicBezTo>
                    <a:pt x="6370" y="9085"/>
                    <a:pt x="6442" y="9157"/>
                    <a:pt x="6537" y="9157"/>
                  </a:cubicBezTo>
                  <a:cubicBezTo>
                    <a:pt x="6620" y="9157"/>
                    <a:pt x="6692" y="9085"/>
                    <a:pt x="6692" y="8990"/>
                  </a:cubicBezTo>
                  <a:lnTo>
                    <a:pt x="6692" y="8847"/>
                  </a:lnTo>
                  <a:cubicBezTo>
                    <a:pt x="6692" y="8431"/>
                    <a:pt x="6537" y="8026"/>
                    <a:pt x="6239" y="7728"/>
                  </a:cubicBezTo>
                  <a:lnTo>
                    <a:pt x="6025" y="7526"/>
                  </a:lnTo>
                  <a:cubicBezTo>
                    <a:pt x="5894" y="7383"/>
                    <a:pt x="5822" y="7204"/>
                    <a:pt x="5822" y="7014"/>
                  </a:cubicBezTo>
                  <a:lnTo>
                    <a:pt x="5822" y="6907"/>
                  </a:lnTo>
                  <a:cubicBezTo>
                    <a:pt x="6180" y="7061"/>
                    <a:pt x="6918" y="7442"/>
                    <a:pt x="7204" y="8311"/>
                  </a:cubicBezTo>
                  <a:cubicBezTo>
                    <a:pt x="7215" y="8371"/>
                    <a:pt x="7215" y="8431"/>
                    <a:pt x="7192" y="8478"/>
                  </a:cubicBezTo>
                  <a:lnTo>
                    <a:pt x="6918" y="8859"/>
                  </a:lnTo>
                  <a:cubicBezTo>
                    <a:pt x="6870" y="8919"/>
                    <a:pt x="6894" y="9014"/>
                    <a:pt x="6930" y="9073"/>
                  </a:cubicBezTo>
                  <a:lnTo>
                    <a:pt x="7501" y="9633"/>
                  </a:lnTo>
                  <a:cubicBezTo>
                    <a:pt x="7549" y="9681"/>
                    <a:pt x="7561" y="9752"/>
                    <a:pt x="7549" y="9812"/>
                  </a:cubicBezTo>
                  <a:lnTo>
                    <a:pt x="7251" y="11062"/>
                  </a:lnTo>
                  <a:cubicBezTo>
                    <a:pt x="7227" y="11157"/>
                    <a:pt x="7275" y="11240"/>
                    <a:pt x="7370" y="11252"/>
                  </a:cubicBezTo>
                  <a:lnTo>
                    <a:pt x="7406" y="11252"/>
                  </a:lnTo>
                  <a:cubicBezTo>
                    <a:pt x="7489" y="11252"/>
                    <a:pt x="7549" y="11217"/>
                    <a:pt x="7573" y="11133"/>
                  </a:cubicBezTo>
                  <a:lnTo>
                    <a:pt x="7870" y="9883"/>
                  </a:lnTo>
                  <a:cubicBezTo>
                    <a:pt x="7918" y="9704"/>
                    <a:pt x="7858" y="9526"/>
                    <a:pt x="7739" y="9395"/>
                  </a:cubicBezTo>
                  <a:lnTo>
                    <a:pt x="7275" y="8931"/>
                  </a:lnTo>
                  <a:lnTo>
                    <a:pt x="7466" y="8657"/>
                  </a:lnTo>
                  <a:cubicBezTo>
                    <a:pt x="7561" y="8514"/>
                    <a:pt x="7573" y="8359"/>
                    <a:pt x="7525" y="8192"/>
                  </a:cubicBezTo>
                  <a:cubicBezTo>
                    <a:pt x="7513" y="8145"/>
                    <a:pt x="7501" y="8121"/>
                    <a:pt x="7489" y="8073"/>
                  </a:cubicBezTo>
                  <a:lnTo>
                    <a:pt x="7489" y="8073"/>
                  </a:lnTo>
                  <a:lnTo>
                    <a:pt x="7858" y="8180"/>
                  </a:lnTo>
                  <a:cubicBezTo>
                    <a:pt x="8228" y="8276"/>
                    <a:pt x="8501" y="8633"/>
                    <a:pt x="8501" y="9026"/>
                  </a:cubicBezTo>
                  <a:lnTo>
                    <a:pt x="8501" y="11074"/>
                  </a:lnTo>
                  <a:cubicBezTo>
                    <a:pt x="8501" y="11169"/>
                    <a:pt x="8573" y="11240"/>
                    <a:pt x="8656" y="11240"/>
                  </a:cubicBezTo>
                  <a:cubicBezTo>
                    <a:pt x="8751" y="11240"/>
                    <a:pt x="8823" y="11169"/>
                    <a:pt x="8823" y="11074"/>
                  </a:cubicBezTo>
                  <a:lnTo>
                    <a:pt x="8823" y="9026"/>
                  </a:lnTo>
                  <a:cubicBezTo>
                    <a:pt x="8763" y="8466"/>
                    <a:pt x="8406" y="7966"/>
                    <a:pt x="7894" y="7823"/>
                  </a:cubicBezTo>
                  <a:lnTo>
                    <a:pt x="7239" y="7633"/>
                  </a:lnTo>
                  <a:cubicBezTo>
                    <a:pt x="6787" y="6895"/>
                    <a:pt x="6072" y="6597"/>
                    <a:pt x="5775" y="6502"/>
                  </a:cubicBezTo>
                  <a:lnTo>
                    <a:pt x="5775" y="6204"/>
                  </a:lnTo>
                  <a:cubicBezTo>
                    <a:pt x="6323" y="5811"/>
                    <a:pt x="6715" y="5216"/>
                    <a:pt x="6799" y="4537"/>
                  </a:cubicBezTo>
                  <a:lnTo>
                    <a:pt x="6906" y="4537"/>
                  </a:lnTo>
                  <a:cubicBezTo>
                    <a:pt x="7239" y="4537"/>
                    <a:pt x="7501" y="4299"/>
                    <a:pt x="7537" y="4001"/>
                  </a:cubicBezTo>
                  <a:cubicBezTo>
                    <a:pt x="7549" y="3835"/>
                    <a:pt x="7489" y="3656"/>
                    <a:pt x="7382" y="3537"/>
                  </a:cubicBezTo>
                  <a:cubicBezTo>
                    <a:pt x="7311" y="3466"/>
                    <a:pt x="7215" y="3406"/>
                    <a:pt x="7132" y="3370"/>
                  </a:cubicBezTo>
                  <a:lnTo>
                    <a:pt x="7215" y="2894"/>
                  </a:lnTo>
                  <a:cubicBezTo>
                    <a:pt x="7358" y="2180"/>
                    <a:pt x="7156" y="1430"/>
                    <a:pt x="6704" y="882"/>
                  </a:cubicBezTo>
                  <a:cubicBezTo>
                    <a:pt x="6239" y="334"/>
                    <a:pt x="5537" y="1"/>
                    <a:pt x="4810" y="1"/>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5"/>
            <p:cNvSpPr/>
            <p:nvPr/>
          </p:nvSpPr>
          <p:spPr>
            <a:xfrm>
              <a:off x="4997700" y="2526551"/>
              <a:ext cx="10201" cy="16252"/>
            </a:xfrm>
            <a:custGeom>
              <a:avLst/>
              <a:gdLst/>
              <a:ahLst/>
              <a:cxnLst/>
              <a:rect l="l" t="t" r="r" b="b"/>
              <a:pathLst>
                <a:path w="322" h="513" extrusionOk="0">
                  <a:moveTo>
                    <a:pt x="167" y="0"/>
                  </a:moveTo>
                  <a:cubicBezTo>
                    <a:pt x="72" y="0"/>
                    <a:pt x="0" y="84"/>
                    <a:pt x="0" y="167"/>
                  </a:cubicBezTo>
                  <a:lnTo>
                    <a:pt x="0" y="346"/>
                  </a:lnTo>
                  <a:cubicBezTo>
                    <a:pt x="0" y="441"/>
                    <a:pt x="72" y="512"/>
                    <a:pt x="167" y="512"/>
                  </a:cubicBezTo>
                  <a:cubicBezTo>
                    <a:pt x="250" y="512"/>
                    <a:pt x="322" y="441"/>
                    <a:pt x="322" y="346"/>
                  </a:cubicBezTo>
                  <a:lnTo>
                    <a:pt x="322" y="167"/>
                  </a:lnTo>
                  <a:cubicBezTo>
                    <a:pt x="322" y="60"/>
                    <a:pt x="250" y="0"/>
                    <a:pt x="167"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5"/>
            <p:cNvSpPr/>
            <p:nvPr/>
          </p:nvSpPr>
          <p:spPr>
            <a:xfrm>
              <a:off x="5064830" y="2526551"/>
              <a:ext cx="10233" cy="16252"/>
            </a:xfrm>
            <a:custGeom>
              <a:avLst/>
              <a:gdLst/>
              <a:ahLst/>
              <a:cxnLst/>
              <a:rect l="l" t="t" r="r" b="b"/>
              <a:pathLst>
                <a:path w="323" h="513" extrusionOk="0">
                  <a:moveTo>
                    <a:pt x="156" y="0"/>
                  </a:moveTo>
                  <a:cubicBezTo>
                    <a:pt x="72" y="0"/>
                    <a:pt x="1" y="84"/>
                    <a:pt x="1" y="167"/>
                  </a:cubicBezTo>
                  <a:lnTo>
                    <a:pt x="1" y="346"/>
                  </a:lnTo>
                  <a:cubicBezTo>
                    <a:pt x="1" y="441"/>
                    <a:pt x="72" y="512"/>
                    <a:pt x="156" y="512"/>
                  </a:cubicBezTo>
                  <a:cubicBezTo>
                    <a:pt x="251" y="512"/>
                    <a:pt x="322" y="441"/>
                    <a:pt x="322" y="346"/>
                  </a:cubicBezTo>
                  <a:lnTo>
                    <a:pt x="322" y="167"/>
                  </a:lnTo>
                  <a:cubicBezTo>
                    <a:pt x="322" y="60"/>
                    <a:pt x="251" y="0"/>
                    <a:pt x="156"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5"/>
            <p:cNvSpPr/>
            <p:nvPr/>
          </p:nvSpPr>
          <p:spPr>
            <a:xfrm>
              <a:off x="5013160" y="2565865"/>
              <a:ext cx="46063" cy="16157"/>
            </a:xfrm>
            <a:custGeom>
              <a:avLst/>
              <a:gdLst/>
              <a:ahLst/>
              <a:cxnLst/>
              <a:rect l="l" t="t" r="r" b="b"/>
              <a:pathLst>
                <a:path w="1454" h="510" extrusionOk="0">
                  <a:moveTo>
                    <a:pt x="188" y="1"/>
                  </a:moveTo>
                  <a:cubicBezTo>
                    <a:pt x="146" y="1"/>
                    <a:pt x="102" y="15"/>
                    <a:pt x="60" y="45"/>
                  </a:cubicBezTo>
                  <a:cubicBezTo>
                    <a:pt x="1" y="105"/>
                    <a:pt x="1" y="212"/>
                    <a:pt x="60" y="283"/>
                  </a:cubicBezTo>
                  <a:cubicBezTo>
                    <a:pt x="215" y="414"/>
                    <a:pt x="453" y="510"/>
                    <a:pt x="703" y="510"/>
                  </a:cubicBezTo>
                  <a:cubicBezTo>
                    <a:pt x="977" y="510"/>
                    <a:pt x="1215" y="414"/>
                    <a:pt x="1346" y="283"/>
                  </a:cubicBezTo>
                  <a:cubicBezTo>
                    <a:pt x="1453" y="212"/>
                    <a:pt x="1453" y="105"/>
                    <a:pt x="1370" y="45"/>
                  </a:cubicBezTo>
                  <a:cubicBezTo>
                    <a:pt x="1340" y="15"/>
                    <a:pt x="1301" y="1"/>
                    <a:pt x="1260" y="1"/>
                  </a:cubicBezTo>
                  <a:cubicBezTo>
                    <a:pt x="1218" y="1"/>
                    <a:pt x="1173" y="15"/>
                    <a:pt x="1132" y="45"/>
                  </a:cubicBezTo>
                  <a:cubicBezTo>
                    <a:pt x="1072" y="105"/>
                    <a:pt x="929" y="176"/>
                    <a:pt x="715" y="176"/>
                  </a:cubicBezTo>
                  <a:cubicBezTo>
                    <a:pt x="513" y="176"/>
                    <a:pt x="358" y="105"/>
                    <a:pt x="298" y="45"/>
                  </a:cubicBezTo>
                  <a:cubicBezTo>
                    <a:pt x="268" y="15"/>
                    <a:pt x="230" y="1"/>
                    <a:pt x="188" y="1"/>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5"/>
            <p:cNvSpPr/>
            <p:nvPr/>
          </p:nvSpPr>
          <p:spPr>
            <a:xfrm>
              <a:off x="4992030" y="2509570"/>
              <a:ext cx="21923" cy="10581"/>
            </a:xfrm>
            <a:custGeom>
              <a:avLst/>
              <a:gdLst/>
              <a:ahLst/>
              <a:cxnLst/>
              <a:rect l="l" t="t" r="r" b="b"/>
              <a:pathLst>
                <a:path w="692" h="334" extrusionOk="0">
                  <a:moveTo>
                    <a:pt x="168" y="1"/>
                  </a:moveTo>
                  <a:cubicBezTo>
                    <a:pt x="72" y="1"/>
                    <a:pt x="1" y="84"/>
                    <a:pt x="1" y="167"/>
                  </a:cubicBezTo>
                  <a:cubicBezTo>
                    <a:pt x="1" y="262"/>
                    <a:pt x="72" y="334"/>
                    <a:pt x="168" y="334"/>
                  </a:cubicBezTo>
                  <a:lnTo>
                    <a:pt x="525" y="334"/>
                  </a:lnTo>
                  <a:cubicBezTo>
                    <a:pt x="608" y="334"/>
                    <a:pt x="691" y="262"/>
                    <a:pt x="691" y="167"/>
                  </a:cubicBezTo>
                  <a:cubicBezTo>
                    <a:pt x="691" y="84"/>
                    <a:pt x="608" y="1"/>
                    <a:pt x="525" y="1"/>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5"/>
            <p:cNvSpPr/>
            <p:nvPr/>
          </p:nvSpPr>
          <p:spPr>
            <a:xfrm>
              <a:off x="5059191" y="2509570"/>
              <a:ext cx="21511" cy="10581"/>
            </a:xfrm>
            <a:custGeom>
              <a:avLst/>
              <a:gdLst/>
              <a:ahLst/>
              <a:cxnLst/>
              <a:rect l="l" t="t" r="r" b="b"/>
              <a:pathLst>
                <a:path w="679" h="334" extrusionOk="0">
                  <a:moveTo>
                    <a:pt x="155" y="1"/>
                  </a:moveTo>
                  <a:cubicBezTo>
                    <a:pt x="72" y="1"/>
                    <a:pt x="0" y="84"/>
                    <a:pt x="0" y="167"/>
                  </a:cubicBezTo>
                  <a:cubicBezTo>
                    <a:pt x="0" y="262"/>
                    <a:pt x="72" y="334"/>
                    <a:pt x="155" y="334"/>
                  </a:cubicBezTo>
                  <a:lnTo>
                    <a:pt x="512" y="334"/>
                  </a:lnTo>
                  <a:cubicBezTo>
                    <a:pt x="607" y="334"/>
                    <a:pt x="679" y="262"/>
                    <a:pt x="679" y="167"/>
                  </a:cubicBezTo>
                  <a:cubicBezTo>
                    <a:pt x="679" y="84"/>
                    <a:pt x="607" y="1"/>
                    <a:pt x="512" y="1"/>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4" name="Google Shape;734;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7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3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Pain Points</a:t>
            </a:r>
            <a:endParaRPr/>
          </a:p>
        </p:txBody>
      </p:sp>
      <p:sp>
        <p:nvSpPr>
          <p:cNvPr id="740" name="Google Shape;740;p36"/>
          <p:cNvSpPr txBox="1">
            <a:spLocks noGrp="1"/>
          </p:cNvSpPr>
          <p:nvPr>
            <p:ph type="subTitle" idx="1"/>
          </p:nvPr>
        </p:nvSpPr>
        <p:spPr>
          <a:xfrm>
            <a:off x="1039450" y="2329377"/>
            <a:ext cx="2236800" cy="41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Previous Employer</a:t>
            </a:r>
            <a:endParaRPr/>
          </a:p>
        </p:txBody>
      </p:sp>
      <p:sp>
        <p:nvSpPr>
          <p:cNvPr id="741" name="Google Shape;741;p36"/>
          <p:cNvSpPr txBox="1">
            <a:spLocks noGrp="1"/>
          </p:cNvSpPr>
          <p:nvPr>
            <p:ph type="subTitle" idx="5"/>
          </p:nvPr>
        </p:nvSpPr>
        <p:spPr>
          <a:xfrm>
            <a:off x="5903575" y="2318727"/>
            <a:ext cx="2236800" cy="41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Applicant</a:t>
            </a:r>
            <a:endParaRPr/>
          </a:p>
        </p:txBody>
      </p:sp>
      <p:grpSp>
        <p:nvGrpSpPr>
          <p:cNvPr id="742" name="Google Shape;742;p36"/>
          <p:cNvGrpSpPr/>
          <p:nvPr/>
        </p:nvGrpSpPr>
        <p:grpSpPr>
          <a:xfrm>
            <a:off x="6709706" y="1661574"/>
            <a:ext cx="502177" cy="672573"/>
            <a:chOff x="6702211" y="3782599"/>
            <a:chExt cx="270104" cy="361754"/>
          </a:xfrm>
        </p:grpSpPr>
        <p:sp>
          <p:nvSpPr>
            <p:cNvPr id="743" name="Google Shape;743;p36"/>
            <p:cNvSpPr/>
            <p:nvPr/>
          </p:nvSpPr>
          <p:spPr>
            <a:xfrm>
              <a:off x="6798011" y="3907070"/>
              <a:ext cx="10233" cy="16252"/>
            </a:xfrm>
            <a:custGeom>
              <a:avLst/>
              <a:gdLst/>
              <a:ahLst/>
              <a:cxnLst/>
              <a:rect l="l" t="t" r="r" b="b"/>
              <a:pathLst>
                <a:path w="323" h="513" extrusionOk="0">
                  <a:moveTo>
                    <a:pt x="156" y="0"/>
                  </a:moveTo>
                  <a:cubicBezTo>
                    <a:pt x="72" y="0"/>
                    <a:pt x="1" y="83"/>
                    <a:pt x="1" y="167"/>
                  </a:cubicBezTo>
                  <a:lnTo>
                    <a:pt x="1" y="345"/>
                  </a:lnTo>
                  <a:cubicBezTo>
                    <a:pt x="1" y="441"/>
                    <a:pt x="72" y="512"/>
                    <a:pt x="156" y="512"/>
                  </a:cubicBezTo>
                  <a:cubicBezTo>
                    <a:pt x="251" y="512"/>
                    <a:pt x="322" y="441"/>
                    <a:pt x="322" y="345"/>
                  </a:cubicBezTo>
                  <a:lnTo>
                    <a:pt x="322" y="167"/>
                  </a:lnTo>
                  <a:cubicBezTo>
                    <a:pt x="322" y="83"/>
                    <a:pt x="251" y="0"/>
                    <a:pt x="156"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6865933" y="3907070"/>
              <a:ext cx="10201" cy="16252"/>
            </a:xfrm>
            <a:custGeom>
              <a:avLst/>
              <a:gdLst/>
              <a:ahLst/>
              <a:cxnLst/>
              <a:rect l="l" t="t" r="r" b="b"/>
              <a:pathLst>
                <a:path w="322" h="513" extrusionOk="0">
                  <a:moveTo>
                    <a:pt x="155" y="0"/>
                  </a:moveTo>
                  <a:cubicBezTo>
                    <a:pt x="72" y="0"/>
                    <a:pt x="0" y="83"/>
                    <a:pt x="0" y="167"/>
                  </a:cubicBezTo>
                  <a:lnTo>
                    <a:pt x="0" y="345"/>
                  </a:lnTo>
                  <a:cubicBezTo>
                    <a:pt x="0" y="441"/>
                    <a:pt x="72" y="512"/>
                    <a:pt x="155" y="512"/>
                  </a:cubicBezTo>
                  <a:cubicBezTo>
                    <a:pt x="250" y="512"/>
                    <a:pt x="322" y="441"/>
                    <a:pt x="322" y="345"/>
                  </a:cubicBezTo>
                  <a:lnTo>
                    <a:pt x="322" y="167"/>
                  </a:lnTo>
                  <a:cubicBezTo>
                    <a:pt x="322" y="83"/>
                    <a:pt x="250" y="0"/>
                    <a:pt x="155"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rot="10800000">
              <a:off x="6814231" y="3946765"/>
              <a:ext cx="45302" cy="16157"/>
            </a:xfrm>
            <a:custGeom>
              <a:avLst/>
              <a:gdLst/>
              <a:ahLst/>
              <a:cxnLst/>
              <a:rect l="l" t="t" r="r" b="b"/>
              <a:pathLst>
                <a:path w="1430" h="510" extrusionOk="0">
                  <a:moveTo>
                    <a:pt x="180" y="0"/>
                  </a:moveTo>
                  <a:cubicBezTo>
                    <a:pt x="135" y="0"/>
                    <a:pt x="90" y="15"/>
                    <a:pt x="60" y="45"/>
                  </a:cubicBezTo>
                  <a:cubicBezTo>
                    <a:pt x="1" y="104"/>
                    <a:pt x="1" y="223"/>
                    <a:pt x="60" y="283"/>
                  </a:cubicBezTo>
                  <a:cubicBezTo>
                    <a:pt x="215" y="438"/>
                    <a:pt x="453" y="509"/>
                    <a:pt x="715" y="509"/>
                  </a:cubicBezTo>
                  <a:cubicBezTo>
                    <a:pt x="989" y="509"/>
                    <a:pt x="1227" y="414"/>
                    <a:pt x="1370" y="283"/>
                  </a:cubicBezTo>
                  <a:cubicBezTo>
                    <a:pt x="1430" y="212"/>
                    <a:pt x="1430" y="104"/>
                    <a:pt x="1370" y="45"/>
                  </a:cubicBezTo>
                  <a:cubicBezTo>
                    <a:pt x="1340" y="15"/>
                    <a:pt x="1302" y="0"/>
                    <a:pt x="1260" y="0"/>
                  </a:cubicBezTo>
                  <a:cubicBezTo>
                    <a:pt x="1218" y="0"/>
                    <a:pt x="1174" y="15"/>
                    <a:pt x="1132" y="45"/>
                  </a:cubicBezTo>
                  <a:cubicBezTo>
                    <a:pt x="1073" y="104"/>
                    <a:pt x="930" y="176"/>
                    <a:pt x="715" y="176"/>
                  </a:cubicBezTo>
                  <a:cubicBezTo>
                    <a:pt x="513" y="176"/>
                    <a:pt x="358" y="104"/>
                    <a:pt x="299" y="45"/>
                  </a:cubicBezTo>
                  <a:cubicBezTo>
                    <a:pt x="269" y="15"/>
                    <a:pt x="224" y="0"/>
                    <a:pt x="180"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6702211" y="3782599"/>
              <a:ext cx="270104" cy="361754"/>
            </a:xfrm>
            <a:custGeom>
              <a:avLst/>
              <a:gdLst/>
              <a:ahLst/>
              <a:cxnLst/>
              <a:rect l="l" t="t" r="r" b="b"/>
              <a:pathLst>
                <a:path w="8526" h="11419" extrusionOk="0">
                  <a:moveTo>
                    <a:pt x="4251" y="322"/>
                  </a:moveTo>
                  <a:cubicBezTo>
                    <a:pt x="5835" y="322"/>
                    <a:pt x="7109" y="1595"/>
                    <a:pt x="7109" y="3179"/>
                  </a:cubicBezTo>
                  <a:lnTo>
                    <a:pt x="7133" y="3810"/>
                  </a:lnTo>
                  <a:cubicBezTo>
                    <a:pt x="7037" y="3774"/>
                    <a:pt x="6954" y="3739"/>
                    <a:pt x="6847" y="3739"/>
                  </a:cubicBezTo>
                  <a:lnTo>
                    <a:pt x="6573" y="3739"/>
                  </a:lnTo>
                  <a:cubicBezTo>
                    <a:pt x="5835" y="3739"/>
                    <a:pt x="5025" y="3441"/>
                    <a:pt x="4335" y="2905"/>
                  </a:cubicBezTo>
                  <a:cubicBezTo>
                    <a:pt x="3632" y="2369"/>
                    <a:pt x="3061" y="1643"/>
                    <a:pt x="2692" y="774"/>
                  </a:cubicBezTo>
                  <a:cubicBezTo>
                    <a:pt x="3144" y="476"/>
                    <a:pt x="3680" y="322"/>
                    <a:pt x="4251" y="322"/>
                  </a:cubicBezTo>
                  <a:close/>
                  <a:moveTo>
                    <a:pt x="2406" y="976"/>
                  </a:moveTo>
                  <a:cubicBezTo>
                    <a:pt x="2811" y="1846"/>
                    <a:pt x="3394" y="2608"/>
                    <a:pt x="4120" y="3155"/>
                  </a:cubicBezTo>
                  <a:cubicBezTo>
                    <a:pt x="4882" y="3739"/>
                    <a:pt x="5740" y="4048"/>
                    <a:pt x="6561" y="4048"/>
                  </a:cubicBezTo>
                  <a:lnTo>
                    <a:pt x="6835" y="4048"/>
                  </a:lnTo>
                  <a:cubicBezTo>
                    <a:pt x="6906" y="4048"/>
                    <a:pt x="6978" y="4084"/>
                    <a:pt x="7037" y="4143"/>
                  </a:cubicBezTo>
                  <a:cubicBezTo>
                    <a:pt x="7097" y="4227"/>
                    <a:pt x="7133" y="4310"/>
                    <a:pt x="7109" y="4393"/>
                  </a:cubicBezTo>
                  <a:cubicBezTo>
                    <a:pt x="7097" y="4524"/>
                    <a:pt x="6966" y="4643"/>
                    <a:pt x="6811" y="4643"/>
                  </a:cubicBezTo>
                  <a:lnTo>
                    <a:pt x="6740" y="4643"/>
                  </a:lnTo>
                  <a:lnTo>
                    <a:pt x="6740" y="4632"/>
                  </a:lnTo>
                  <a:cubicBezTo>
                    <a:pt x="6740" y="4548"/>
                    <a:pt x="6668" y="4465"/>
                    <a:pt x="6573" y="4465"/>
                  </a:cubicBezTo>
                  <a:cubicBezTo>
                    <a:pt x="6490" y="4465"/>
                    <a:pt x="6418" y="4548"/>
                    <a:pt x="6418" y="4632"/>
                  </a:cubicBezTo>
                  <a:cubicBezTo>
                    <a:pt x="6418" y="5822"/>
                    <a:pt x="5442" y="6775"/>
                    <a:pt x="4251" y="6775"/>
                  </a:cubicBezTo>
                  <a:cubicBezTo>
                    <a:pt x="3061" y="6775"/>
                    <a:pt x="2096" y="5810"/>
                    <a:pt x="2096" y="4620"/>
                  </a:cubicBezTo>
                  <a:cubicBezTo>
                    <a:pt x="2096" y="4524"/>
                    <a:pt x="2025" y="4453"/>
                    <a:pt x="1930" y="4453"/>
                  </a:cubicBezTo>
                  <a:cubicBezTo>
                    <a:pt x="1846" y="4453"/>
                    <a:pt x="1775" y="4524"/>
                    <a:pt x="1775" y="4620"/>
                  </a:cubicBezTo>
                  <a:lnTo>
                    <a:pt x="1775" y="4632"/>
                  </a:lnTo>
                  <a:lnTo>
                    <a:pt x="1668" y="4632"/>
                  </a:lnTo>
                  <a:cubicBezTo>
                    <a:pt x="1596" y="4632"/>
                    <a:pt x="1513" y="4608"/>
                    <a:pt x="1453" y="4548"/>
                  </a:cubicBezTo>
                  <a:cubicBezTo>
                    <a:pt x="1394" y="4489"/>
                    <a:pt x="1382" y="4405"/>
                    <a:pt x="1382" y="4322"/>
                  </a:cubicBezTo>
                  <a:cubicBezTo>
                    <a:pt x="1394" y="4191"/>
                    <a:pt x="1537" y="4072"/>
                    <a:pt x="1680" y="4072"/>
                  </a:cubicBezTo>
                  <a:lnTo>
                    <a:pt x="1739" y="4072"/>
                  </a:lnTo>
                  <a:cubicBezTo>
                    <a:pt x="1930" y="4072"/>
                    <a:pt x="2096" y="3989"/>
                    <a:pt x="2227" y="3858"/>
                  </a:cubicBezTo>
                  <a:cubicBezTo>
                    <a:pt x="2370" y="3727"/>
                    <a:pt x="2442" y="3548"/>
                    <a:pt x="2442" y="3370"/>
                  </a:cubicBezTo>
                  <a:lnTo>
                    <a:pt x="2442" y="3191"/>
                  </a:lnTo>
                  <a:cubicBezTo>
                    <a:pt x="2442" y="2965"/>
                    <a:pt x="2549" y="2738"/>
                    <a:pt x="2727" y="2608"/>
                  </a:cubicBezTo>
                  <a:cubicBezTo>
                    <a:pt x="2799" y="2548"/>
                    <a:pt x="2811" y="2441"/>
                    <a:pt x="2751" y="2369"/>
                  </a:cubicBezTo>
                  <a:cubicBezTo>
                    <a:pt x="2717" y="2329"/>
                    <a:pt x="2668" y="2307"/>
                    <a:pt x="2619" y="2307"/>
                  </a:cubicBezTo>
                  <a:cubicBezTo>
                    <a:pt x="2581" y="2307"/>
                    <a:pt x="2544" y="2320"/>
                    <a:pt x="2513" y="2346"/>
                  </a:cubicBezTo>
                  <a:cubicBezTo>
                    <a:pt x="2251" y="2548"/>
                    <a:pt x="2096" y="2846"/>
                    <a:pt x="2096" y="3191"/>
                  </a:cubicBezTo>
                  <a:lnTo>
                    <a:pt x="2096" y="3370"/>
                  </a:lnTo>
                  <a:cubicBezTo>
                    <a:pt x="2096" y="3477"/>
                    <a:pt x="2049" y="3560"/>
                    <a:pt x="1989" y="3620"/>
                  </a:cubicBezTo>
                  <a:cubicBezTo>
                    <a:pt x="1918" y="3691"/>
                    <a:pt x="1834" y="3727"/>
                    <a:pt x="1739" y="3727"/>
                  </a:cubicBezTo>
                  <a:lnTo>
                    <a:pt x="1680" y="3727"/>
                  </a:lnTo>
                  <a:cubicBezTo>
                    <a:pt x="1572" y="3727"/>
                    <a:pt x="1477" y="3751"/>
                    <a:pt x="1382" y="3798"/>
                  </a:cubicBezTo>
                  <a:lnTo>
                    <a:pt x="1382" y="3179"/>
                  </a:lnTo>
                  <a:cubicBezTo>
                    <a:pt x="1382" y="2298"/>
                    <a:pt x="1787" y="1512"/>
                    <a:pt x="2406" y="976"/>
                  </a:cubicBezTo>
                  <a:close/>
                  <a:moveTo>
                    <a:pt x="1394" y="4905"/>
                  </a:moveTo>
                  <a:cubicBezTo>
                    <a:pt x="1489" y="4941"/>
                    <a:pt x="1572" y="4965"/>
                    <a:pt x="1668" y="4965"/>
                  </a:cubicBezTo>
                  <a:lnTo>
                    <a:pt x="1787" y="4965"/>
                  </a:lnTo>
                  <a:cubicBezTo>
                    <a:pt x="1894" y="5739"/>
                    <a:pt x="2370" y="6394"/>
                    <a:pt x="3001" y="6775"/>
                  </a:cubicBezTo>
                  <a:lnTo>
                    <a:pt x="3001" y="7501"/>
                  </a:lnTo>
                  <a:lnTo>
                    <a:pt x="3025" y="7501"/>
                  </a:lnTo>
                  <a:cubicBezTo>
                    <a:pt x="3025" y="7703"/>
                    <a:pt x="2918" y="7894"/>
                    <a:pt x="2739" y="7977"/>
                  </a:cubicBezTo>
                  <a:cubicBezTo>
                    <a:pt x="2453" y="7715"/>
                    <a:pt x="1513" y="6668"/>
                    <a:pt x="1394" y="4905"/>
                  </a:cubicBezTo>
                  <a:close/>
                  <a:moveTo>
                    <a:pt x="7454" y="8954"/>
                  </a:moveTo>
                  <a:lnTo>
                    <a:pt x="7585" y="8989"/>
                  </a:lnTo>
                  <a:cubicBezTo>
                    <a:pt x="7740" y="9037"/>
                    <a:pt x="7859" y="9132"/>
                    <a:pt x="7966" y="9227"/>
                  </a:cubicBezTo>
                  <a:lnTo>
                    <a:pt x="7454" y="9668"/>
                  </a:lnTo>
                  <a:lnTo>
                    <a:pt x="7454" y="8954"/>
                  </a:lnTo>
                  <a:close/>
                  <a:moveTo>
                    <a:pt x="2311" y="8489"/>
                  </a:moveTo>
                  <a:cubicBezTo>
                    <a:pt x="2632" y="9275"/>
                    <a:pt x="3406" y="9787"/>
                    <a:pt x="4251" y="9787"/>
                  </a:cubicBezTo>
                  <a:cubicBezTo>
                    <a:pt x="4763" y="9787"/>
                    <a:pt x="5251" y="9596"/>
                    <a:pt x="5621" y="9275"/>
                  </a:cubicBezTo>
                  <a:cubicBezTo>
                    <a:pt x="5680" y="9394"/>
                    <a:pt x="5763" y="9501"/>
                    <a:pt x="5823" y="9608"/>
                  </a:cubicBezTo>
                  <a:cubicBezTo>
                    <a:pt x="5371" y="9966"/>
                    <a:pt x="4823" y="10156"/>
                    <a:pt x="4251" y="10156"/>
                  </a:cubicBezTo>
                  <a:cubicBezTo>
                    <a:pt x="3239" y="10156"/>
                    <a:pt x="2334" y="9549"/>
                    <a:pt x="1953" y="8620"/>
                  </a:cubicBezTo>
                  <a:lnTo>
                    <a:pt x="2311" y="8489"/>
                  </a:lnTo>
                  <a:close/>
                  <a:moveTo>
                    <a:pt x="4251" y="0"/>
                  </a:moveTo>
                  <a:cubicBezTo>
                    <a:pt x="2489" y="0"/>
                    <a:pt x="1060" y="1429"/>
                    <a:pt x="1060" y="3203"/>
                  </a:cubicBezTo>
                  <a:lnTo>
                    <a:pt x="1060" y="4572"/>
                  </a:lnTo>
                  <a:cubicBezTo>
                    <a:pt x="1060" y="5858"/>
                    <a:pt x="1477" y="6787"/>
                    <a:pt x="1834" y="7370"/>
                  </a:cubicBezTo>
                  <a:cubicBezTo>
                    <a:pt x="2037" y="7715"/>
                    <a:pt x="2263" y="7965"/>
                    <a:pt x="2406" y="8132"/>
                  </a:cubicBezTo>
                  <a:lnTo>
                    <a:pt x="822" y="8692"/>
                  </a:lnTo>
                  <a:cubicBezTo>
                    <a:pt x="322" y="8870"/>
                    <a:pt x="1" y="9335"/>
                    <a:pt x="1" y="9858"/>
                  </a:cubicBezTo>
                  <a:lnTo>
                    <a:pt x="1" y="11240"/>
                  </a:lnTo>
                  <a:cubicBezTo>
                    <a:pt x="1" y="11323"/>
                    <a:pt x="72" y="11406"/>
                    <a:pt x="167" y="11406"/>
                  </a:cubicBezTo>
                  <a:cubicBezTo>
                    <a:pt x="251" y="11406"/>
                    <a:pt x="322" y="11323"/>
                    <a:pt x="322" y="11240"/>
                  </a:cubicBezTo>
                  <a:lnTo>
                    <a:pt x="322" y="9858"/>
                  </a:lnTo>
                  <a:cubicBezTo>
                    <a:pt x="322" y="9751"/>
                    <a:pt x="334" y="9632"/>
                    <a:pt x="382" y="9537"/>
                  </a:cubicBezTo>
                  <a:lnTo>
                    <a:pt x="1239" y="10275"/>
                  </a:lnTo>
                  <a:cubicBezTo>
                    <a:pt x="1358" y="10370"/>
                    <a:pt x="1430" y="10525"/>
                    <a:pt x="1430" y="10692"/>
                  </a:cubicBezTo>
                  <a:lnTo>
                    <a:pt x="1430" y="11251"/>
                  </a:lnTo>
                  <a:cubicBezTo>
                    <a:pt x="1430" y="11347"/>
                    <a:pt x="1501" y="11418"/>
                    <a:pt x="1596" y="11418"/>
                  </a:cubicBezTo>
                  <a:cubicBezTo>
                    <a:pt x="1680" y="11418"/>
                    <a:pt x="1751" y="11347"/>
                    <a:pt x="1751" y="11251"/>
                  </a:cubicBezTo>
                  <a:lnTo>
                    <a:pt x="1751" y="10692"/>
                  </a:lnTo>
                  <a:cubicBezTo>
                    <a:pt x="1751" y="10430"/>
                    <a:pt x="1632" y="10180"/>
                    <a:pt x="1441" y="10013"/>
                  </a:cubicBezTo>
                  <a:lnTo>
                    <a:pt x="560" y="9263"/>
                  </a:lnTo>
                  <a:cubicBezTo>
                    <a:pt x="668" y="9156"/>
                    <a:pt x="787" y="9061"/>
                    <a:pt x="929" y="9025"/>
                  </a:cubicBezTo>
                  <a:lnTo>
                    <a:pt x="1632" y="8763"/>
                  </a:lnTo>
                  <a:cubicBezTo>
                    <a:pt x="2072" y="9823"/>
                    <a:pt x="3108" y="10525"/>
                    <a:pt x="4275" y="10525"/>
                  </a:cubicBezTo>
                  <a:cubicBezTo>
                    <a:pt x="4906" y="10525"/>
                    <a:pt x="5525" y="10311"/>
                    <a:pt x="6013" y="9930"/>
                  </a:cubicBezTo>
                  <a:cubicBezTo>
                    <a:pt x="6240" y="10311"/>
                    <a:pt x="6418" y="10728"/>
                    <a:pt x="6418" y="11251"/>
                  </a:cubicBezTo>
                  <a:cubicBezTo>
                    <a:pt x="6418" y="11347"/>
                    <a:pt x="6490" y="11418"/>
                    <a:pt x="6573" y="11418"/>
                  </a:cubicBezTo>
                  <a:cubicBezTo>
                    <a:pt x="6668" y="11418"/>
                    <a:pt x="6740" y="11347"/>
                    <a:pt x="6740" y="11251"/>
                  </a:cubicBezTo>
                  <a:cubicBezTo>
                    <a:pt x="6740" y="10513"/>
                    <a:pt x="6430" y="9989"/>
                    <a:pt x="6109" y="9477"/>
                  </a:cubicBezTo>
                  <a:cubicBezTo>
                    <a:pt x="5787" y="8942"/>
                    <a:pt x="5490" y="8453"/>
                    <a:pt x="5490" y="7691"/>
                  </a:cubicBezTo>
                  <a:lnTo>
                    <a:pt x="5490" y="7513"/>
                  </a:lnTo>
                  <a:cubicBezTo>
                    <a:pt x="5490" y="7430"/>
                    <a:pt x="5418" y="7358"/>
                    <a:pt x="5323" y="7358"/>
                  </a:cubicBezTo>
                  <a:cubicBezTo>
                    <a:pt x="5240" y="7358"/>
                    <a:pt x="5168" y="7430"/>
                    <a:pt x="5168" y="7513"/>
                  </a:cubicBezTo>
                  <a:lnTo>
                    <a:pt x="5168" y="7691"/>
                  </a:lnTo>
                  <a:cubicBezTo>
                    <a:pt x="5168" y="8227"/>
                    <a:pt x="5299" y="8644"/>
                    <a:pt x="5478" y="9025"/>
                  </a:cubicBezTo>
                  <a:cubicBezTo>
                    <a:pt x="5144" y="9335"/>
                    <a:pt x="4716" y="9501"/>
                    <a:pt x="4251" y="9501"/>
                  </a:cubicBezTo>
                  <a:cubicBezTo>
                    <a:pt x="3537" y="9501"/>
                    <a:pt x="2906" y="9085"/>
                    <a:pt x="2620" y="8442"/>
                  </a:cubicBezTo>
                  <a:lnTo>
                    <a:pt x="2763" y="8382"/>
                  </a:lnTo>
                  <a:cubicBezTo>
                    <a:pt x="3120" y="8263"/>
                    <a:pt x="3346" y="7918"/>
                    <a:pt x="3346" y="7549"/>
                  </a:cubicBezTo>
                  <a:lnTo>
                    <a:pt x="3346" y="6977"/>
                  </a:lnTo>
                  <a:cubicBezTo>
                    <a:pt x="3632" y="7084"/>
                    <a:pt x="3930" y="7144"/>
                    <a:pt x="4251" y="7144"/>
                  </a:cubicBezTo>
                  <a:cubicBezTo>
                    <a:pt x="5501" y="7144"/>
                    <a:pt x="6549" y="6203"/>
                    <a:pt x="6704" y="5001"/>
                  </a:cubicBezTo>
                  <a:lnTo>
                    <a:pt x="6811" y="5001"/>
                  </a:lnTo>
                  <a:cubicBezTo>
                    <a:pt x="6918" y="5001"/>
                    <a:pt x="7025" y="4977"/>
                    <a:pt x="7109" y="4929"/>
                  </a:cubicBezTo>
                  <a:lnTo>
                    <a:pt x="7109" y="11251"/>
                  </a:lnTo>
                  <a:cubicBezTo>
                    <a:pt x="7109" y="11347"/>
                    <a:pt x="7180" y="11418"/>
                    <a:pt x="7276" y="11418"/>
                  </a:cubicBezTo>
                  <a:cubicBezTo>
                    <a:pt x="7359" y="11418"/>
                    <a:pt x="7442" y="11347"/>
                    <a:pt x="7442" y="11251"/>
                  </a:cubicBezTo>
                  <a:lnTo>
                    <a:pt x="7442" y="10108"/>
                  </a:lnTo>
                  <a:lnTo>
                    <a:pt x="8121" y="9525"/>
                  </a:lnTo>
                  <a:cubicBezTo>
                    <a:pt x="8168" y="9632"/>
                    <a:pt x="8180" y="9739"/>
                    <a:pt x="8180" y="9847"/>
                  </a:cubicBezTo>
                  <a:lnTo>
                    <a:pt x="8180" y="11228"/>
                  </a:lnTo>
                  <a:cubicBezTo>
                    <a:pt x="8180" y="11311"/>
                    <a:pt x="8252" y="11394"/>
                    <a:pt x="8347" y="11394"/>
                  </a:cubicBezTo>
                  <a:cubicBezTo>
                    <a:pt x="8430" y="11394"/>
                    <a:pt x="8514" y="11311"/>
                    <a:pt x="8514" y="11228"/>
                  </a:cubicBezTo>
                  <a:lnTo>
                    <a:pt x="8514" y="9847"/>
                  </a:lnTo>
                  <a:cubicBezTo>
                    <a:pt x="8526" y="9323"/>
                    <a:pt x="8204" y="8846"/>
                    <a:pt x="7692" y="8680"/>
                  </a:cubicBezTo>
                  <a:lnTo>
                    <a:pt x="7454" y="8596"/>
                  </a:lnTo>
                  <a:lnTo>
                    <a:pt x="7454" y="3203"/>
                  </a:lnTo>
                  <a:cubicBezTo>
                    <a:pt x="7454" y="1453"/>
                    <a:pt x="6025" y="0"/>
                    <a:pt x="4251"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6785941" y="3884229"/>
              <a:ext cx="29082" cy="16442"/>
            </a:xfrm>
            <a:custGeom>
              <a:avLst/>
              <a:gdLst/>
              <a:ahLst/>
              <a:cxnLst/>
              <a:rect l="l" t="t" r="r" b="b"/>
              <a:pathLst>
                <a:path w="918" h="519" extrusionOk="0">
                  <a:moveTo>
                    <a:pt x="717" y="1"/>
                  </a:moveTo>
                  <a:cubicBezTo>
                    <a:pt x="701" y="1"/>
                    <a:pt x="684" y="3"/>
                    <a:pt x="668" y="7"/>
                  </a:cubicBezTo>
                  <a:lnTo>
                    <a:pt x="144" y="185"/>
                  </a:lnTo>
                  <a:cubicBezTo>
                    <a:pt x="49" y="221"/>
                    <a:pt x="1" y="304"/>
                    <a:pt x="37" y="400"/>
                  </a:cubicBezTo>
                  <a:cubicBezTo>
                    <a:pt x="61" y="471"/>
                    <a:pt x="120" y="519"/>
                    <a:pt x="191" y="519"/>
                  </a:cubicBezTo>
                  <a:cubicBezTo>
                    <a:pt x="215" y="519"/>
                    <a:pt x="227" y="519"/>
                    <a:pt x="263" y="495"/>
                  </a:cubicBezTo>
                  <a:lnTo>
                    <a:pt x="787" y="316"/>
                  </a:lnTo>
                  <a:cubicBezTo>
                    <a:pt x="870" y="304"/>
                    <a:pt x="918" y="209"/>
                    <a:pt x="882" y="114"/>
                  </a:cubicBezTo>
                  <a:cubicBezTo>
                    <a:pt x="862" y="45"/>
                    <a:pt x="794" y="1"/>
                    <a:pt x="717" y="1"/>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8" name="Google Shape;748;p36"/>
          <p:cNvSpPr txBox="1">
            <a:spLocks noGrp="1"/>
          </p:cNvSpPr>
          <p:nvPr>
            <p:ph type="subTitle" idx="1"/>
          </p:nvPr>
        </p:nvSpPr>
        <p:spPr>
          <a:xfrm>
            <a:off x="3453588" y="2340025"/>
            <a:ext cx="2236800" cy="41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New Employer</a:t>
            </a:r>
            <a:endParaRPr/>
          </a:p>
        </p:txBody>
      </p:sp>
      <p:grpSp>
        <p:nvGrpSpPr>
          <p:cNvPr id="749" name="Google Shape;749;p36"/>
          <p:cNvGrpSpPr/>
          <p:nvPr/>
        </p:nvGrpSpPr>
        <p:grpSpPr>
          <a:xfrm>
            <a:off x="4338825" y="1712450"/>
            <a:ext cx="502185" cy="640782"/>
            <a:chOff x="8047661" y="1501037"/>
            <a:chExt cx="278404" cy="355260"/>
          </a:xfrm>
        </p:grpSpPr>
        <p:sp>
          <p:nvSpPr>
            <p:cNvPr id="750" name="Google Shape;750;p36"/>
            <p:cNvSpPr/>
            <p:nvPr/>
          </p:nvSpPr>
          <p:spPr>
            <a:xfrm>
              <a:off x="8147611" y="1622815"/>
              <a:ext cx="10581" cy="16220"/>
            </a:xfrm>
            <a:custGeom>
              <a:avLst/>
              <a:gdLst/>
              <a:ahLst/>
              <a:cxnLst/>
              <a:rect l="l" t="t" r="r" b="b"/>
              <a:pathLst>
                <a:path w="334" h="512" extrusionOk="0">
                  <a:moveTo>
                    <a:pt x="167" y="0"/>
                  </a:moveTo>
                  <a:cubicBezTo>
                    <a:pt x="84" y="0"/>
                    <a:pt x="1" y="71"/>
                    <a:pt x="1" y="167"/>
                  </a:cubicBezTo>
                  <a:lnTo>
                    <a:pt x="1" y="345"/>
                  </a:lnTo>
                  <a:cubicBezTo>
                    <a:pt x="1" y="429"/>
                    <a:pt x="84" y="512"/>
                    <a:pt x="167" y="512"/>
                  </a:cubicBezTo>
                  <a:cubicBezTo>
                    <a:pt x="251" y="512"/>
                    <a:pt x="334" y="429"/>
                    <a:pt x="334" y="345"/>
                  </a:cubicBezTo>
                  <a:lnTo>
                    <a:pt x="334" y="167"/>
                  </a:lnTo>
                  <a:cubicBezTo>
                    <a:pt x="334" y="71"/>
                    <a:pt x="262" y="0"/>
                    <a:pt x="167"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8214741" y="1622815"/>
              <a:ext cx="10233" cy="16220"/>
            </a:xfrm>
            <a:custGeom>
              <a:avLst/>
              <a:gdLst/>
              <a:ahLst/>
              <a:cxnLst/>
              <a:rect l="l" t="t" r="r" b="b"/>
              <a:pathLst>
                <a:path w="323" h="512" extrusionOk="0">
                  <a:moveTo>
                    <a:pt x="168" y="0"/>
                  </a:moveTo>
                  <a:cubicBezTo>
                    <a:pt x="72" y="0"/>
                    <a:pt x="1" y="71"/>
                    <a:pt x="1" y="167"/>
                  </a:cubicBezTo>
                  <a:lnTo>
                    <a:pt x="1" y="345"/>
                  </a:lnTo>
                  <a:cubicBezTo>
                    <a:pt x="1" y="429"/>
                    <a:pt x="72" y="512"/>
                    <a:pt x="168" y="512"/>
                  </a:cubicBezTo>
                  <a:cubicBezTo>
                    <a:pt x="251" y="512"/>
                    <a:pt x="322" y="429"/>
                    <a:pt x="322" y="345"/>
                  </a:cubicBezTo>
                  <a:lnTo>
                    <a:pt x="322" y="167"/>
                  </a:lnTo>
                  <a:cubicBezTo>
                    <a:pt x="322" y="71"/>
                    <a:pt x="251" y="0"/>
                    <a:pt x="168"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rot="9899921">
              <a:off x="8163451" y="1661370"/>
              <a:ext cx="45302" cy="16157"/>
            </a:xfrm>
            <a:custGeom>
              <a:avLst/>
              <a:gdLst/>
              <a:ahLst/>
              <a:cxnLst/>
              <a:rect l="l" t="t" r="r" b="b"/>
              <a:pathLst>
                <a:path w="1430" h="510" extrusionOk="0">
                  <a:moveTo>
                    <a:pt x="184" y="0"/>
                  </a:moveTo>
                  <a:cubicBezTo>
                    <a:pt x="141" y="0"/>
                    <a:pt x="96" y="15"/>
                    <a:pt x="60" y="45"/>
                  </a:cubicBezTo>
                  <a:cubicBezTo>
                    <a:pt x="1" y="105"/>
                    <a:pt x="1" y="212"/>
                    <a:pt x="60" y="283"/>
                  </a:cubicBezTo>
                  <a:cubicBezTo>
                    <a:pt x="203" y="426"/>
                    <a:pt x="441" y="509"/>
                    <a:pt x="691" y="509"/>
                  </a:cubicBezTo>
                  <a:cubicBezTo>
                    <a:pt x="965" y="509"/>
                    <a:pt x="1203" y="426"/>
                    <a:pt x="1334" y="283"/>
                  </a:cubicBezTo>
                  <a:cubicBezTo>
                    <a:pt x="1429" y="224"/>
                    <a:pt x="1429" y="128"/>
                    <a:pt x="1370" y="45"/>
                  </a:cubicBezTo>
                  <a:cubicBezTo>
                    <a:pt x="1340" y="15"/>
                    <a:pt x="1298" y="0"/>
                    <a:pt x="1255" y="0"/>
                  </a:cubicBezTo>
                  <a:cubicBezTo>
                    <a:pt x="1212" y="0"/>
                    <a:pt x="1167" y="15"/>
                    <a:pt x="1132" y="45"/>
                  </a:cubicBezTo>
                  <a:cubicBezTo>
                    <a:pt x="1072" y="105"/>
                    <a:pt x="917" y="188"/>
                    <a:pt x="715" y="188"/>
                  </a:cubicBezTo>
                  <a:cubicBezTo>
                    <a:pt x="501" y="188"/>
                    <a:pt x="358" y="105"/>
                    <a:pt x="298" y="45"/>
                  </a:cubicBezTo>
                  <a:cubicBezTo>
                    <a:pt x="269" y="15"/>
                    <a:pt x="227" y="0"/>
                    <a:pt x="184"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8047661" y="1501037"/>
              <a:ext cx="278404" cy="355260"/>
            </a:xfrm>
            <a:custGeom>
              <a:avLst/>
              <a:gdLst/>
              <a:ahLst/>
              <a:cxnLst/>
              <a:rect l="l" t="t" r="r" b="b"/>
              <a:pathLst>
                <a:path w="8788" h="11214" extrusionOk="0">
                  <a:moveTo>
                    <a:pt x="5358" y="344"/>
                  </a:moveTo>
                  <a:lnTo>
                    <a:pt x="5823" y="808"/>
                  </a:lnTo>
                  <a:cubicBezTo>
                    <a:pt x="5858" y="844"/>
                    <a:pt x="5894" y="856"/>
                    <a:pt x="5942" y="856"/>
                  </a:cubicBezTo>
                  <a:lnTo>
                    <a:pt x="6751" y="856"/>
                  </a:lnTo>
                  <a:lnTo>
                    <a:pt x="6477" y="1510"/>
                  </a:lnTo>
                  <a:cubicBezTo>
                    <a:pt x="6465" y="1558"/>
                    <a:pt x="6465" y="1618"/>
                    <a:pt x="6489" y="1653"/>
                  </a:cubicBezTo>
                  <a:cubicBezTo>
                    <a:pt x="6525" y="1701"/>
                    <a:pt x="6573" y="1737"/>
                    <a:pt x="6632" y="1737"/>
                  </a:cubicBezTo>
                  <a:lnTo>
                    <a:pt x="7287" y="1737"/>
                  </a:lnTo>
                  <a:lnTo>
                    <a:pt x="7001" y="2570"/>
                  </a:lnTo>
                  <a:cubicBezTo>
                    <a:pt x="6989" y="2630"/>
                    <a:pt x="7001" y="2689"/>
                    <a:pt x="7049" y="2725"/>
                  </a:cubicBezTo>
                  <a:lnTo>
                    <a:pt x="7311" y="2999"/>
                  </a:lnTo>
                  <a:lnTo>
                    <a:pt x="7025" y="3677"/>
                  </a:lnTo>
                  <a:cubicBezTo>
                    <a:pt x="6989" y="3665"/>
                    <a:pt x="6942" y="3665"/>
                    <a:pt x="6882" y="3665"/>
                  </a:cubicBezTo>
                  <a:lnTo>
                    <a:pt x="6608" y="3665"/>
                  </a:lnTo>
                  <a:cubicBezTo>
                    <a:pt x="6513" y="3665"/>
                    <a:pt x="6418" y="3582"/>
                    <a:pt x="6418" y="3475"/>
                  </a:cubicBezTo>
                  <a:lnTo>
                    <a:pt x="6418" y="3118"/>
                  </a:lnTo>
                  <a:cubicBezTo>
                    <a:pt x="6418" y="3058"/>
                    <a:pt x="6394" y="3011"/>
                    <a:pt x="6346" y="2987"/>
                  </a:cubicBezTo>
                  <a:lnTo>
                    <a:pt x="5287" y="2284"/>
                  </a:lnTo>
                  <a:cubicBezTo>
                    <a:pt x="5261" y="2265"/>
                    <a:pt x="5227" y="2256"/>
                    <a:pt x="5194" y="2256"/>
                  </a:cubicBezTo>
                  <a:cubicBezTo>
                    <a:pt x="5168" y="2256"/>
                    <a:pt x="5141" y="2262"/>
                    <a:pt x="5120" y="2272"/>
                  </a:cubicBezTo>
                  <a:cubicBezTo>
                    <a:pt x="5061" y="2296"/>
                    <a:pt x="5037" y="2356"/>
                    <a:pt x="5037" y="2415"/>
                  </a:cubicBezTo>
                  <a:lnTo>
                    <a:pt x="5037" y="2832"/>
                  </a:lnTo>
                  <a:lnTo>
                    <a:pt x="4049" y="2272"/>
                  </a:lnTo>
                  <a:cubicBezTo>
                    <a:pt x="4022" y="2255"/>
                    <a:pt x="3994" y="2247"/>
                    <a:pt x="3967" y="2247"/>
                  </a:cubicBezTo>
                  <a:cubicBezTo>
                    <a:pt x="3919" y="2247"/>
                    <a:pt x="3872" y="2270"/>
                    <a:pt x="3834" y="2308"/>
                  </a:cubicBezTo>
                  <a:lnTo>
                    <a:pt x="3560" y="2725"/>
                  </a:lnTo>
                  <a:lnTo>
                    <a:pt x="3156" y="2534"/>
                  </a:lnTo>
                  <a:cubicBezTo>
                    <a:pt x="3132" y="2521"/>
                    <a:pt x="3108" y="2515"/>
                    <a:pt x="3084" y="2515"/>
                  </a:cubicBezTo>
                  <a:cubicBezTo>
                    <a:pt x="3024" y="2515"/>
                    <a:pt x="2967" y="2554"/>
                    <a:pt x="2941" y="2606"/>
                  </a:cubicBezTo>
                  <a:cubicBezTo>
                    <a:pt x="2894" y="2701"/>
                    <a:pt x="2941" y="2784"/>
                    <a:pt x="3013" y="2832"/>
                  </a:cubicBezTo>
                  <a:lnTo>
                    <a:pt x="3537" y="3082"/>
                  </a:lnTo>
                  <a:cubicBezTo>
                    <a:pt x="3561" y="3094"/>
                    <a:pt x="3587" y="3101"/>
                    <a:pt x="3613" y="3101"/>
                  </a:cubicBezTo>
                  <a:cubicBezTo>
                    <a:pt x="3661" y="3101"/>
                    <a:pt x="3708" y="3077"/>
                    <a:pt x="3739" y="3022"/>
                  </a:cubicBezTo>
                  <a:lnTo>
                    <a:pt x="4013" y="2630"/>
                  </a:lnTo>
                  <a:lnTo>
                    <a:pt x="5108" y="3249"/>
                  </a:lnTo>
                  <a:cubicBezTo>
                    <a:pt x="5132" y="3267"/>
                    <a:pt x="5162" y="3275"/>
                    <a:pt x="5192" y="3275"/>
                  </a:cubicBezTo>
                  <a:cubicBezTo>
                    <a:pt x="5221" y="3275"/>
                    <a:pt x="5251" y="3267"/>
                    <a:pt x="5275" y="3249"/>
                  </a:cubicBezTo>
                  <a:cubicBezTo>
                    <a:pt x="5322" y="3225"/>
                    <a:pt x="5346" y="3165"/>
                    <a:pt x="5346" y="3106"/>
                  </a:cubicBezTo>
                  <a:lnTo>
                    <a:pt x="5346" y="2701"/>
                  </a:lnTo>
                  <a:lnTo>
                    <a:pt x="6073" y="3177"/>
                  </a:lnTo>
                  <a:lnTo>
                    <a:pt x="6073" y="3439"/>
                  </a:lnTo>
                  <a:cubicBezTo>
                    <a:pt x="6073" y="3725"/>
                    <a:pt x="6311" y="3963"/>
                    <a:pt x="6596" y="3963"/>
                  </a:cubicBezTo>
                  <a:lnTo>
                    <a:pt x="6870" y="3963"/>
                  </a:lnTo>
                  <a:cubicBezTo>
                    <a:pt x="6942" y="3963"/>
                    <a:pt x="7013" y="3999"/>
                    <a:pt x="7073" y="4058"/>
                  </a:cubicBezTo>
                  <a:cubicBezTo>
                    <a:pt x="7132" y="4118"/>
                    <a:pt x="7144" y="4189"/>
                    <a:pt x="7144" y="4261"/>
                  </a:cubicBezTo>
                  <a:cubicBezTo>
                    <a:pt x="7132" y="4392"/>
                    <a:pt x="7001" y="4511"/>
                    <a:pt x="6846" y="4511"/>
                  </a:cubicBezTo>
                  <a:lnTo>
                    <a:pt x="6775" y="4511"/>
                  </a:lnTo>
                  <a:lnTo>
                    <a:pt x="6775" y="4499"/>
                  </a:lnTo>
                  <a:cubicBezTo>
                    <a:pt x="6775" y="4416"/>
                    <a:pt x="6704" y="4332"/>
                    <a:pt x="6608" y="4332"/>
                  </a:cubicBezTo>
                  <a:cubicBezTo>
                    <a:pt x="6525" y="4332"/>
                    <a:pt x="6454" y="4416"/>
                    <a:pt x="6454" y="4499"/>
                  </a:cubicBezTo>
                  <a:cubicBezTo>
                    <a:pt x="6454" y="5666"/>
                    <a:pt x="5501" y="6618"/>
                    <a:pt x="4334" y="6618"/>
                  </a:cubicBezTo>
                  <a:cubicBezTo>
                    <a:pt x="4320" y="6618"/>
                    <a:pt x="4306" y="6619"/>
                    <a:pt x="4292" y="6619"/>
                  </a:cubicBezTo>
                  <a:cubicBezTo>
                    <a:pt x="3180" y="6619"/>
                    <a:pt x="2263" y="5687"/>
                    <a:pt x="2263" y="4535"/>
                  </a:cubicBezTo>
                  <a:cubicBezTo>
                    <a:pt x="2263" y="4439"/>
                    <a:pt x="2191" y="4368"/>
                    <a:pt x="2108" y="4368"/>
                  </a:cubicBezTo>
                  <a:cubicBezTo>
                    <a:pt x="2013" y="4368"/>
                    <a:pt x="1941" y="4439"/>
                    <a:pt x="1941" y="4535"/>
                  </a:cubicBezTo>
                  <a:lnTo>
                    <a:pt x="1941" y="4546"/>
                  </a:lnTo>
                  <a:lnTo>
                    <a:pt x="1834" y="4546"/>
                  </a:lnTo>
                  <a:cubicBezTo>
                    <a:pt x="1763" y="4546"/>
                    <a:pt x="1691" y="4511"/>
                    <a:pt x="1632" y="4451"/>
                  </a:cubicBezTo>
                  <a:cubicBezTo>
                    <a:pt x="1572" y="4392"/>
                    <a:pt x="1548" y="4320"/>
                    <a:pt x="1548" y="4249"/>
                  </a:cubicBezTo>
                  <a:cubicBezTo>
                    <a:pt x="1572" y="4118"/>
                    <a:pt x="1703" y="3999"/>
                    <a:pt x="1846" y="3999"/>
                  </a:cubicBezTo>
                  <a:lnTo>
                    <a:pt x="2084" y="3999"/>
                  </a:lnTo>
                  <a:cubicBezTo>
                    <a:pt x="2370" y="3999"/>
                    <a:pt x="2608" y="3761"/>
                    <a:pt x="2608" y="3475"/>
                  </a:cubicBezTo>
                  <a:lnTo>
                    <a:pt x="2608" y="2415"/>
                  </a:lnTo>
                  <a:cubicBezTo>
                    <a:pt x="2608" y="2332"/>
                    <a:pt x="2536" y="2249"/>
                    <a:pt x="2441" y="2249"/>
                  </a:cubicBezTo>
                  <a:cubicBezTo>
                    <a:pt x="2358" y="2249"/>
                    <a:pt x="2286" y="2332"/>
                    <a:pt x="2286" y="2415"/>
                  </a:cubicBezTo>
                  <a:lnTo>
                    <a:pt x="2286" y="3475"/>
                  </a:lnTo>
                  <a:cubicBezTo>
                    <a:pt x="2286" y="3582"/>
                    <a:pt x="2191" y="3665"/>
                    <a:pt x="2084" y="3665"/>
                  </a:cubicBezTo>
                  <a:lnTo>
                    <a:pt x="1846" y="3665"/>
                  </a:lnTo>
                  <a:cubicBezTo>
                    <a:pt x="1786" y="3665"/>
                    <a:pt x="1727" y="3677"/>
                    <a:pt x="1691" y="3701"/>
                  </a:cubicBezTo>
                  <a:lnTo>
                    <a:pt x="1405" y="2999"/>
                  </a:lnTo>
                  <a:lnTo>
                    <a:pt x="1667" y="2725"/>
                  </a:lnTo>
                  <a:cubicBezTo>
                    <a:pt x="1715" y="2689"/>
                    <a:pt x="1727" y="2630"/>
                    <a:pt x="1715" y="2570"/>
                  </a:cubicBezTo>
                  <a:lnTo>
                    <a:pt x="1429" y="1737"/>
                  </a:lnTo>
                  <a:lnTo>
                    <a:pt x="1905" y="1737"/>
                  </a:lnTo>
                  <a:cubicBezTo>
                    <a:pt x="2001" y="1737"/>
                    <a:pt x="2072" y="1653"/>
                    <a:pt x="2072" y="1570"/>
                  </a:cubicBezTo>
                  <a:lnTo>
                    <a:pt x="2072" y="856"/>
                  </a:lnTo>
                  <a:lnTo>
                    <a:pt x="2786" y="856"/>
                  </a:lnTo>
                  <a:cubicBezTo>
                    <a:pt x="2822" y="856"/>
                    <a:pt x="2858" y="832"/>
                    <a:pt x="2894" y="820"/>
                  </a:cubicBezTo>
                  <a:lnTo>
                    <a:pt x="3537" y="344"/>
                  </a:lnTo>
                  <a:lnTo>
                    <a:pt x="4156" y="510"/>
                  </a:lnTo>
                  <a:lnTo>
                    <a:pt x="4215" y="510"/>
                  </a:lnTo>
                  <a:lnTo>
                    <a:pt x="5358" y="344"/>
                  </a:lnTo>
                  <a:close/>
                  <a:moveTo>
                    <a:pt x="2882" y="7225"/>
                  </a:moveTo>
                  <a:lnTo>
                    <a:pt x="4096" y="7892"/>
                  </a:lnTo>
                  <a:lnTo>
                    <a:pt x="3203" y="8654"/>
                  </a:lnTo>
                  <a:lnTo>
                    <a:pt x="3191" y="8654"/>
                  </a:lnTo>
                  <a:lnTo>
                    <a:pt x="2644" y="7690"/>
                  </a:lnTo>
                  <a:lnTo>
                    <a:pt x="2858" y="7225"/>
                  </a:lnTo>
                  <a:close/>
                  <a:moveTo>
                    <a:pt x="5442" y="6737"/>
                  </a:moveTo>
                  <a:lnTo>
                    <a:pt x="5442" y="7094"/>
                  </a:lnTo>
                  <a:lnTo>
                    <a:pt x="5239" y="7190"/>
                  </a:lnTo>
                  <a:cubicBezTo>
                    <a:pt x="5168" y="7237"/>
                    <a:pt x="5144" y="7344"/>
                    <a:pt x="5180" y="7416"/>
                  </a:cubicBezTo>
                  <a:cubicBezTo>
                    <a:pt x="5212" y="7465"/>
                    <a:pt x="5273" y="7497"/>
                    <a:pt x="5331" y="7497"/>
                  </a:cubicBezTo>
                  <a:cubicBezTo>
                    <a:pt x="5357" y="7497"/>
                    <a:pt x="5383" y="7490"/>
                    <a:pt x="5406" y="7475"/>
                  </a:cubicBezTo>
                  <a:lnTo>
                    <a:pt x="5882" y="7213"/>
                  </a:lnTo>
                  <a:lnTo>
                    <a:pt x="5894" y="7213"/>
                  </a:lnTo>
                  <a:lnTo>
                    <a:pt x="6120" y="7666"/>
                  </a:lnTo>
                  <a:lnTo>
                    <a:pt x="5573" y="8654"/>
                  </a:lnTo>
                  <a:lnTo>
                    <a:pt x="5561" y="8654"/>
                  </a:lnTo>
                  <a:lnTo>
                    <a:pt x="4668" y="7892"/>
                  </a:lnTo>
                  <a:lnTo>
                    <a:pt x="4811" y="7821"/>
                  </a:lnTo>
                  <a:cubicBezTo>
                    <a:pt x="4882" y="7773"/>
                    <a:pt x="4918" y="7666"/>
                    <a:pt x="4870" y="7594"/>
                  </a:cubicBezTo>
                  <a:cubicBezTo>
                    <a:pt x="4837" y="7545"/>
                    <a:pt x="4782" y="7513"/>
                    <a:pt x="4724" y="7513"/>
                  </a:cubicBezTo>
                  <a:cubicBezTo>
                    <a:pt x="4697" y="7513"/>
                    <a:pt x="4670" y="7520"/>
                    <a:pt x="4644" y="7535"/>
                  </a:cubicBezTo>
                  <a:lnTo>
                    <a:pt x="4382" y="7690"/>
                  </a:lnTo>
                  <a:lnTo>
                    <a:pt x="3310" y="7094"/>
                  </a:lnTo>
                  <a:lnTo>
                    <a:pt x="3310" y="6737"/>
                  </a:lnTo>
                  <a:cubicBezTo>
                    <a:pt x="3632" y="6892"/>
                    <a:pt x="3989" y="6975"/>
                    <a:pt x="4382" y="6975"/>
                  </a:cubicBezTo>
                  <a:cubicBezTo>
                    <a:pt x="4763" y="6975"/>
                    <a:pt x="5120" y="6880"/>
                    <a:pt x="5442" y="6737"/>
                  </a:cubicBezTo>
                  <a:close/>
                  <a:moveTo>
                    <a:pt x="4382" y="8071"/>
                  </a:moveTo>
                  <a:lnTo>
                    <a:pt x="4572" y="8237"/>
                  </a:lnTo>
                  <a:lnTo>
                    <a:pt x="4560" y="9630"/>
                  </a:lnTo>
                  <a:lnTo>
                    <a:pt x="4203" y="9630"/>
                  </a:lnTo>
                  <a:cubicBezTo>
                    <a:pt x="4203" y="9630"/>
                    <a:pt x="4191" y="9630"/>
                    <a:pt x="4191" y="9619"/>
                  </a:cubicBezTo>
                  <a:lnTo>
                    <a:pt x="4191" y="8237"/>
                  </a:lnTo>
                  <a:lnTo>
                    <a:pt x="4382" y="8071"/>
                  </a:lnTo>
                  <a:close/>
                  <a:moveTo>
                    <a:pt x="453" y="8726"/>
                  </a:moveTo>
                  <a:lnTo>
                    <a:pt x="1393" y="9535"/>
                  </a:lnTo>
                  <a:cubicBezTo>
                    <a:pt x="1512" y="9630"/>
                    <a:pt x="1584" y="9785"/>
                    <a:pt x="1584" y="9928"/>
                  </a:cubicBezTo>
                  <a:lnTo>
                    <a:pt x="1584" y="10107"/>
                  </a:lnTo>
                  <a:lnTo>
                    <a:pt x="334" y="9833"/>
                  </a:lnTo>
                  <a:lnTo>
                    <a:pt x="334" y="9178"/>
                  </a:lnTo>
                  <a:cubicBezTo>
                    <a:pt x="334" y="9011"/>
                    <a:pt x="369" y="8857"/>
                    <a:pt x="453" y="8726"/>
                  </a:cubicBezTo>
                  <a:close/>
                  <a:moveTo>
                    <a:pt x="3504" y="0"/>
                  </a:moveTo>
                  <a:cubicBezTo>
                    <a:pt x="3468" y="0"/>
                    <a:pt x="3431" y="17"/>
                    <a:pt x="3406" y="34"/>
                  </a:cubicBezTo>
                  <a:lnTo>
                    <a:pt x="2751" y="522"/>
                  </a:lnTo>
                  <a:lnTo>
                    <a:pt x="1941" y="522"/>
                  </a:lnTo>
                  <a:cubicBezTo>
                    <a:pt x="1846" y="522"/>
                    <a:pt x="1774" y="606"/>
                    <a:pt x="1774" y="689"/>
                  </a:cubicBezTo>
                  <a:lnTo>
                    <a:pt x="1774" y="1403"/>
                  </a:lnTo>
                  <a:lnTo>
                    <a:pt x="1239" y="1403"/>
                  </a:lnTo>
                  <a:cubicBezTo>
                    <a:pt x="1179" y="1403"/>
                    <a:pt x="1131" y="1439"/>
                    <a:pt x="1108" y="1475"/>
                  </a:cubicBezTo>
                  <a:cubicBezTo>
                    <a:pt x="1072" y="1522"/>
                    <a:pt x="1060" y="1582"/>
                    <a:pt x="1072" y="1629"/>
                  </a:cubicBezTo>
                  <a:lnTo>
                    <a:pt x="1382" y="2582"/>
                  </a:lnTo>
                  <a:lnTo>
                    <a:pt x="1108" y="2868"/>
                  </a:lnTo>
                  <a:cubicBezTo>
                    <a:pt x="1060" y="2903"/>
                    <a:pt x="1048" y="2987"/>
                    <a:pt x="1072" y="3046"/>
                  </a:cubicBezTo>
                  <a:lnTo>
                    <a:pt x="1417" y="3892"/>
                  </a:lnTo>
                  <a:cubicBezTo>
                    <a:pt x="1322" y="3975"/>
                    <a:pt x="1262" y="4106"/>
                    <a:pt x="1251" y="4249"/>
                  </a:cubicBezTo>
                  <a:cubicBezTo>
                    <a:pt x="1239" y="4404"/>
                    <a:pt x="1298" y="4582"/>
                    <a:pt x="1405" y="4701"/>
                  </a:cubicBezTo>
                  <a:cubicBezTo>
                    <a:pt x="1524" y="4832"/>
                    <a:pt x="1679" y="4904"/>
                    <a:pt x="1846" y="4904"/>
                  </a:cubicBezTo>
                  <a:lnTo>
                    <a:pt x="1965" y="4904"/>
                  </a:lnTo>
                  <a:cubicBezTo>
                    <a:pt x="2060" y="5582"/>
                    <a:pt x="2441" y="6190"/>
                    <a:pt x="2989" y="6571"/>
                  </a:cubicBezTo>
                  <a:lnTo>
                    <a:pt x="2989" y="6940"/>
                  </a:lnTo>
                  <a:cubicBezTo>
                    <a:pt x="2953" y="6928"/>
                    <a:pt x="2917" y="6922"/>
                    <a:pt x="2883" y="6922"/>
                  </a:cubicBezTo>
                  <a:cubicBezTo>
                    <a:pt x="2849" y="6922"/>
                    <a:pt x="2816" y="6928"/>
                    <a:pt x="2786" y="6940"/>
                  </a:cubicBezTo>
                  <a:cubicBezTo>
                    <a:pt x="2691" y="6963"/>
                    <a:pt x="2620" y="7035"/>
                    <a:pt x="2572" y="7118"/>
                  </a:cubicBezTo>
                  <a:lnTo>
                    <a:pt x="2322" y="7618"/>
                  </a:lnTo>
                  <a:lnTo>
                    <a:pt x="881" y="8035"/>
                  </a:lnTo>
                  <a:cubicBezTo>
                    <a:pt x="358" y="8190"/>
                    <a:pt x="0" y="8666"/>
                    <a:pt x="0" y="9202"/>
                  </a:cubicBezTo>
                  <a:lnTo>
                    <a:pt x="0" y="11047"/>
                  </a:lnTo>
                  <a:cubicBezTo>
                    <a:pt x="0" y="11131"/>
                    <a:pt x="72" y="11214"/>
                    <a:pt x="167" y="11214"/>
                  </a:cubicBezTo>
                  <a:cubicBezTo>
                    <a:pt x="250" y="11214"/>
                    <a:pt x="334" y="11131"/>
                    <a:pt x="334" y="11047"/>
                  </a:cubicBezTo>
                  <a:lnTo>
                    <a:pt x="334" y="10202"/>
                  </a:lnTo>
                  <a:lnTo>
                    <a:pt x="1584" y="10476"/>
                  </a:lnTo>
                  <a:lnTo>
                    <a:pt x="1584" y="11047"/>
                  </a:lnTo>
                  <a:cubicBezTo>
                    <a:pt x="1584" y="11131"/>
                    <a:pt x="1655" y="11214"/>
                    <a:pt x="1739" y="11214"/>
                  </a:cubicBezTo>
                  <a:cubicBezTo>
                    <a:pt x="1834" y="11214"/>
                    <a:pt x="1905" y="11131"/>
                    <a:pt x="1905" y="11047"/>
                  </a:cubicBezTo>
                  <a:lnTo>
                    <a:pt x="1905" y="9952"/>
                  </a:lnTo>
                  <a:cubicBezTo>
                    <a:pt x="1905" y="9690"/>
                    <a:pt x="1798" y="9452"/>
                    <a:pt x="1608" y="9297"/>
                  </a:cubicBezTo>
                  <a:lnTo>
                    <a:pt x="667" y="8487"/>
                  </a:lnTo>
                  <a:cubicBezTo>
                    <a:pt x="762" y="8416"/>
                    <a:pt x="870" y="8368"/>
                    <a:pt x="965" y="8345"/>
                  </a:cubicBezTo>
                  <a:lnTo>
                    <a:pt x="2382" y="7928"/>
                  </a:lnTo>
                  <a:lnTo>
                    <a:pt x="2906" y="8833"/>
                  </a:lnTo>
                  <a:cubicBezTo>
                    <a:pt x="2953" y="8916"/>
                    <a:pt x="3036" y="8976"/>
                    <a:pt x="3144" y="8999"/>
                  </a:cubicBezTo>
                  <a:lnTo>
                    <a:pt x="3203" y="8999"/>
                  </a:lnTo>
                  <a:cubicBezTo>
                    <a:pt x="3275" y="8999"/>
                    <a:pt x="3370" y="8964"/>
                    <a:pt x="3429" y="8916"/>
                  </a:cubicBezTo>
                  <a:lnTo>
                    <a:pt x="3870" y="8535"/>
                  </a:lnTo>
                  <a:lnTo>
                    <a:pt x="3870" y="9630"/>
                  </a:lnTo>
                  <a:cubicBezTo>
                    <a:pt x="3870" y="9833"/>
                    <a:pt x="4025" y="9976"/>
                    <a:pt x="4215" y="9976"/>
                  </a:cubicBezTo>
                  <a:lnTo>
                    <a:pt x="4572" y="9976"/>
                  </a:lnTo>
                  <a:cubicBezTo>
                    <a:pt x="4763" y="9976"/>
                    <a:pt x="4918" y="9833"/>
                    <a:pt x="4918" y="9630"/>
                  </a:cubicBezTo>
                  <a:lnTo>
                    <a:pt x="4918" y="8535"/>
                  </a:lnTo>
                  <a:lnTo>
                    <a:pt x="5358" y="8916"/>
                  </a:lnTo>
                  <a:cubicBezTo>
                    <a:pt x="5418" y="8976"/>
                    <a:pt x="5489" y="8999"/>
                    <a:pt x="5584" y="8999"/>
                  </a:cubicBezTo>
                  <a:lnTo>
                    <a:pt x="5644" y="8999"/>
                  </a:lnTo>
                  <a:cubicBezTo>
                    <a:pt x="5751" y="8976"/>
                    <a:pt x="5834" y="8916"/>
                    <a:pt x="5882" y="8833"/>
                  </a:cubicBezTo>
                  <a:lnTo>
                    <a:pt x="6406" y="7928"/>
                  </a:lnTo>
                  <a:lnTo>
                    <a:pt x="7811" y="8345"/>
                  </a:lnTo>
                  <a:cubicBezTo>
                    <a:pt x="7918" y="8368"/>
                    <a:pt x="8025" y="8428"/>
                    <a:pt x="8109" y="8487"/>
                  </a:cubicBezTo>
                  <a:lnTo>
                    <a:pt x="7180" y="9297"/>
                  </a:lnTo>
                  <a:cubicBezTo>
                    <a:pt x="6977" y="9452"/>
                    <a:pt x="6882" y="9690"/>
                    <a:pt x="6882" y="9952"/>
                  </a:cubicBezTo>
                  <a:lnTo>
                    <a:pt x="6882" y="11035"/>
                  </a:lnTo>
                  <a:cubicBezTo>
                    <a:pt x="6882" y="11119"/>
                    <a:pt x="6954" y="11202"/>
                    <a:pt x="7037" y="11202"/>
                  </a:cubicBezTo>
                  <a:cubicBezTo>
                    <a:pt x="7132" y="11202"/>
                    <a:pt x="7204" y="11119"/>
                    <a:pt x="7204" y="11035"/>
                  </a:cubicBezTo>
                  <a:lnTo>
                    <a:pt x="7204" y="10464"/>
                  </a:lnTo>
                  <a:lnTo>
                    <a:pt x="7430" y="10428"/>
                  </a:lnTo>
                  <a:cubicBezTo>
                    <a:pt x="7513" y="10404"/>
                    <a:pt x="7573" y="10321"/>
                    <a:pt x="7549" y="10226"/>
                  </a:cubicBezTo>
                  <a:cubicBezTo>
                    <a:pt x="7539" y="10155"/>
                    <a:pt x="7469" y="10101"/>
                    <a:pt x="7397" y="10101"/>
                  </a:cubicBezTo>
                  <a:cubicBezTo>
                    <a:pt x="7384" y="10101"/>
                    <a:pt x="7371" y="10103"/>
                    <a:pt x="7358" y="10107"/>
                  </a:cubicBezTo>
                  <a:lnTo>
                    <a:pt x="7204" y="10142"/>
                  </a:lnTo>
                  <a:lnTo>
                    <a:pt x="7204" y="9952"/>
                  </a:lnTo>
                  <a:cubicBezTo>
                    <a:pt x="7204" y="9785"/>
                    <a:pt x="7275" y="9630"/>
                    <a:pt x="7394" y="9547"/>
                  </a:cubicBezTo>
                  <a:lnTo>
                    <a:pt x="8335" y="8737"/>
                  </a:lnTo>
                  <a:cubicBezTo>
                    <a:pt x="8406" y="8880"/>
                    <a:pt x="8454" y="9023"/>
                    <a:pt x="8454" y="9190"/>
                  </a:cubicBezTo>
                  <a:lnTo>
                    <a:pt x="8454" y="9845"/>
                  </a:lnTo>
                  <a:lnTo>
                    <a:pt x="8049" y="9928"/>
                  </a:lnTo>
                  <a:cubicBezTo>
                    <a:pt x="7966" y="9952"/>
                    <a:pt x="7906" y="10035"/>
                    <a:pt x="7930" y="10131"/>
                  </a:cubicBezTo>
                  <a:cubicBezTo>
                    <a:pt x="7954" y="10202"/>
                    <a:pt x="8025" y="10261"/>
                    <a:pt x="8097" y="10261"/>
                  </a:cubicBezTo>
                  <a:lnTo>
                    <a:pt x="8132" y="10261"/>
                  </a:lnTo>
                  <a:lnTo>
                    <a:pt x="8454" y="10190"/>
                  </a:lnTo>
                  <a:lnTo>
                    <a:pt x="8454" y="11035"/>
                  </a:lnTo>
                  <a:cubicBezTo>
                    <a:pt x="8454" y="11119"/>
                    <a:pt x="8525" y="11202"/>
                    <a:pt x="8621" y="11202"/>
                  </a:cubicBezTo>
                  <a:cubicBezTo>
                    <a:pt x="8704" y="11202"/>
                    <a:pt x="8787" y="11119"/>
                    <a:pt x="8787" y="11035"/>
                  </a:cubicBezTo>
                  <a:lnTo>
                    <a:pt x="8751" y="9190"/>
                  </a:lnTo>
                  <a:cubicBezTo>
                    <a:pt x="8751" y="8654"/>
                    <a:pt x="8394" y="8178"/>
                    <a:pt x="7870" y="8023"/>
                  </a:cubicBezTo>
                  <a:lnTo>
                    <a:pt x="6430" y="7606"/>
                  </a:lnTo>
                  <a:lnTo>
                    <a:pt x="6180" y="7106"/>
                  </a:lnTo>
                  <a:cubicBezTo>
                    <a:pt x="6132" y="7011"/>
                    <a:pt x="6061" y="6952"/>
                    <a:pt x="5965" y="6928"/>
                  </a:cubicBezTo>
                  <a:cubicBezTo>
                    <a:pt x="5930" y="6922"/>
                    <a:pt x="5894" y="6919"/>
                    <a:pt x="5860" y="6919"/>
                  </a:cubicBezTo>
                  <a:cubicBezTo>
                    <a:pt x="5826" y="6919"/>
                    <a:pt x="5793" y="6922"/>
                    <a:pt x="5763" y="6928"/>
                  </a:cubicBezTo>
                  <a:lnTo>
                    <a:pt x="5763" y="6559"/>
                  </a:lnTo>
                  <a:cubicBezTo>
                    <a:pt x="6311" y="6166"/>
                    <a:pt x="6704" y="5570"/>
                    <a:pt x="6787" y="4892"/>
                  </a:cubicBezTo>
                  <a:lnTo>
                    <a:pt x="6894" y="4892"/>
                  </a:lnTo>
                  <a:cubicBezTo>
                    <a:pt x="7216" y="4892"/>
                    <a:pt x="7489" y="4654"/>
                    <a:pt x="7513" y="4356"/>
                  </a:cubicBezTo>
                  <a:cubicBezTo>
                    <a:pt x="7537" y="4189"/>
                    <a:pt x="7478" y="4011"/>
                    <a:pt x="7370" y="3892"/>
                  </a:cubicBezTo>
                  <a:lnTo>
                    <a:pt x="7358" y="3868"/>
                  </a:lnTo>
                  <a:lnTo>
                    <a:pt x="7680" y="3034"/>
                  </a:lnTo>
                  <a:cubicBezTo>
                    <a:pt x="7716" y="2975"/>
                    <a:pt x="7692" y="2903"/>
                    <a:pt x="7656" y="2856"/>
                  </a:cubicBezTo>
                  <a:lnTo>
                    <a:pt x="7370" y="2582"/>
                  </a:lnTo>
                  <a:lnTo>
                    <a:pt x="7680" y="1629"/>
                  </a:lnTo>
                  <a:cubicBezTo>
                    <a:pt x="7692" y="1582"/>
                    <a:pt x="7692" y="1522"/>
                    <a:pt x="7656" y="1475"/>
                  </a:cubicBezTo>
                  <a:cubicBezTo>
                    <a:pt x="7620" y="1427"/>
                    <a:pt x="7573" y="1403"/>
                    <a:pt x="7513" y="1403"/>
                  </a:cubicBezTo>
                  <a:lnTo>
                    <a:pt x="6882" y="1403"/>
                  </a:lnTo>
                  <a:lnTo>
                    <a:pt x="7144" y="748"/>
                  </a:lnTo>
                  <a:cubicBezTo>
                    <a:pt x="7156" y="701"/>
                    <a:pt x="7156" y="641"/>
                    <a:pt x="7132" y="606"/>
                  </a:cubicBezTo>
                  <a:cubicBezTo>
                    <a:pt x="7097" y="558"/>
                    <a:pt x="7061" y="522"/>
                    <a:pt x="7001" y="522"/>
                  </a:cubicBezTo>
                  <a:lnTo>
                    <a:pt x="6013" y="522"/>
                  </a:lnTo>
                  <a:lnTo>
                    <a:pt x="5537" y="46"/>
                  </a:lnTo>
                  <a:cubicBezTo>
                    <a:pt x="5519" y="28"/>
                    <a:pt x="5479" y="2"/>
                    <a:pt x="5440" y="2"/>
                  </a:cubicBezTo>
                  <a:cubicBezTo>
                    <a:pt x="5429" y="2"/>
                    <a:pt x="5417" y="5"/>
                    <a:pt x="5406" y="10"/>
                  </a:cubicBezTo>
                  <a:lnTo>
                    <a:pt x="4215" y="165"/>
                  </a:lnTo>
                  <a:lnTo>
                    <a:pt x="3548" y="10"/>
                  </a:lnTo>
                  <a:cubicBezTo>
                    <a:pt x="3535" y="3"/>
                    <a:pt x="3520" y="0"/>
                    <a:pt x="3504"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 name="Google Shape;754;p36"/>
          <p:cNvGrpSpPr/>
          <p:nvPr/>
        </p:nvGrpSpPr>
        <p:grpSpPr>
          <a:xfrm>
            <a:off x="1906767" y="1676940"/>
            <a:ext cx="502172" cy="641845"/>
            <a:chOff x="4897750" y="2415639"/>
            <a:chExt cx="279513" cy="357255"/>
          </a:xfrm>
        </p:grpSpPr>
        <p:sp>
          <p:nvSpPr>
            <p:cNvPr id="755" name="Google Shape;755;p36"/>
            <p:cNvSpPr/>
            <p:nvPr/>
          </p:nvSpPr>
          <p:spPr>
            <a:xfrm>
              <a:off x="4964119" y="2715522"/>
              <a:ext cx="10613" cy="55472"/>
            </a:xfrm>
            <a:custGeom>
              <a:avLst/>
              <a:gdLst/>
              <a:ahLst/>
              <a:cxnLst/>
              <a:rect l="l" t="t" r="r" b="b"/>
              <a:pathLst>
                <a:path w="335" h="1751" extrusionOk="0">
                  <a:moveTo>
                    <a:pt x="167" y="0"/>
                  </a:moveTo>
                  <a:cubicBezTo>
                    <a:pt x="84" y="0"/>
                    <a:pt x="1" y="84"/>
                    <a:pt x="1" y="167"/>
                  </a:cubicBezTo>
                  <a:lnTo>
                    <a:pt x="1" y="1584"/>
                  </a:lnTo>
                  <a:cubicBezTo>
                    <a:pt x="1" y="1679"/>
                    <a:pt x="84" y="1751"/>
                    <a:pt x="167" y="1751"/>
                  </a:cubicBezTo>
                  <a:cubicBezTo>
                    <a:pt x="263" y="1751"/>
                    <a:pt x="334" y="1679"/>
                    <a:pt x="334" y="1584"/>
                  </a:cubicBezTo>
                  <a:lnTo>
                    <a:pt x="334" y="167"/>
                  </a:lnTo>
                  <a:cubicBezTo>
                    <a:pt x="334" y="84"/>
                    <a:pt x="263" y="0"/>
                    <a:pt x="167"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5098031" y="2715522"/>
              <a:ext cx="10581" cy="55472"/>
            </a:xfrm>
            <a:custGeom>
              <a:avLst/>
              <a:gdLst/>
              <a:ahLst/>
              <a:cxnLst/>
              <a:rect l="l" t="t" r="r" b="b"/>
              <a:pathLst>
                <a:path w="334" h="1751" extrusionOk="0">
                  <a:moveTo>
                    <a:pt x="167" y="0"/>
                  </a:moveTo>
                  <a:cubicBezTo>
                    <a:pt x="84" y="0"/>
                    <a:pt x="1" y="84"/>
                    <a:pt x="1" y="167"/>
                  </a:cubicBezTo>
                  <a:lnTo>
                    <a:pt x="1" y="1584"/>
                  </a:lnTo>
                  <a:cubicBezTo>
                    <a:pt x="1" y="1679"/>
                    <a:pt x="84" y="1751"/>
                    <a:pt x="167" y="1751"/>
                  </a:cubicBezTo>
                  <a:cubicBezTo>
                    <a:pt x="251" y="1751"/>
                    <a:pt x="334" y="1679"/>
                    <a:pt x="334" y="1584"/>
                  </a:cubicBezTo>
                  <a:lnTo>
                    <a:pt x="334" y="167"/>
                  </a:lnTo>
                  <a:cubicBezTo>
                    <a:pt x="334" y="84"/>
                    <a:pt x="262" y="0"/>
                    <a:pt x="167"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4897750" y="2415639"/>
              <a:ext cx="279513" cy="357255"/>
            </a:xfrm>
            <a:custGeom>
              <a:avLst/>
              <a:gdLst/>
              <a:ahLst/>
              <a:cxnLst/>
              <a:rect l="l" t="t" r="r" b="b"/>
              <a:pathLst>
                <a:path w="8823" h="11277" extrusionOk="0">
                  <a:moveTo>
                    <a:pt x="4787" y="299"/>
                  </a:moveTo>
                  <a:cubicBezTo>
                    <a:pt x="5418" y="299"/>
                    <a:pt x="6013" y="584"/>
                    <a:pt x="6430" y="1061"/>
                  </a:cubicBezTo>
                  <a:cubicBezTo>
                    <a:pt x="6834" y="1549"/>
                    <a:pt x="6989" y="2180"/>
                    <a:pt x="6894" y="2799"/>
                  </a:cubicBezTo>
                  <a:lnTo>
                    <a:pt x="6799" y="3311"/>
                  </a:lnTo>
                  <a:lnTo>
                    <a:pt x="6715" y="3311"/>
                  </a:lnTo>
                  <a:cubicBezTo>
                    <a:pt x="6656" y="3311"/>
                    <a:pt x="6608" y="3299"/>
                    <a:pt x="6573" y="3251"/>
                  </a:cubicBezTo>
                  <a:cubicBezTo>
                    <a:pt x="6549" y="3204"/>
                    <a:pt x="6513" y="3156"/>
                    <a:pt x="6537" y="3097"/>
                  </a:cubicBezTo>
                  <a:lnTo>
                    <a:pt x="6561" y="2882"/>
                  </a:lnTo>
                  <a:cubicBezTo>
                    <a:pt x="6596" y="2585"/>
                    <a:pt x="6501" y="2287"/>
                    <a:pt x="6311" y="2061"/>
                  </a:cubicBezTo>
                  <a:cubicBezTo>
                    <a:pt x="6120" y="1834"/>
                    <a:pt x="5834" y="1715"/>
                    <a:pt x="5537" y="1715"/>
                  </a:cubicBezTo>
                  <a:lnTo>
                    <a:pt x="5465" y="1715"/>
                  </a:lnTo>
                  <a:cubicBezTo>
                    <a:pt x="5370" y="1715"/>
                    <a:pt x="5299" y="1787"/>
                    <a:pt x="5299" y="1882"/>
                  </a:cubicBezTo>
                  <a:cubicBezTo>
                    <a:pt x="5299" y="1965"/>
                    <a:pt x="5370" y="2049"/>
                    <a:pt x="5465" y="2049"/>
                  </a:cubicBezTo>
                  <a:lnTo>
                    <a:pt x="5537" y="2049"/>
                  </a:lnTo>
                  <a:cubicBezTo>
                    <a:pt x="5751" y="2049"/>
                    <a:pt x="5942" y="2132"/>
                    <a:pt x="6072" y="2287"/>
                  </a:cubicBezTo>
                  <a:cubicBezTo>
                    <a:pt x="6203" y="2430"/>
                    <a:pt x="6263" y="2644"/>
                    <a:pt x="6251" y="2835"/>
                  </a:cubicBezTo>
                  <a:lnTo>
                    <a:pt x="6215" y="3061"/>
                  </a:lnTo>
                  <a:cubicBezTo>
                    <a:pt x="6203" y="3204"/>
                    <a:pt x="6251" y="3358"/>
                    <a:pt x="6358" y="3466"/>
                  </a:cubicBezTo>
                  <a:cubicBezTo>
                    <a:pt x="6453" y="3561"/>
                    <a:pt x="6596" y="3644"/>
                    <a:pt x="6739" y="3644"/>
                  </a:cubicBezTo>
                  <a:lnTo>
                    <a:pt x="6965" y="3644"/>
                  </a:lnTo>
                  <a:cubicBezTo>
                    <a:pt x="7037" y="3644"/>
                    <a:pt x="7108" y="3668"/>
                    <a:pt x="7168" y="3728"/>
                  </a:cubicBezTo>
                  <a:cubicBezTo>
                    <a:pt x="7239" y="3787"/>
                    <a:pt x="7251" y="3859"/>
                    <a:pt x="7251" y="3942"/>
                  </a:cubicBezTo>
                  <a:cubicBezTo>
                    <a:pt x="7239" y="4073"/>
                    <a:pt x="7096" y="4192"/>
                    <a:pt x="6954" y="4192"/>
                  </a:cubicBezTo>
                  <a:lnTo>
                    <a:pt x="6870" y="4192"/>
                  </a:lnTo>
                  <a:lnTo>
                    <a:pt x="6870" y="4180"/>
                  </a:lnTo>
                  <a:cubicBezTo>
                    <a:pt x="6870" y="4085"/>
                    <a:pt x="6799" y="4013"/>
                    <a:pt x="6715" y="4013"/>
                  </a:cubicBezTo>
                  <a:cubicBezTo>
                    <a:pt x="6620" y="4013"/>
                    <a:pt x="6549" y="4085"/>
                    <a:pt x="6549" y="4180"/>
                  </a:cubicBezTo>
                  <a:cubicBezTo>
                    <a:pt x="6549" y="5347"/>
                    <a:pt x="5596" y="6287"/>
                    <a:pt x="4418" y="6287"/>
                  </a:cubicBezTo>
                  <a:cubicBezTo>
                    <a:pt x="4395" y="6288"/>
                    <a:pt x="4373" y="6288"/>
                    <a:pt x="4351" y="6288"/>
                  </a:cubicBezTo>
                  <a:cubicBezTo>
                    <a:pt x="3169" y="6288"/>
                    <a:pt x="2251" y="5349"/>
                    <a:pt x="2251" y="4192"/>
                  </a:cubicBezTo>
                  <a:cubicBezTo>
                    <a:pt x="2251" y="4097"/>
                    <a:pt x="2179" y="4025"/>
                    <a:pt x="2084" y="4025"/>
                  </a:cubicBezTo>
                  <a:cubicBezTo>
                    <a:pt x="2001" y="4025"/>
                    <a:pt x="1917" y="4097"/>
                    <a:pt x="1917" y="4192"/>
                  </a:cubicBezTo>
                  <a:lnTo>
                    <a:pt x="1917" y="4204"/>
                  </a:lnTo>
                  <a:lnTo>
                    <a:pt x="1822" y="4204"/>
                  </a:lnTo>
                  <a:cubicBezTo>
                    <a:pt x="1739" y="4204"/>
                    <a:pt x="1667" y="4168"/>
                    <a:pt x="1608" y="4109"/>
                  </a:cubicBezTo>
                  <a:cubicBezTo>
                    <a:pt x="1548" y="4061"/>
                    <a:pt x="1536" y="3978"/>
                    <a:pt x="1536" y="3906"/>
                  </a:cubicBezTo>
                  <a:cubicBezTo>
                    <a:pt x="1548" y="3775"/>
                    <a:pt x="1679" y="3656"/>
                    <a:pt x="1834" y="3656"/>
                  </a:cubicBezTo>
                  <a:lnTo>
                    <a:pt x="2024" y="3656"/>
                  </a:lnTo>
                  <a:cubicBezTo>
                    <a:pt x="2179" y="3656"/>
                    <a:pt x="2310" y="3597"/>
                    <a:pt x="2405" y="3478"/>
                  </a:cubicBezTo>
                  <a:cubicBezTo>
                    <a:pt x="2513" y="3370"/>
                    <a:pt x="2560" y="3216"/>
                    <a:pt x="2548" y="3073"/>
                  </a:cubicBezTo>
                  <a:lnTo>
                    <a:pt x="2513" y="2846"/>
                  </a:lnTo>
                  <a:cubicBezTo>
                    <a:pt x="2489" y="2644"/>
                    <a:pt x="2560" y="2442"/>
                    <a:pt x="2691" y="2299"/>
                  </a:cubicBezTo>
                  <a:cubicBezTo>
                    <a:pt x="2834" y="2144"/>
                    <a:pt x="3024" y="2061"/>
                    <a:pt x="3227" y="2061"/>
                  </a:cubicBezTo>
                  <a:lnTo>
                    <a:pt x="4703" y="2061"/>
                  </a:lnTo>
                  <a:cubicBezTo>
                    <a:pt x="4787" y="2061"/>
                    <a:pt x="4870" y="1989"/>
                    <a:pt x="4870" y="1894"/>
                  </a:cubicBezTo>
                  <a:cubicBezTo>
                    <a:pt x="4870" y="1811"/>
                    <a:pt x="4787" y="1727"/>
                    <a:pt x="4703" y="1727"/>
                  </a:cubicBezTo>
                  <a:lnTo>
                    <a:pt x="3227" y="1727"/>
                  </a:lnTo>
                  <a:cubicBezTo>
                    <a:pt x="2929" y="1727"/>
                    <a:pt x="2643" y="1870"/>
                    <a:pt x="2453" y="2073"/>
                  </a:cubicBezTo>
                  <a:cubicBezTo>
                    <a:pt x="2262" y="2299"/>
                    <a:pt x="2155" y="2596"/>
                    <a:pt x="2203" y="2894"/>
                  </a:cubicBezTo>
                  <a:lnTo>
                    <a:pt x="2227" y="3120"/>
                  </a:lnTo>
                  <a:cubicBezTo>
                    <a:pt x="2227" y="3180"/>
                    <a:pt x="2215" y="3216"/>
                    <a:pt x="2191" y="3263"/>
                  </a:cubicBezTo>
                  <a:cubicBezTo>
                    <a:pt x="2155" y="3311"/>
                    <a:pt x="2096" y="3323"/>
                    <a:pt x="2048" y="3323"/>
                  </a:cubicBezTo>
                  <a:lnTo>
                    <a:pt x="1893" y="3323"/>
                  </a:lnTo>
                  <a:lnTo>
                    <a:pt x="1798" y="2763"/>
                  </a:lnTo>
                  <a:cubicBezTo>
                    <a:pt x="1691" y="2144"/>
                    <a:pt x="1881" y="1525"/>
                    <a:pt x="2274" y="1049"/>
                  </a:cubicBezTo>
                  <a:cubicBezTo>
                    <a:pt x="2679" y="572"/>
                    <a:pt x="3275" y="299"/>
                    <a:pt x="3882" y="299"/>
                  </a:cubicBezTo>
                  <a:close/>
                  <a:moveTo>
                    <a:pt x="5453" y="6395"/>
                  </a:moveTo>
                  <a:lnTo>
                    <a:pt x="5453" y="6954"/>
                  </a:lnTo>
                  <a:lnTo>
                    <a:pt x="5453" y="7073"/>
                  </a:lnTo>
                  <a:lnTo>
                    <a:pt x="4370" y="7692"/>
                  </a:lnTo>
                  <a:lnTo>
                    <a:pt x="3298" y="7073"/>
                  </a:lnTo>
                  <a:lnTo>
                    <a:pt x="3298" y="6954"/>
                  </a:lnTo>
                  <a:lnTo>
                    <a:pt x="3298" y="6395"/>
                  </a:lnTo>
                  <a:cubicBezTo>
                    <a:pt x="3632" y="6561"/>
                    <a:pt x="3989" y="6633"/>
                    <a:pt x="4370" y="6633"/>
                  </a:cubicBezTo>
                  <a:cubicBezTo>
                    <a:pt x="4763" y="6633"/>
                    <a:pt x="5120" y="6537"/>
                    <a:pt x="5453" y="6395"/>
                  </a:cubicBezTo>
                  <a:close/>
                  <a:moveTo>
                    <a:pt x="3215" y="7383"/>
                  </a:moveTo>
                  <a:lnTo>
                    <a:pt x="4108" y="7895"/>
                  </a:lnTo>
                  <a:lnTo>
                    <a:pt x="3644" y="8371"/>
                  </a:lnTo>
                  <a:cubicBezTo>
                    <a:pt x="3608" y="8419"/>
                    <a:pt x="3560" y="8431"/>
                    <a:pt x="3513" y="8431"/>
                  </a:cubicBezTo>
                  <a:cubicBezTo>
                    <a:pt x="3453" y="8431"/>
                    <a:pt x="3405" y="8395"/>
                    <a:pt x="3382" y="8359"/>
                  </a:cubicBezTo>
                  <a:lnTo>
                    <a:pt x="2905" y="7788"/>
                  </a:lnTo>
                  <a:lnTo>
                    <a:pt x="3001" y="7680"/>
                  </a:lnTo>
                  <a:cubicBezTo>
                    <a:pt x="3096" y="7597"/>
                    <a:pt x="3155" y="7502"/>
                    <a:pt x="3215" y="7383"/>
                  </a:cubicBezTo>
                  <a:close/>
                  <a:moveTo>
                    <a:pt x="5537" y="7407"/>
                  </a:moveTo>
                  <a:cubicBezTo>
                    <a:pt x="5584" y="7514"/>
                    <a:pt x="5656" y="7609"/>
                    <a:pt x="5751" y="7704"/>
                  </a:cubicBezTo>
                  <a:lnTo>
                    <a:pt x="5846" y="7788"/>
                  </a:lnTo>
                  <a:lnTo>
                    <a:pt x="5370" y="8359"/>
                  </a:lnTo>
                  <a:cubicBezTo>
                    <a:pt x="5346" y="8395"/>
                    <a:pt x="5287" y="8419"/>
                    <a:pt x="5239" y="8431"/>
                  </a:cubicBezTo>
                  <a:cubicBezTo>
                    <a:pt x="5180" y="8431"/>
                    <a:pt x="5132" y="8419"/>
                    <a:pt x="5108" y="8371"/>
                  </a:cubicBezTo>
                  <a:lnTo>
                    <a:pt x="4644" y="7907"/>
                  </a:lnTo>
                  <a:lnTo>
                    <a:pt x="5537" y="7407"/>
                  </a:lnTo>
                  <a:close/>
                  <a:moveTo>
                    <a:pt x="4394" y="8121"/>
                  </a:moveTo>
                  <a:lnTo>
                    <a:pt x="4727" y="8466"/>
                  </a:lnTo>
                  <a:lnTo>
                    <a:pt x="4656" y="8657"/>
                  </a:lnTo>
                  <a:cubicBezTo>
                    <a:pt x="4632" y="8728"/>
                    <a:pt x="4560" y="8788"/>
                    <a:pt x="4477" y="8788"/>
                  </a:cubicBezTo>
                  <a:lnTo>
                    <a:pt x="4287" y="8788"/>
                  </a:lnTo>
                  <a:cubicBezTo>
                    <a:pt x="4215" y="8788"/>
                    <a:pt x="4144" y="8740"/>
                    <a:pt x="4108" y="8657"/>
                  </a:cubicBezTo>
                  <a:lnTo>
                    <a:pt x="4048" y="8466"/>
                  </a:lnTo>
                  <a:lnTo>
                    <a:pt x="4394" y="8121"/>
                  </a:lnTo>
                  <a:close/>
                  <a:moveTo>
                    <a:pt x="3906" y="1"/>
                  </a:moveTo>
                  <a:cubicBezTo>
                    <a:pt x="3191" y="1"/>
                    <a:pt x="2501" y="322"/>
                    <a:pt x="2036" y="870"/>
                  </a:cubicBezTo>
                  <a:cubicBezTo>
                    <a:pt x="1584" y="1418"/>
                    <a:pt x="1370" y="2132"/>
                    <a:pt x="1489" y="2846"/>
                  </a:cubicBezTo>
                  <a:lnTo>
                    <a:pt x="1584" y="3430"/>
                  </a:lnTo>
                  <a:cubicBezTo>
                    <a:pt x="1393" y="3513"/>
                    <a:pt x="1262" y="3692"/>
                    <a:pt x="1250" y="3906"/>
                  </a:cubicBezTo>
                  <a:cubicBezTo>
                    <a:pt x="1239" y="4073"/>
                    <a:pt x="1298" y="4251"/>
                    <a:pt x="1393" y="4370"/>
                  </a:cubicBezTo>
                  <a:cubicBezTo>
                    <a:pt x="1512" y="4490"/>
                    <a:pt x="1679" y="4561"/>
                    <a:pt x="1846" y="4561"/>
                  </a:cubicBezTo>
                  <a:lnTo>
                    <a:pt x="1965" y="4561"/>
                  </a:lnTo>
                  <a:cubicBezTo>
                    <a:pt x="2048" y="5240"/>
                    <a:pt x="2441" y="5859"/>
                    <a:pt x="2989" y="6228"/>
                  </a:cubicBezTo>
                  <a:lnTo>
                    <a:pt x="2989" y="6526"/>
                  </a:lnTo>
                  <a:cubicBezTo>
                    <a:pt x="2703" y="6633"/>
                    <a:pt x="1977" y="6930"/>
                    <a:pt x="1536" y="7657"/>
                  </a:cubicBezTo>
                  <a:lnTo>
                    <a:pt x="881" y="7847"/>
                  </a:lnTo>
                  <a:cubicBezTo>
                    <a:pt x="357" y="8002"/>
                    <a:pt x="0" y="8490"/>
                    <a:pt x="0" y="9026"/>
                  </a:cubicBezTo>
                  <a:lnTo>
                    <a:pt x="0" y="11074"/>
                  </a:lnTo>
                  <a:cubicBezTo>
                    <a:pt x="0" y="11169"/>
                    <a:pt x="72" y="11240"/>
                    <a:pt x="167" y="11240"/>
                  </a:cubicBezTo>
                  <a:cubicBezTo>
                    <a:pt x="250" y="11240"/>
                    <a:pt x="334" y="11169"/>
                    <a:pt x="334" y="11074"/>
                  </a:cubicBezTo>
                  <a:lnTo>
                    <a:pt x="334" y="9026"/>
                  </a:lnTo>
                  <a:cubicBezTo>
                    <a:pt x="334" y="8633"/>
                    <a:pt x="596" y="8276"/>
                    <a:pt x="965" y="8180"/>
                  </a:cubicBezTo>
                  <a:lnTo>
                    <a:pt x="1346" y="8073"/>
                  </a:lnTo>
                  <a:lnTo>
                    <a:pt x="1346" y="8073"/>
                  </a:lnTo>
                  <a:cubicBezTo>
                    <a:pt x="1322" y="8121"/>
                    <a:pt x="1310" y="8145"/>
                    <a:pt x="1298" y="8192"/>
                  </a:cubicBezTo>
                  <a:cubicBezTo>
                    <a:pt x="1250" y="8335"/>
                    <a:pt x="1262" y="8514"/>
                    <a:pt x="1358" y="8657"/>
                  </a:cubicBezTo>
                  <a:lnTo>
                    <a:pt x="1548" y="8931"/>
                  </a:lnTo>
                  <a:lnTo>
                    <a:pt x="1084" y="9395"/>
                  </a:lnTo>
                  <a:cubicBezTo>
                    <a:pt x="953" y="9526"/>
                    <a:pt x="905" y="9704"/>
                    <a:pt x="953" y="9883"/>
                  </a:cubicBezTo>
                  <a:lnTo>
                    <a:pt x="1250" y="11133"/>
                  </a:lnTo>
                  <a:cubicBezTo>
                    <a:pt x="1262" y="11217"/>
                    <a:pt x="1346" y="11252"/>
                    <a:pt x="1417" y="11252"/>
                  </a:cubicBezTo>
                  <a:lnTo>
                    <a:pt x="1465" y="11252"/>
                  </a:lnTo>
                  <a:cubicBezTo>
                    <a:pt x="1548" y="11240"/>
                    <a:pt x="1608" y="11157"/>
                    <a:pt x="1584" y="11062"/>
                  </a:cubicBezTo>
                  <a:lnTo>
                    <a:pt x="1286" y="9812"/>
                  </a:lnTo>
                  <a:cubicBezTo>
                    <a:pt x="1262" y="9752"/>
                    <a:pt x="1286" y="9681"/>
                    <a:pt x="1322" y="9633"/>
                  </a:cubicBezTo>
                  <a:lnTo>
                    <a:pt x="1893" y="9073"/>
                  </a:lnTo>
                  <a:cubicBezTo>
                    <a:pt x="1953" y="9014"/>
                    <a:pt x="1953" y="8919"/>
                    <a:pt x="1905" y="8859"/>
                  </a:cubicBezTo>
                  <a:lnTo>
                    <a:pt x="1631" y="8478"/>
                  </a:lnTo>
                  <a:cubicBezTo>
                    <a:pt x="1608" y="8431"/>
                    <a:pt x="1596" y="8371"/>
                    <a:pt x="1620" y="8311"/>
                  </a:cubicBezTo>
                  <a:cubicBezTo>
                    <a:pt x="1905" y="7442"/>
                    <a:pt x="2655" y="7049"/>
                    <a:pt x="3001" y="6907"/>
                  </a:cubicBezTo>
                  <a:lnTo>
                    <a:pt x="3001" y="7014"/>
                  </a:lnTo>
                  <a:cubicBezTo>
                    <a:pt x="3001" y="7204"/>
                    <a:pt x="2929" y="7383"/>
                    <a:pt x="2798" y="7526"/>
                  </a:cubicBezTo>
                  <a:lnTo>
                    <a:pt x="2584" y="7728"/>
                  </a:lnTo>
                  <a:cubicBezTo>
                    <a:pt x="2286" y="8026"/>
                    <a:pt x="2132" y="8419"/>
                    <a:pt x="2132" y="8847"/>
                  </a:cubicBezTo>
                  <a:lnTo>
                    <a:pt x="2132" y="8990"/>
                  </a:lnTo>
                  <a:cubicBezTo>
                    <a:pt x="2132" y="9085"/>
                    <a:pt x="2203" y="9157"/>
                    <a:pt x="2286" y="9157"/>
                  </a:cubicBezTo>
                  <a:cubicBezTo>
                    <a:pt x="2382" y="9157"/>
                    <a:pt x="2453" y="9085"/>
                    <a:pt x="2453" y="8990"/>
                  </a:cubicBezTo>
                  <a:lnTo>
                    <a:pt x="2453" y="8847"/>
                  </a:lnTo>
                  <a:cubicBezTo>
                    <a:pt x="2453" y="8573"/>
                    <a:pt x="2548" y="8311"/>
                    <a:pt x="2703" y="8097"/>
                  </a:cubicBezTo>
                  <a:lnTo>
                    <a:pt x="3155" y="8633"/>
                  </a:lnTo>
                  <a:cubicBezTo>
                    <a:pt x="3239" y="8740"/>
                    <a:pt x="3382" y="8812"/>
                    <a:pt x="3525" y="8812"/>
                  </a:cubicBezTo>
                  <a:lnTo>
                    <a:pt x="3560" y="8812"/>
                  </a:lnTo>
                  <a:cubicBezTo>
                    <a:pt x="3644" y="8812"/>
                    <a:pt x="3739" y="8788"/>
                    <a:pt x="3810" y="8752"/>
                  </a:cubicBezTo>
                  <a:lnTo>
                    <a:pt x="3822" y="8812"/>
                  </a:lnTo>
                  <a:cubicBezTo>
                    <a:pt x="3858" y="8907"/>
                    <a:pt x="3894" y="8978"/>
                    <a:pt x="3977" y="9038"/>
                  </a:cubicBezTo>
                  <a:lnTo>
                    <a:pt x="3715" y="11097"/>
                  </a:lnTo>
                  <a:cubicBezTo>
                    <a:pt x="3703" y="11181"/>
                    <a:pt x="3775" y="11276"/>
                    <a:pt x="3870" y="11276"/>
                  </a:cubicBezTo>
                  <a:lnTo>
                    <a:pt x="3882" y="11276"/>
                  </a:lnTo>
                  <a:cubicBezTo>
                    <a:pt x="3977" y="11276"/>
                    <a:pt x="4037" y="11217"/>
                    <a:pt x="4048" y="11121"/>
                  </a:cubicBezTo>
                  <a:lnTo>
                    <a:pt x="4287" y="9157"/>
                  </a:lnTo>
                  <a:lnTo>
                    <a:pt x="4537" y="9157"/>
                  </a:lnTo>
                  <a:lnTo>
                    <a:pt x="4775" y="11121"/>
                  </a:lnTo>
                  <a:cubicBezTo>
                    <a:pt x="4787" y="11217"/>
                    <a:pt x="4846" y="11276"/>
                    <a:pt x="4941" y="11276"/>
                  </a:cubicBezTo>
                  <a:lnTo>
                    <a:pt x="4953" y="11276"/>
                  </a:lnTo>
                  <a:cubicBezTo>
                    <a:pt x="5049" y="11252"/>
                    <a:pt x="5108" y="11181"/>
                    <a:pt x="5108" y="11097"/>
                  </a:cubicBezTo>
                  <a:lnTo>
                    <a:pt x="4846" y="9038"/>
                  </a:lnTo>
                  <a:cubicBezTo>
                    <a:pt x="4906" y="8978"/>
                    <a:pt x="4965" y="8907"/>
                    <a:pt x="5001" y="8812"/>
                  </a:cubicBezTo>
                  <a:lnTo>
                    <a:pt x="5013" y="8752"/>
                  </a:lnTo>
                  <a:cubicBezTo>
                    <a:pt x="5084" y="8800"/>
                    <a:pt x="5180" y="8812"/>
                    <a:pt x="5263" y="8812"/>
                  </a:cubicBezTo>
                  <a:lnTo>
                    <a:pt x="5299" y="8812"/>
                  </a:lnTo>
                  <a:cubicBezTo>
                    <a:pt x="5441" y="8812"/>
                    <a:pt x="5584" y="8740"/>
                    <a:pt x="5668" y="8633"/>
                  </a:cubicBezTo>
                  <a:lnTo>
                    <a:pt x="6120" y="8097"/>
                  </a:lnTo>
                  <a:cubicBezTo>
                    <a:pt x="6275" y="8311"/>
                    <a:pt x="6370" y="8573"/>
                    <a:pt x="6370" y="8847"/>
                  </a:cubicBezTo>
                  <a:lnTo>
                    <a:pt x="6370" y="8990"/>
                  </a:lnTo>
                  <a:cubicBezTo>
                    <a:pt x="6370" y="9085"/>
                    <a:pt x="6442" y="9157"/>
                    <a:pt x="6537" y="9157"/>
                  </a:cubicBezTo>
                  <a:cubicBezTo>
                    <a:pt x="6620" y="9157"/>
                    <a:pt x="6692" y="9085"/>
                    <a:pt x="6692" y="8990"/>
                  </a:cubicBezTo>
                  <a:lnTo>
                    <a:pt x="6692" y="8847"/>
                  </a:lnTo>
                  <a:cubicBezTo>
                    <a:pt x="6692" y="8431"/>
                    <a:pt x="6537" y="8026"/>
                    <a:pt x="6239" y="7728"/>
                  </a:cubicBezTo>
                  <a:lnTo>
                    <a:pt x="6025" y="7526"/>
                  </a:lnTo>
                  <a:cubicBezTo>
                    <a:pt x="5894" y="7383"/>
                    <a:pt x="5822" y="7204"/>
                    <a:pt x="5822" y="7014"/>
                  </a:cubicBezTo>
                  <a:lnTo>
                    <a:pt x="5822" y="6907"/>
                  </a:lnTo>
                  <a:cubicBezTo>
                    <a:pt x="6180" y="7061"/>
                    <a:pt x="6918" y="7442"/>
                    <a:pt x="7204" y="8311"/>
                  </a:cubicBezTo>
                  <a:cubicBezTo>
                    <a:pt x="7215" y="8371"/>
                    <a:pt x="7215" y="8431"/>
                    <a:pt x="7192" y="8478"/>
                  </a:cubicBezTo>
                  <a:lnTo>
                    <a:pt x="6918" y="8859"/>
                  </a:lnTo>
                  <a:cubicBezTo>
                    <a:pt x="6870" y="8919"/>
                    <a:pt x="6894" y="9014"/>
                    <a:pt x="6930" y="9073"/>
                  </a:cubicBezTo>
                  <a:lnTo>
                    <a:pt x="7501" y="9633"/>
                  </a:lnTo>
                  <a:cubicBezTo>
                    <a:pt x="7549" y="9681"/>
                    <a:pt x="7561" y="9752"/>
                    <a:pt x="7549" y="9812"/>
                  </a:cubicBezTo>
                  <a:lnTo>
                    <a:pt x="7251" y="11062"/>
                  </a:lnTo>
                  <a:cubicBezTo>
                    <a:pt x="7227" y="11157"/>
                    <a:pt x="7275" y="11240"/>
                    <a:pt x="7370" y="11252"/>
                  </a:cubicBezTo>
                  <a:lnTo>
                    <a:pt x="7406" y="11252"/>
                  </a:lnTo>
                  <a:cubicBezTo>
                    <a:pt x="7489" y="11252"/>
                    <a:pt x="7549" y="11217"/>
                    <a:pt x="7573" y="11133"/>
                  </a:cubicBezTo>
                  <a:lnTo>
                    <a:pt x="7870" y="9883"/>
                  </a:lnTo>
                  <a:cubicBezTo>
                    <a:pt x="7918" y="9704"/>
                    <a:pt x="7858" y="9526"/>
                    <a:pt x="7739" y="9395"/>
                  </a:cubicBezTo>
                  <a:lnTo>
                    <a:pt x="7275" y="8931"/>
                  </a:lnTo>
                  <a:lnTo>
                    <a:pt x="7466" y="8657"/>
                  </a:lnTo>
                  <a:cubicBezTo>
                    <a:pt x="7561" y="8514"/>
                    <a:pt x="7573" y="8359"/>
                    <a:pt x="7525" y="8192"/>
                  </a:cubicBezTo>
                  <a:cubicBezTo>
                    <a:pt x="7513" y="8145"/>
                    <a:pt x="7501" y="8121"/>
                    <a:pt x="7489" y="8073"/>
                  </a:cubicBezTo>
                  <a:lnTo>
                    <a:pt x="7489" y="8073"/>
                  </a:lnTo>
                  <a:lnTo>
                    <a:pt x="7858" y="8180"/>
                  </a:lnTo>
                  <a:cubicBezTo>
                    <a:pt x="8228" y="8276"/>
                    <a:pt x="8501" y="8633"/>
                    <a:pt x="8501" y="9026"/>
                  </a:cubicBezTo>
                  <a:lnTo>
                    <a:pt x="8501" y="11074"/>
                  </a:lnTo>
                  <a:cubicBezTo>
                    <a:pt x="8501" y="11169"/>
                    <a:pt x="8573" y="11240"/>
                    <a:pt x="8656" y="11240"/>
                  </a:cubicBezTo>
                  <a:cubicBezTo>
                    <a:pt x="8751" y="11240"/>
                    <a:pt x="8823" y="11169"/>
                    <a:pt x="8823" y="11074"/>
                  </a:cubicBezTo>
                  <a:lnTo>
                    <a:pt x="8823" y="9026"/>
                  </a:lnTo>
                  <a:cubicBezTo>
                    <a:pt x="8763" y="8466"/>
                    <a:pt x="8406" y="7966"/>
                    <a:pt x="7894" y="7823"/>
                  </a:cubicBezTo>
                  <a:lnTo>
                    <a:pt x="7239" y="7633"/>
                  </a:lnTo>
                  <a:cubicBezTo>
                    <a:pt x="6787" y="6895"/>
                    <a:pt x="6072" y="6597"/>
                    <a:pt x="5775" y="6502"/>
                  </a:cubicBezTo>
                  <a:lnTo>
                    <a:pt x="5775" y="6204"/>
                  </a:lnTo>
                  <a:cubicBezTo>
                    <a:pt x="6323" y="5811"/>
                    <a:pt x="6715" y="5216"/>
                    <a:pt x="6799" y="4537"/>
                  </a:cubicBezTo>
                  <a:lnTo>
                    <a:pt x="6906" y="4537"/>
                  </a:lnTo>
                  <a:cubicBezTo>
                    <a:pt x="7239" y="4537"/>
                    <a:pt x="7501" y="4299"/>
                    <a:pt x="7537" y="4001"/>
                  </a:cubicBezTo>
                  <a:cubicBezTo>
                    <a:pt x="7549" y="3835"/>
                    <a:pt x="7489" y="3656"/>
                    <a:pt x="7382" y="3537"/>
                  </a:cubicBezTo>
                  <a:cubicBezTo>
                    <a:pt x="7311" y="3466"/>
                    <a:pt x="7215" y="3406"/>
                    <a:pt x="7132" y="3370"/>
                  </a:cubicBezTo>
                  <a:lnTo>
                    <a:pt x="7215" y="2894"/>
                  </a:lnTo>
                  <a:cubicBezTo>
                    <a:pt x="7358" y="2180"/>
                    <a:pt x="7156" y="1430"/>
                    <a:pt x="6704" y="882"/>
                  </a:cubicBezTo>
                  <a:cubicBezTo>
                    <a:pt x="6239" y="334"/>
                    <a:pt x="5537" y="1"/>
                    <a:pt x="4810" y="1"/>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4997700" y="2526551"/>
              <a:ext cx="10201" cy="16252"/>
            </a:xfrm>
            <a:custGeom>
              <a:avLst/>
              <a:gdLst/>
              <a:ahLst/>
              <a:cxnLst/>
              <a:rect l="l" t="t" r="r" b="b"/>
              <a:pathLst>
                <a:path w="322" h="513" extrusionOk="0">
                  <a:moveTo>
                    <a:pt x="167" y="0"/>
                  </a:moveTo>
                  <a:cubicBezTo>
                    <a:pt x="72" y="0"/>
                    <a:pt x="0" y="84"/>
                    <a:pt x="0" y="167"/>
                  </a:cubicBezTo>
                  <a:lnTo>
                    <a:pt x="0" y="346"/>
                  </a:lnTo>
                  <a:cubicBezTo>
                    <a:pt x="0" y="441"/>
                    <a:pt x="72" y="512"/>
                    <a:pt x="167" y="512"/>
                  </a:cubicBezTo>
                  <a:cubicBezTo>
                    <a:pt x="250" y="512"/>
                    <a:pt x="322" y="441"/>
                    <a:pt x="322" y="346"/>
                  </a:cubicBezTo>
                  <a:lnTo>
                    <a:pt x="322" y="167"/>
                  </a:lnTo>
                  <a:cubicBezTo>
                    <a:pt x="322" y="60"/>
                    <a:pt x="250" y="0"/>
                    <a:pt x="167"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5064830" y="2526551"/>
              <a:ext cx="10233" cy="16252"/>
            </a:xfrm>
            <a:custGeom>
              <a:avLst/>
              <a:gdLst/>
              <a:ahLst/>
              <a:cxnLst/>
              <a:rect l="l" t="t" r="r" b="b"/>
              <a:pathLst>
                <a:path w="323" h="513" extrusionOk="0">
                  <a:moveTo>
                    <a:pt x="156" y="0"/>
                  </a:moveTo>
                  <a:cubicBezTo>
                    <a:pt x="72" y="0"/>
                    <a:pt x="1" y="84"/>
                    <a:pt x="1" y="167"/>
                  </a:cubicBezTo>
                  <a:lnTo>
                    <a:pt x="1" y="346"/>
                  </a:lnTo>
                  <a:cubicBezTo>
                    <a:pt x="1" y="441"/>
                    <a:pt x="72" y="512"/>
                    <a:pt x="156" y="512"/>
                  </a:cubicBezTo>
                  <a:cubicBezTo>
                    <a:pt x="251" y="512"/>
                    <a:pt x="322" y="441"/>
                    <a:pt x="322" y="346"/>
                  </a:cubicBezTo>
                  <a:lnTo>
                    <a:pt x="322" y="167"/>
                  </a:lnTo>
                  <a:cubicBezTo>
                    <a:pt x="322" y="60"/>
                    <a:pt x="251" y="0"/>
                    <a:pt x="156" y="0"/>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rot="-9899921">
              <a:off x="5013161" y="2565865"/>
              <a:ext cx="46062" cy="16157"/>
            </a:xfrm>
            <a:custGeom>
              <a:avLst/>
              <a:gdLst/>
              <a:ahLst/>
              <a:cxnLst/>
              <a:rect l="l" t="t" r="r" b="b"/>
              <a:pathLst>
                <a:path w="1454" h="510" extrusionOk="0">
                  <a:moveTo>
                    <a:pt x="188" y="1"/>
                  </a:moveTo>
                  <a:cubicBezTo>
                    <a:pt x="146" y="1"/>
                    <a:pt x="102" y="15"/>
                    <a:pt x="60" y="45"/>
                  </a:cubicBezTo>
                  <a:cubicBezTo>
                    <a:pt x="1" y="105"/>
                    <a:pt x="1" y="212"/>
                    <a:pt x="60" y="283"/>
                  </a:cubicBezTo>
                  <a:cubicBezTo>
                    <a:pt x="215" y="414"/>
                    <a:pt x="453" y="510"/>
                    <a:pt x="703" y="510"/>
                  </a:cubicBezTo>
                  <a:cubicBezTo>
                    <a:pt x="977" y="510"/>
                    <a:pt x="1215" y="414"/>
                    <a:pt x="1346" y="283"/>
                  </a:cubicBezTo>
                  <a:cubicBezTo>
                    <a:pt x="1453" y="212"/>
                    <a:pt x="1453" y="105"/>
                    <a:pt x="1370" y="45"/>
                  </a:cubicBezTo>
                  <a:cubicBezTo>
                    <a:pt x="1340" y="15"/>
                    <a:pt x="1301" y="1"/>
                    <a:pt x="1260" y="1"/>
                  </a:cubicBezTo>
                  <a:cubicBezTo>
                    <a:pt x="1218" y="1"/>
                    <a:pt x="1173" y="15"/>
                    <a:pt x="1132" y="45"/>
                  </a:cubicBezTo>
                  <a:cubicBezTo>
                    <a:pt x="1072" y="105"/>
                    <a:pt x="929" y="176"/>
                    <a:pt x="715" y="176"/>
                  </a:cubicBezTo>
                  <a:cubicBezTo>
                    <a:pt x="513" y="176"/>
                    <a:pt x="358" y="105"/>
                    <a:pt x="298" y="45"/>
                  </a:cubicBezTo>
                  <a:cubicBezTo>
                    <a:pt x="268" y="15"/>
                    <a:pt x="230" y="1"/>
                    <a:pt x="188" y="1"/>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4992030" y="2509570"/>
              <a:ext cx="21923" cy="10581"/>
            </a:xfrm>
            <a:custGeom>
              <a:avLst/>
              <a:gdLst/>
              <a:ahLst/>
              <a:cxnLst/>
              <a:rect l="l" t="t" r="r" b="b"/>
              <a:pathLst>
                <a:path w="692" h="334" extrusionOk="0">
                  <a:moveTo>
                    <a:pt x="168" y="1"/>
                  </a:moveTo>
                  <a:cubicBezTo>
                    <a:pt x="72" y="1"/>
                    <a:pt x="1" y="84"/>
                    <a:pt x="1" y="167"/>
                  </a:cubicBezTo>
                  <a:cubicBezTo>
                    <a:pt x="1" y="262"/>
                    <a:pt x="72" y="334"/>
                    <a:pt x="168" y="334"/>
                  </a:cubicBezTo>
                  <a:lnTo>
                    <a:pt x="525" y="334"/>
                  </a:lnTo>
                  <a:cubicBezTo>
                    <a:pt x="608" y="334"/>
                    <a:pt x="691" y="262"/>
                    <a:pt x="691" y="167"/>
                  </a:cubicBezTo>
                  <a:cubicBezTo>
                    <a:pt x="691" y="84"/>
                    <a:pt x="608" y="1"/>
                    <a:pt x="525" y="1"/>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5059191" y="2509570"/>
              <a:ext cx="21511" cy="10581"/>
            </a:xfrm>
            <a:custGeom>
              <a:avLst/>
              <a:gdLst/>
              <a:ahLst/>
              <a:cxnLst/>
              <a:rect l="l" t="t" r="r" b="b"/>
              <a:pathLst>
                <a:path w="679" h="334" extrusionOk="0">
                  <a:moveTo>
                    <a:pt x="155" y="1"/>
                  </a:moveTo>
                  <a:cubicBezTo>
                    <a:pt x="72" y="1"/>
                    <a:pt x="0" y="84"/>
                    <a:pt x="0" y="167"/>
                  </a:cubicBezTo>
                  <a:cubicBezTo>
                    <a:pt x="0" y="262"/>
                    <a:pt x="72" y="334"/>
                    <a:pt x="155" y="334"/>
                  </a:cubicBezTo>
                  <a:lnTo>
                    <a:pt x="512" y="334"/>
                  </a:lnTo>
                  <a:cubicBezTo>
                    <a:pt x="607" y="334"/>
                    <a:pt x="679" y="262"/>
                    <a:pt x="679" y="167"/>
                  </a:cubicBezTo>
                  <a:cubicBezTo>
                    <a:pt x="679" y="84"/>
                    <a:pt x="607" y="1"/>
                    <a:pt x="512" y="1"/>
                  </a:cubicBezTo>
                  <a:close/>
                </a:path>
              </a:pathLst>
            </a:custGeom>
            <a:solidFill>
              <a:schemeClr val="accent3"/>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3" name="Google Shape;763;p36"/>
          <p:cNvSpPr txBox="1"/>
          <p:nvPr/>
        </p:nvSpPr>
        <p:spPr>
          <a:xfrm>
            <a:off x="1142513" y="2883025"/>
            <a:ext cx="2030700" cy="9327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8E8BD8"/>
              </a:buClr>
              <a:buSzPts val="1400"/>
              <a:buFont typeface="Titillium Web"/>
              <a:buChar char="●"/>
            </a:pPr>
            <a:r>
              <a:rPr lang="en">
                <a:solidFill>
                  <a:srgbClr val="8E8BD8"/>
                </a:solidFill>
                <a:latin typeface="Titillium Web"/>
                <a:ea typeface="Titillium Web"/>
                <a:cs typeface="Titillium Web"/>
                <a:sym typeface="Titillium Web"/>
              </a:rPr>
              <a:t>Time-consuming</a:t>
            </a:r>
            <a:endParaRPr>
              <a:solidFill>
                <a:srgbClr val="8E8BD8"/>
              </a:solidFill>
              <a:latin typeface="Titillium Web"/>
              <a:ea typeface="Titillium Web"/>
              <a:cs typeface="Titillium Web"/>
              <a:sym typeface="Titillium Web"/>
            </a:endParaRPr>
          </a:p>
          <a:p>
            <a:pPr marL="457200" lvl="0" indent="-317500" algn="l" rtl="0">
              <a:spcBef>
                <a:spcPts val="0"/>
              </a:spcBef>
              <a:spcAft>
                <a:spcPts val="0"/>
              </a:spcAft>
              <a:buClr>
                <a:srgbClr val="8E8BD8"/>
              </a:buClr>
              <a:buSzPts val="1400"/>
              <a:buFont typeface="Titillium Web"/>
              <a:buChar char="●"/>
            </a:pPr>
            <a:r>
              <a:rPr lang="en">
                <a:solidFill>
                  <a:srgbClr val="8E8BD8"/>
                </a:solidFill>
                <a:latin typeface="Titillium Web"/>
                <a:ea typeface="Titillium Web"/>
                <a:cs typeface="Titillium Web"/>
                <a:sym typeface="Titillium Web"/>
              </a:rPr>
              <a:t>Privacy concerns</a:t>
            </a:r>
            <a:endParaRPr>
              <a:solidFill>
                <a:srgbClr val="8E8BD8"/>
              </a:solidFill>
              <a:latin typeface="Titillium Web"/>
              <a:ea typeface="Titillium Web"/>
              <a:cs typeface="Titillium Web"/>
              <a:sym typeface="Titillium Web"/>
            </a:endParaRPr>
          </a:p>
        </p:txBody>
      </p:sp>
      <p:sp>
        <p:nvSpPr>
          <p:cNvPr id="764" name="Google Shape;764;p36"/>
          <p:cNvSpPr txBox="1"/>
          <p:nvPr/>
        </p:nvSpPr>
        <p:spPr>
          <a:xfrm>
            <a:off x="3574576" y="2883025"/>
            <a:ext cx="2236800" cy="10785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8E8BD8"/>
              </a:buClr>
              <a:buSzPts val="1400"/>
              <a:buFont typeface="Titillium Web"/>
              <a:buChar char="●"/>
            </a:pPr>
            <a:r>
              <a:rPr lang="en">
                <a:solidFill>
                  <a:srgbClr val="8E8BD8"/>
                </a:solidFill>
                <a:latin typeface="Titillium Web"/>
                <a:ea typeface="Titillium Web"/>
                <a:cs typeface="Titillium Web"/>
                <a:sym typeface="Titillium Web"/>
              </a:rPr>
              <a:t>Time-consuming</a:t>
            </a:r>
            <a:endParaRPr>
              <a:solidFill>
                <a:srgbClr val="8E8BD8"/>
              </a:solidFill>
              <a:latin typeface="Titillium Web"/>
              <a:ea typeface="Titillium Web"/>
              <a:cs typeface="Titillium Web"/>
              <a:sym typeface="Titillium Web"/>
            </a:endParaRPr>
          </a:p>
          <a:p>
            <a:pPr marL="457200" lvl="0" indent="-317500" algn="l" rtl="0">
              <a:spcBef>
                <a:spcPts val="0"/>
              </a:spcBef>
              <a:spcAft>
                <a:spcPts val="0"/>
              </a:spcAft>
              <a:buClr>
                <a:srgbClr val="8E8BD8"/>
              </a:buClr>
              <a:buSzPts val="1400"/>
              <a:buFont typeface="Titillium Web"/>
              <a:buChar char="●"/>
            </a:pPr>
            <a:r>
              <a:rPr lang="en">
                <a:solidFill>
                  <a:srgbClr val="8E8BD8"/>
                </a:solidFill>
                <a:latin typeface="Titillium Web"/>
                <a:ea typeface="Titillium Web"/>
                <a:cs typeface="Titillium Web"/>
                <a:sym typeface="Titillium Web"/>
              </a:rPr>
              <a:t>Costly</a:t>
            </a:r>
            <a:endParaRPr>
              <a:solidFill>
                <a:srgbClr val="8E8BD8"/>
              </a:solidFill>
              <a:latin typeface="Titillium Web"/>
              <a:ea typeface="Titillium Web"/>
              <a:cs typeface="Titillium Web"/>
              <a:sym typeface="Titillium Web"/>
            </a:endParaRPr>
          </a:p>
          <a:p>
            <a:pPr marL="457200" lvl="0" indent="-317500" algn="l" rtl="0">
              <a:spcBef>
                <a:spcPts val="0"/>
              </a:spcBef>
              <a:spcAft>
                <a:spcPts val="0"/>
              </a:spcAft>
              <a:buClr>
                <a:srgbClr val="8E8BD8"/>
              </a:buClr>
              <a:buSzPts val="1400"/>
              <a:buFont typeface="Titillium Web"/>
              <a:buChar char="●"/>
            </a:pPr>
            <a:r>
              <a:rPr lang="en">
                <a:solidFill>
                  <a:srgbClr val="8E8BD8"/>
                </a:solidFill>
                <a:latin typeface="Titillium Web"/>
                <a:ea typeface="Titillium Web"/>
                <a:cs typeface="Titillium Web"/>
                <a:sym typeface="Titillium Web"/>
              </a:rPr>
              <a:t>Limited information about verification process</a:t>
            </a:r>
            <a:endParaRPr>
              <a:solidFill>
                <a:srgbClr val="8E8BD8"/>
              </a:solidFill>
              <a:latin typeface="Titillium Web"/>
              <a:ea typeface="Titillium Web"/>
              <a:cs typeface="Titillium Web"/>
              <a:sym typeface="Titillium Web"/>
            </a:endParaRPr>
          </a:p>
        </p:txBody>
      </p:sp>
      <p:sp>
        <p:nvSpPr>
          <p:cNvPr id="765" name="Google Shape;765;p36"/>
          <p:cNvSpPr txBox="1"/>
          <p:nvPr/>
        </p:nvSpPr>
        <p:spPr>
          <a:xfrm>
            <a:off x="6021638" y="2883025"/>
            <a:ext cx="2030700" cy="9327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8E8BD8"/>
              </a:buClr>
              <a:buSzPts val="1400"/>
              <a:buFont typeface="Titillium Web"/>
              <a:buChar char="●"/>
            </a:pPr>
            <a:r>
              <a:rPr lang="en">
                <a:solidFill>
                  <a:srgbClr val="8E8BD8"/>
                </a:solidFill>
                <a:latin typeface="Titillium Web"/>
                <a:ea typeface="Titillium Web"/>
                <a:cs typeface="Titillium Web"/>
                <a:sym typeface="Titillium Web"/>
              </a:rPr>
              <a:t>Delay in hiring process</a:t>
            </a:r>
            <a:endParaRPr>
              <a:solidFill>
                <a:srgbClr val="8E8BD8"/>
              </a:solidFill>
              <a:latin typeface="Titillium Web"/>
              <a:ea typeface="Titillium Web"/>
              <a:cs typeface="Titillium Web"/>
              <a:sym typeface="Titillium Web"/>
            </a:endParaRPr>
          </a:p>
        </p:txBody>
      </p:sp>
      <p:sp>
        <p:nvSpPr>
          <p:cNvPr id="766" name="Google Shape;766;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37"/>
          <p:cNvSpPr/>
          <p:nvPr/>
        </p:nvSpPr>
        <p:spPr>
          <a:xfrm>
            <a:off x="1204350" y="1791800"/>
            <a:ext cx="855900" cy="8559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7"/>
          <p:cNvSpPr/>
          <p:nvPr/>
        </p:nvSpPr>
        <p:spPr>
          <a:xfrm>
            <a:off x="3164180" y="1791800"/>
            <a:ext cx="855900" cy="8559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7"/>
          <p:cNvSpPr/>
          <p:nvPr/>
        </p:nvSpPr>
        <p:spPr>
          <a:xfrm>
            <a:off x="5124009" y="1791800"/>
            <a:ext cx="855900" cy="8559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7"/>
          <p:cNvSpPr/>
          <p:nvPr/>
        </p:nvSpPr>
        <p:spPr>
          <a:xfrm>
            <a:off x="7083839" y="1791800"/>
            <a:ext cx="855900" cy="8559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7"/>
          <p:cNvSpPr txBox="1">
            <a:spLocks noGrp="1"/>
          </p:cNvSpPr>
          <p:nvPr>
            <p:ph type="subTitle" idx="3"/>
          </p:nvPr>
        </p:nvSpPr>
        <p:spPr>
          <a:xfrm>
            <a:off x="2544574" y="3030375"/>
            <a:ext cx="2095200" cy="41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a:t>Limited Accessibility</a:t>
            </a:r>
            <a:endParaRPr/>
          </a:p>
        </p:txBody>
      </p:sp>
      <p:sp>
        <p:nvSpPr>
          <p:cNvPr id="776" name="Google Shape;776;p37"/>
          <p:cNvSpPr txBox="1">
            <a:spLocks noGrp="1"/>
          </p:cNvSpPr>
          <p:nvPr>
            <p:ph type="subTitle" idx="4"/>
          </p:nvPr>
        </p:nvSpPr>
        <p:spPr>
          <a:xfrm>
            <a:off x="2679832" y="3823100"/>
            <a:ext cx="1824600" cy="93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400"/>
              <a:t>Expensive and time-consuming to obtain</a:t>
            </a:r>
            <a:endParaRPr sz="1400"/>
          </a:p>
        </p:txBody>
      </p:sp>
      <p:sp>
        <p:nvSpPr>
          <p:cNvPr id="777" name="Google Shape;777;p37"/>
          <p:cNvSpPr txBox="1">
            <a:spLocks noGrp="1"/>
          </p:cNvSpPr>
          <p:nvPr>
            <p:ph type="subTitle" idx="6"/>
          </p:nvPr>
        </p:nvSpPr>
        <p:spPr>
          <a:xfrm>
            <a:off x="4639665" y="3823100"/>
            <a:ext cx="1824600" cy="93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400"/>
              <a:t>Specific to industries and regions</a:t>
            </a:r>
            <a:endParaRPr sz="1400"/>
          </a:p>
        </p:txBody>
      </p:sp>
      <p:sp>
        <p:nvSpPr>
          <p:cNvPr id="778" name="Google Shape;778;p37"/>
          <p:cNvSpPr txBox="1">
            <a:spLocks noGrp="1"/>
          </p:cNvSpPr>
          <p:nvPr>
            <p:ph type="subTitle" idx="7"/>
          </p:nvPr>
        </p:nvSpPr>
        <p:spPr>
          <a:xfrm>
            <a:off x="6599489" y="3030375"/>
            <a:ext cx="1824600" cy="41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a:t>Limited Security</a:t>
            </a:r>
            <a:endParaRPr/>
          </a:p>
        </p:txBody>
      </p:sp>
      <p:sp>
        <p:nvSpPr>
          <p:cNvPr id="779" name="Google Shape;779;p37"/>
          <p:cNvSpPr txBox="1">
            <a:spLocks noGrp="1"/>
          </p:cNvSpPr>
          <p:nvPr>
            <p:ph type="subTitle" idx="5"/>
          </p:nvPr>
        </p:nvSpPr>
        <p:spPr>
          <a:xfrm>
            <a:off x="4639659" y="3030375"/>
            <a:ext cx="1824600" cy="41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a:t>Limited Portability</a:t>
            </a:r>
            <a:endParaRPr/>
          </a:p>
        </p:txBody>
      </p:sp>
      <p:sp>
        <p:nvSpPr>
          <p:cNvPr id="780" name="Google Shape;780;p37"/>
          <p:cNvSpPr txBox="1">
            <a:spLocks noGrp="1"/>
          </p:cNvSpPr>
          <p:nvPr>
            <p:ph type="subTitle" idx="8"/>
          </p:nvPr>
        </p:nvSpPr>
        <p:spPr>
          <a:xfrm>
            <a:off x="6599497" y="3823100"/>
            <a:ext cx="1824600" cy="93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400"/>
              <a:t>Susceptible to fraud and counterfeiting</a:t>
            </a:r>
            <a:endParaRPr sz="1400"/>
          </a:p>
        </p:txBody>
      </p:sp>
      <p:sp>
        <p:nvSpPr>
          <p:cNvPr id="781" name="Google Shape;781;p37"/>
          <p:cNvSpPr txBox="1">
            <a:spLocks noGrp="1"/>
          </p:cNvSpPr>
          <p:nvPr>
            <p:ph type="subTitle" idx="1"/>
          </p:nvPr>
        </p:nvSpPr>
        <p:spPr>
          <a:xfrm>
            <a:off x="720000" y="3030375"/>
            <a:ext cx="1824600" cy="41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a:t>Lack Transparency</a:t>
            </a:r>
            <a:endParaRPr/>
          </a:p>
        </p:txBody>
      </p:sp>
      <p:sp>
        <p:nvSpPr>
          <p:cNvPr id="782" name="Google Shape;782;p37"/>
          <p:cNvSpPr txBox="1">
            <a:spLocks noGrp="1"/>
          </p:cNvSpPr>
          <p:nvPr>
            <p:ph type="subTitle" idx="2"/>
          </p:nvPr>
        </p:nvSpPr>
        <p:spPr>
          <a:xfrm>
            <a:off x="720000" y="3823100"/>
            <a:ext cx="1824600" cy="93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400"/>
              <a:t>Issued by centralized authorities</a:t>
            </a:r>
            <a:endParaRPr sz="1400"/>
          </a:p>
        </p:txBody>
      </p:sp>
      <p:sp>
        <p:nvSpPr>
          <p:cNvPr id="783" name="Google Shape;783;p37"/>
          <p:cNvSpPr txBox="1">
            <a:spLocks noGrp="1"/>
          </p:cNvSpPr>
          <p:nvPr>
            <p:ph type="title"/>
          </p:nvPr>
        </p:nvSpPr>
        <p:spPr>
          <a:xfrm>
            <a:off x="720000" y="540000"/>
            <a:ext cx="5120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Traditional Certificates</a:t>
            </a:r>
            <a:endParaRPr/>
          </a:p>
        </p:txBody>
      </p:sp>
      <p:cxnSp>
        <p:nvCxnSpPr>
          <p:cNvPr id="784" name="Google Shape;784;p37"/>
          <p:cNvCxnSpPr>
            <a:stCxn id="771" idx="2"/>
            <a:endCxn id="781" idx="0"/>
          </p:cNvCxnSpPr>
          <p:nvPr/>
        </p:nvCxnSpPr>
        <p:spPr>
          <a:xfrm>
            <a:off x="1632300" y="2647700"/>
            <a:ext cx="0" cy="3828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cxnSp>
        <p:nvCxnSpPr>
          <p:cNvPr id="785" name="Google Shape;785;p37"/>
          <p:cNvCxnSpPr>
            <a:stCxn id="772" idx="2"/>
            <a:endCxn id="775" idx="0"/>
          </p:cNvCxnSpPr>
          <p:nvPr/>
        </p:nvCxnSpPr>
        <p:spPr>
          <a:xfrm>
            <a:off x="3592130" y="2647700"/>
            <a:ext cx="0" cy="3828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cxnSp>
        <p:nvCxnSpPr>
          <p:cNvPr id="786" name="Google Shape;786;p37"/>
          <p:cNvCxnSpPr>
            <a:stCxn id="773" idx="2"/>
            <a:endCxn id="779" idx="0"/>
          </p:cNvCxnSpPr>
          <p:nvPr/>
        </p:nvCxnSpPr>
        <p:spPr>
          <a:xfrm>
            <a:off x="5551959" y="2647700"/>
            <a:ext cx="0" cy="3828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cxnSp>
        <p:nvCxnSpPr>
          <p:cNvPr id="787" name="Google Shape;787;p37"/>
          <p:cNvCxnSpPr>
            <a:stCxn id="774" idx="2"/>
            <a:endCxn id="778" idx="0"/>
          </p:cNvCxnSpPr>
          <p:nvPr/>
        </p:nvCxnSpPr>
        <p:spPr>
          <a:xfrm>
            <a:off x="7511789" y="2647700"/>
            <a:ext cx="0" cy="3828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grpSp>
        <p:nvGrpSpPr>
          <p:cNvPr id="788" name="Google Shape;788;p37"/>
          <p:cNvGrpSpPr/>
          <p:nvPr/>
        </p:nvGrpSpPr>
        <p:grpSpPr>
          <a:xfrm>
            <a:off x="1354117" y="1970020"/>
            <a:ext cx="556367" cy="499460"/>
            <a:chOff x="3441065" y="4302505"/>
            <a:chExt cx="337069" cy="302593"/>
          </a:xfrm>
        </p:grpSpPr>
        <p:sp>
          <p:nvSpPr>
            <p:cNvPr id="789" name="Google Shape;789;p37"/>
            <p:cNvSpPr/>
            <p:nvPr/>
          </p:nvSpPr>
          <p:spPr>
            <a:xfrm>
              <a:off x="3441065" y="4366941"/>
              <a:ext cx="337069" cy="173655"/>
            </a:xfrm>
            <a:custGeom>
              <a:avLst/>
              <a:gdLst/>
              <a:ahLst/>
              <a:cxnLst/>
              <a:rect l="l" t="t" r="r" b="b"/>
              <a:pathLst>
                <a:path w="10598" h="5460" extrusionOk="0">
                  <a:moveTo>
                    <a:pt x="5062" y="1"/>
                  </a:moveTo>
                  <a:cubicBezTo>
                    <a:pt x="3977" y="1"/>
                    <a:pt x="2891" y="303"/>
                    <a:pt x="1834" y="951"/>
                  </a:cubicBezTo>
                  <a:cubicBezTo>
                    <a:pt x="1001" y="1463"/>
                    <a:pt x="418" y="2058"/>
                    <a:pt x="156" y="2368"/>
                  </a:cubicBezTo>
                  <a:cubicBezTo>
                    <a:pt x="1" y="2546"/>
                    <a:pt x="1" y="2808"/>
                    <a:pt x="168" y="2987"/>
                  </a:cubicBezTo>
                  <a:cubicBezTo>
                    <a:pt x="1001" y="3844"/>
                    <a:pt x="1870" y="4475"/>
                    <a:pt x="2739" y="4892"/>
                  </a:cubicBezTo>
                  <a:cubicBezTo>
                    <a:pt x="2763" y="4916"/>
                    <a:pt x="2787" y="4916"/>
                    <a:pt x="2823" y="4916"/>
                  </a:cubicBezTo>
                  <a:cubicBezTo>
                    <a:pt x="2977" y="4916"/>
                    <a:pt x="3037" y="4689"/>
                    <a:pt x="2894" y="4618"/>
                  </a:cubicBezTo>
                  <a:cubicBezTo>
                    <a:pt x="2049" y="4213"/>
                    <a:pt x="1215" y="3582"/>
                    <a:pt x="406" y="2773"/>
                  </a:cubicBezTo>
                  <a:cubicBezTo>
                    <a:pt x="346" y="2713"/>
                    <a:pt x="346" y="2630"/>
                    <a:pt x="406" y="2570"/>
                  </a:cubicBezTo>
                  <a:cubicBezTo>
                    <a:pt x="799" y="2130"/>
                    <a:pt x="2061" y="868"/>
                    <a:pt x="3918" y="451"/>
                  </a:cubicBezTo>
                  <a:lnTo>
                    <a:pt x="3918" y="451"/>
                  </a:lnTo>
                  <a:cubicBezTo>
                    <a:pt x="3561" y="665"/>
                    <a:pt x="3263" y="963"/>
                    <a:pt x="3025" y="1320"/>
                  </a:cubicBezTo>
                  <a:cubicBezTo>
                    <a:pt x="2977" y="1403"/>
                    <a:pt x="3001" y="1487"/>
                    <a:pt x="3073" y="1534"/>
                  </a:cubicBezTo>
                  <a:cubicBezTo>
                    <a:pt x="3098" y="1551"/>
                    <a:pt x="3126" y="1559"/>
                    <a:pt x="3154" y="1559"/>
                  </a:cubicBezTo>
                  <a:cubicBezTo>
                    <a:pt x="3204" y="1559"/>
                    <a:pt x="3252" y="1533"/>
                    <a:pt x="3275" y="1487"/>
                  </a:cubicBezTo>
                  <a:cubicBezTo>
                    <a:pt x="3728" y="772"/>
                    <a:pt x="4490" y="367"/>
                    <a:pt x="5299" y="367"/>
                  </a:cubicBezTo>
                  <a:cubicBezTo>
                    <a:pt x="6609" y="367"/>
                    <a:pt x="7680" y="1439"/>
                    <a:pt x="7680" y="2749"/>
                  </a:cubicBezTo>
                  <a:cubicBezTo>
                    <a:pt x="7680" y="3820"/>
                    <a:pt x="6954" y="4773"/>
                    <a:pt x="5930" y="5047"/>
                  </a:cubicBezTo>
                  <a:cubicBezTo>
                    <a:pt x="5720" y="5103"/>
                    <a:pt x="5510" y="5130"/>
                    <a:pt x="5305" y="5130"/>
                  </a:cubicBezTo>
                  <a:cubicBezTo>
                    <a:pt x="4250" y="5130"/>
                    <a:pt x="3302" y="4424"/>
                    <a:pt x="3013" y="3368"/>
                  </a:cubicBezTo>
                  <a:cubicBezTo>
                    <a:pt x="2954" y="3154"/>
                    <a:pt x="2918" y="2951"/>
                    <a:pt x="2918" y="2737"/>
                  </a:cubicBezTo>
                  <a:cubicBezTo>
                    <a:pt x="2918" y="2487"/>
                    <a:pt x="2966" y="2249"/>
                    <a:pt x="3037" y="2011"/>
                  </a:cubicBezTo>
                  <a:cubicBezTo>
                    <a:pt x="3073" y="1915"/>
                    <a:pt x="3025" y="1844"/>
                    <a:pt x="2942" y="1820"/>
                  </a:cubicBezTo>
                  <a:cubicBezTo>
                    <a:pt x="2920" y="1812"/>
                    <a:pt x="2899" y="1808"/>
                    <a:pt x="2880" y="1808"/>
                  </a:cubicBezTo>
                  <a:cubicBezTo>
                    <a:pt x="2816" y="1808"/>
                    <a:pt x="2767" y="1851"/>
                    <a:pt x="2739" y="1915"/>
                  </a:cubicBezTo>
                  <a:cubicBezTo>
                    <a:pt x="2656" y="2189"/>
                    <a:pt x="2608" y="2475"/>
                    <a:pt x="2608" y="2737"/>
                  </a:cubicBezTo>
                  <a:cubicBezTo>
                    <a:pt x="2608" y="2975"/>
                    <a:pt x="2644" y="3213"/>
                    <a:pt x="2704" y="3439"/>
                  </a:cubicBezTo>
                  <a:cubicBezTo>
                    <a:pt x="2858" y="4058"/>
                    <a:pt x="3251" y="4582"/>
                    <a:pt x="3739" y="4928"/>
                  </a:cubicBezTo>
                  <a:cubicBezTo>
                    <a:pt x="3632" y="4892"/>
                    <a:pt x="3549" y="4868"/>
                    <a:pt x="3442" y="4820"/>
                  </a:cubicBezTo>
                  <a:cubicBezTo>
                    <a:pt x="3427" y="4816"/>
                    <a:pt x="3412" y="4813"/>
                    <a:pt x="3396" y="4813"/>
                  </a:cubicBezTo>
                  <a:cubicBezTo>
                    <a:pt x="3334" y="4813"/>
                    <a:pt x="3270" y="4849"/>
                    <a:pt x="3251" y="4916"/>
                  </a:cubicBezTo>
                  <a:cubicBezTo>
                    <a:pt x="3216" y="4987"/>
                    <a:pt x="3263" y="5070"/>
                    <a:pt x="3335" y="5106"/>
                  </a:cubicBezTo>
                  <a:cubicBezTo>
                    <a:pt x="3996" y="5346"/>
                    <a:pt x="4652" y="5460"/>
                    <a:pt x="5299" y="5460"/>
                  </a:cubicBezTo>
                  <a:cubicBezTo>
                    <a:pt x="6446" y="5460"/>
                    <a:pt x="7563" y="5103"/>
                    <a:pt x="8621" y="4463"/>
                  </a:cubicBezTo>
                  <a:cubicBezTo>
                    <a:pt x="9502" y="3927"/>
                    <a:pt x="10145" y="3308"/>
                    <a:pt x="10443" y="2975"/>
                  </a:cubicBezTo>
                  <a:cubicBezTo>
                    <a:pt x="10597" y="2808"/>
                    <a:pt x="10586" y="2511"/>
                    <a:pt x="10395" y="2356"/>
                  </a:cubicBezTo>
                  <a:cubicBezTo>
                    <a:pt x="10062" y="2058"/>
                    <a:pt x="9728" y="1784"/>
                    <a:pt x="9383" y="1546"/>
                  </a:cubicBezTo>
                  <a:cubicBezTo>
                    <a:pt x="9357" y="1529"/>
                    <a:pt x="9327" y="1521"/>
                    <a:pt x="9298" y="1521"/>
                  </a:cubicBezTo>
                  <a:cubicBezTo>
                    <a:pt x="9246" y="1521"/>
                    <a:pt x="9194" y="1544"/>
                    <a:pt x="9157" y="1582"/>
                  </a:cubicBezTo>
                  <a:cubicBezTo>
                    <a:pt x="9109" y="1653"/>
                    <a:pt x="9133" y="1737"/>
                    <a:pt x="9192" y="1796"/>
                  </a:cubicBezTo>
                  <a:cubicBezTo>
                    <a:pt x="9514" y="2034"/>
                    <a:pt x="9847" y="2296"/>
                    <a:pt x="10169" y="2594"/>
                  </a:cubicBezTo>
                  <a:cubicBezTo>
                    <a:pt x="10228" y="2653"/>
                    <a:pt x="10228" y="2737"/>
                    <a:pt x="10181" y="2796"/>
                  </a:cubicBezTo>
                  <a:cubicBezTo>
                    <a:pt x="9788" y="3225"/>
                    <a:pt x="8550" y="4439"/>
                    <a:pt x="6835" y="4939"/>
                  </a:cubicBezTo>
                  <a:cubicBezTo>
                    <a:pt x="8311" y="3904"/>
                    <a:pt x="8359" y="1737"/>
                    <a:pt x="6954" y="629"/>
                  </a:cubicBezTo>
                  <a:lnTo>
                    <a:pt x="6954" y="629"/>
                  </a:lnTo>
                  <a:cubicBezTo>
                    <a:pt x="7538" y="820"/>
                    <a:pt x="8121" y="1106"/>
                    <a:pt x="8692" y="1463"/>
                  </a:cubicBezTo>
                  <a:cubicBezTo>
                    <a:pt x="8722" y="1476"/>
                    <a:pt x="8752" y="1482"/>
                    <a:pt x="8780" y="1482"/>
                  </a:cubicBezTo>
                  <a:cubicBezTo>
                    <a:pt x="8831" y="1482"/>
                    <a:pt x="8876" y="1461"/>
                    <a:pt x="8907" y="1415"/>
                  </a:cubicBezTo>
                  <a:cubicBezTo>
                    <a:pt x="8954" y="1344"/>
                    <a:pt x="8931" y="1249"/>
                    <a:pt x="8859" y="1201"/>
                  </a:cubicBezTo>
                  <a:cubicBezTo>
                    <a:pt x="7632" y="426"/>
                    <a:pt x="6348" y="1"/>
                    <a:pt x="5062" y="1"/>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7"/>
            <p:cNvSpPr/>
            <p:nvPr/>
          </p:nvSpPr>
          <p:spPr>
            <a:xfrm>
              <a:off x="3572864" y="4423300"/>
              <a:ext cx="76141" cy="61479"/>
            </a:xfrm>
            <a:custGeom>
              <a:avLst/>
              <a:gdLst/>
              <a:ahLst/>
              <a:cxnLst/>
              <a:rect l="l" t="t" r="r" b="b"/>
              <a:pathLst>
                <a:path w="2394" h="1933" extrusionOk="0">
                  <a:moveTo>
                    <a:pt x="1143" y="0"/>
                  </a:moveTo>
                  <a:cubicBezTo>
                    <a:pt x="465" y="0"/>
                    <a:pt x="0" y="679"/>
                    <a:pt x="238" y="1322"/>
                  </a:cubicBezTo>
                  <a:cubicBezTo>
                    <a:pt x="258" y="1381"/>
                    <a:pt x="326" y="1423"/>
                    <a:pt x="396" y="1423"/>
                  </a:cubicBezTo>
                  <a:cubicBezTo>
                    <a:pt x="411" y="1423"/>
                    <a:pt x="426" y="1421"/>
                    <a:pt x="441" y="1417"/>
                  </a:cubicBezTo>
                  <a:cubicBezTo>
                    <a:pt x="524" y="1382"/>
                    <a:pt x="560" y="1298"/>
                    <a:pt x="536" y="1203"/>
                  </a:cubicBezTo>
                  <a:cubicBezTo>
                    <a:pt x="354" y="738"/>
                    <a:pt x="729" y="308"/>
                    <a:pt x="1156" y="308"/>
                  </a:cubicBezTo>
                  <a:cubicBezTo>
                    <a:pt x="1287" y="308"/>
                    <a:pt x="1422" y="349"/>
                    <a:pt x="1548" y="441"/>
                  </a:cubicBezTo>
                  <a:cubicBezTo>
                    <a:pt x="2036" y="822"/>
                    <a:pt x="1774" y="1620"/>
                    <a:pt x="1143" y="1620"/>
                  </a:cubicBezTo>
                  <a:cubicBezTo>
                    <a:pt x="1048" y="1620"/>
                    <a:pt x="953" y="1608"/>
                    <a:pt x="881" y="1560"/>
                  </a:cubicBezTo>
                  <a:cubicBezTo>
                    <a:pt x="860" y="1554"/>
                    <a:pt x="840" y="1551"/>
                    <a:pt x="819" y="1551"/>
                  </a:cubicBezTo>
                  <a:cubicBezTo>
                    <a:pt x="759" y="1551"/>
                    <a:pt x="703" y="1578"/>
                    <a:pt x="667" y="1632"/>
                  </a:cubicBezTo>
                  <a:cubicBezTo>
                    <a:pt x="643" y="1715"/>
                    <a:pt x="667" y="1798"/>
                    <a:pt x="738" y="1846"/>
                  </a:cubicBezTo>
                  <a:cubicBezTo>
                    <a:pt x="869" y="1904"/>
                    <a:pt x="1009" y="1933"/>
                    <a:pt x="1148" y="1933"/>
                  </a:cubicBezTo>
                  <a:cubicBezTo>
                    <a:pt x="1438" y="1933"/>
                    <a:pt x="1724" y="1806"/>
                    <a:pt x="1917" y="1548"/>
                  </a:cubicBezTo>
                  <a:cubicBezTo>
                    <a:pt x="2393" y="917"/>
                    <a:pt x="1965" y="0"/>
                    <a:pt x="1143" y="0"/>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7"/>
            <p:cNvSpPr/>
            <p:nvPr/>
          </p:nvSpPr>
          <p:spPr>
            <a:xfrm>
              <a:off x="3619045" y="4394485"/>
              <a:ext cx="46626" cy="39088"/>
            </a:xfrm>
            <a:custGeom>
              <a:avLst/>
              <a:gdLst/>
              <a:ahLst/>
              <a:cxnLst/>
              <a:rect l="l" t="t" r="r" b="b"/>
              <a:pathLst>
                <a:path w="1466" h="1229" extrusionOk="0">
                  <a:moveTo>
                    <a:pt x="782" y="310"/>
                  </a:moveTo>
                  <a:cubicBezTo>
                    <a:pt x="917" y="310"/>
                    <a:pt x="1054" y="400"/>
                    <a:pt x="1096" y="549"/>
                  </a:cubicBezTo>
                  <a:cubicBezTo>
                    <a:pt x="1120" y="716"/>
                    <a:pt x="1013" y="871"/>
                    <a:pt x="858" y="906"/>
                  </a:cubicBezTo>
                  <a:cubicBezTo>
                    <a:pt x="834" y="912"/>
                    <a:pt x="810" y="914"/>
                    <a:pt x="788" y="914"/>
                  </a:cubicBezTo>
                  <a:cubicBezTo>
                    <a:pt x="553" y="914"/>
                    <a:pt x="406" y="648"/>
                    <a:pt x="537" y="442"/>
                  </a:cubicBezTo>
                  <a:cubicBezTo>
                    <a:pt x="599" y="351"/>
                    <a:pt x="690" y="310"/>
                    <a:pt x="782" y="310"/>
                  </a:cubicBezTo>
                  <a:close/>
                  <a:moveTo>
                    <a:pt x="791" y="1"/>
                  </a:moveTo>
                  <a:cubicBezTo>
                    <a:pt x="598" y="1"/>
                    <a:pt x="403" y="88"/>
                    <a:pt x="275" y="275"/>
                  </a:cubicBezTo>
                  <a:cubicBezTo>
                    <a:pt x="1" y="692"/>
                    <a:pt x="321" y="1229"/>
                    <a:pt x="792" y="1229"/>
                  </a:cubicBezTo>
                  <a:cubicBezTo>
                    <a:pt x="833" y="1229"/>
                    <a:pt x="875" y="1225"/>
                    <a:pt x="918" y="1216"/>
                  </a:cubicBezTo>
                  <a:cubicBezTo>
                    <a:pt x="1251" y="1145"/>
                    <a:pt x="1465" y="811"/>
                    <a:pt x="1394" y="490"/>
                  </a:cubicBezTo>
                  <a:cubicBezTo>
                    <a:pt x="1331" y="176"/>
                    <a:pt x="1064" y="1"/>
                    <a:pt x="791" y="1"/>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7"/>
            <p:cNvSpPr/>
            <p:nvPr/>
          </p:nvSpPr>
          <p:spPr>
            <a:xfrm>
              <a:off x="3604669" y="4302505"/>
              <a:ext cx="9860" cy="42046"/>
            </a:xfrm>
            <a:custGeom>
              <a:avLst/>
              <a:gdLst/>
              <a:ahLst/>
              <a:cxnLst/>
              <a:rect l="l" t="t" r="r" b="b"/>
              <a:pathLst>
                <a:path w="310" h="1322" extrusionOk="0">
                  <a:moveTo>
                    <a:pt x="143" y="0"/>
                  </a:moveTo>
                  <a:cubicBezTo>
                    <a:pt x="60" y="0"/>
                    <a:pt x="0" y="72"/>
                    <a:pt x="0" y="155"/>
                  </a:cubicBezTo>
                  <a:lnTo>
                    <a:pt x="0" y="1179"/>
                  </a:lnTo>
                  <a:cubicBezTo>
                    <a:pt x="0" y="1262"/>
                    <a:pt x="72" y="1322"/>
                    <a:pt x="143" y="1322"/>
                  </a:cubicBezTo>
                  <a:cubicBezTo>
                    <a:pt x="238" y="1322"/>
                    <a:pt x="298" y="1250"/>
                    <a:pt x="298" y="1179"/>
                  </a:cubicBezTo>
                  <a:lnTo>
                    <a:pt x="298" y="155"/>
                  </a:lnTo>
                  <a:cubicBezTo>
                    <a:pt x="310" y="72"/>
                    <a:pt x="238" y="0"/>
                    <a:pt x="143" y="0"/>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7"/>
            <p:cNvSpPr/>
            <p:nvPr/>
          </p:nvSpPr>
          <p:spPr>
            <a:xfrm>
              <a:off x="3528178" y="4315926"/>
              <a:ext cx="22359" cy="40742"/>
            </a:xfrm>
            <a:custGeom>
              <a:avLst/>
              <a:gdLst/>
              <a:ahLst/>
              <a:cxnLst/>
              <a:rect l="l" t="t" r="r" b="b"/>
              <a:pathLst>
                <a:path w="703" h="1281" extrusionOk="0">
                  <a:moveTo>
                    <a:pt x="163" y="1"/>
                  </a:moveTo>
                  <a:cubicBezTo>
                    <a:pt x="149" y="1"/>
                    <a:pt x="134" y="3"/>
                    <a:pt x="119" y="7"/>
                  </a:cubicBezTo>
                  <a:cubicBezTo>
                    <a:pt x="48" y="43"/>
                    <a:pt x="0" y="126"/>
                    <a:pt x="36" y="209"/>
                  </a:cubicBezTo>
                  <a:lnTo>
                    <a:pt x="393" y="1174"/>
                  </a:lnTo>
                  <a:cubicBezTo>
                    <a:pt x="417" y="1233"/>
                    <a:pt x="477" y="1281"/>
                    <a:pt x="536" y="1281"/>
                  </a:cubicBezTo>
                  <a:cubicBezTo>
                    <a:pt x="631" y="1281"/>
                    <a:pt x="703" y="1174"/>
                    <a:pt x="679" y="1067"/>
                  </a:cubicBezTo>
                  <a:lnTo>
                    <a:pt x="322" y="102"/>
                  </a:lnTo>
                  <a:cubicBezTo>
                    <a:pt x="292" y="43"/>
                    <a:pt x="231" y="1"/>
                    <a:pt x="163" y="1"/>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7"/>
            <p:cNvSpPr/>
            <p:nvPr/>
          </p:nvSpPr>
          <p:spPr>
            <a:xfrm>
              <a:off x="3457730" y="4348590"/>
              <a:ext cx="32600" cy="35367"/>
            </a:xfrm>
            <a:custGeom>
              <a:avLst/>
              <a:gdLst/>
              <a:ahLst/>
              <a:cxnLst/>
              <a:rect l="l" t="t" r="r" b="b"/>
              <a:pathLst>
                <a:path w="1025" h="1112" extrusionOk="0">
                  <a:moveTo>
                    <a:pt x="183" y="0"/>
                  </a:moveTo>
                  <a:cubicBezTo>
                    <a:pt x="147" y="0"/>
                    <a:pt x="110" y="13"/>
                    <a:pt x="72" y="40"/>
                  </a:cubicBezTo>
                  <a:cubicBezTo>
                    <a:pt x="13" y="99"/>
                    <a:pt x="1" y="194"/>
                    <a:pt x="60" y="266"/>
                  </a:cubicBezTo>
                  <a:lnTo>
                    <a:pt x="715" y="1052"/>
                  </a:lnTo>
                  <a:cubicBezTo>
                    <a:pt x="751" y="1087"/>
                    <a:pt x="787" y="1111"/>
                    <a:pt x="834" y="1111"/>
                  </a:cubicBezTo>
                  <a:cubicBezTo>
                    <a:pt x="953" y="1099"/>
                    <a:pt x="1025" y="944"/>
                    <a:pt x="953" y="849"/>
                  </a:cubicBezTo>
                  <a:lnTo>
                    <a:pt x="298" y="51"/>
                  </a:lnTo>
                  <a:cubicBezTo>
                    <a:pt x="266" y="19"/>
                    <a:pt x="226" y="0"/>
                    <a:pt x="183" y="0"/>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7"/>
            <p:cNvSpPr/>
            <p:nvPr/>
          </p:nvSpPr>
          <p:spPr>
            <a:xfrm>
              <a:off x="3727723" y="4351611"/>
              <a:ext cx="32218" cy="34954"/>
            </a:xfrm>
            <a:custGeom>
              <a:avLst/>
              <a:gdLst/>
              <a:ahLst/>
              <a:cxnLst/>
              <a:rect l="l" t="t" r="r" b="b"/>
              <a:pathLst>
                <a:path w="1013" h="1099" extrusionOk="0">
                  <a:moveTo>
                    <a:pt x="834" y="1"/>
                  </a:moveTo>
                  <a:cubicBezTo>
                    <a:pt x="791" y="1"/>
                    <a:pt x="748" y="19"/>
                    <a:pt x="715" y="52"/>
                  </a:cubicBezTo>
                  <a:lnTo>
                    <a:pt x="60" y="838"/>
                  </a:lnTo>
                  <a:cubicBezTo>
                    <a:pt x="1" y="897"/>
                    <a:pt x="13" y="1004"/>
                    <a:pt x="72" y="1064"/>
                  </a:cubicBezTo>
                  <a:cubicBezTo>
                    <a:pt x="96" y="1088"/>
                    <a:pt x="128" y="1098"/>
                    <a:pt x="161" y="1098"/>
                  </a:cubicBezTo>
                  <a:cubicBezTo>
                    <a:pt x="211" y="1098"/>
                    <a:pt x="263" y="1075"/>
                    <a:pt x="299" y="1040"/>
                  </a:cubicBezTo>
                  <a:lnTo>
                    <a:pt x="953" y="254"/>
                  </a:lnTo>
                  <a:cubicBezTo>
                    <a:pt x="1013" y="183"/>
                    <a:pt x="1013" y="76"/>
                    <a:pt x="930" y="40"/>
                  </a:cubicBezTo>
                  <a:cubicBezTo>
                    <a:pt x="903" y="13"/>
                    <a:pt x="869" y="1"/>
                    <a:pt x="834" y="1"/>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7"/>
            <p:cNvSpPr/>
            <p:nvPr/>
          </p:nvSpPr>
          <p:spPr>
            <a:xfrm>
              <a:off x="3668279" y="4315926"/>
              <a:ext cx="22391" cy="40742"/>
            </a:xfrm>
            <a:custGeom>
              <a:avLst/>
              <a:gdLst/>
              <a:ahLst/>
              <a:cxnLst/>
              <a:rect l="l" t="t" r="r" b="b"/>
              <a:pathLst>
                <a:path w="704" h="1281" extrusionOk="0">
                  <a:moveTo>
                    <a:pt x="544" y="1"/>
                  </a:moveTo>
                  <a:cubicBezTo>
                    <a:pt x="481" y="1"/>
                    <a:pt x="413" y="43"/>
                    <a:pt x="394" y="102"/>
                  </a:cubicBezTo>
                  <a:lnTo>
                    <a:pt x="36" y="1067"/>
                  </a:lnTo>
                  <a:cubicBezTo>
                    <a:pt x="1" y="1174"/>
                    <a:pt x="84" y="1281"/>
                    <a:pt x="179" y="1281"/>
                  </a:cubicBezTo>
                  <a:cubicBezTo>
                    <a:pt x="239" y="1281"/>
                    <a:pt x="298" y="1233"/>
                    <a:pt x="334" y="1174"/>
                  </a:cubicBezTo>
                  <a:lnTo>
                    <a:pt x="691" y="209"/>
                  </a:lnTo>
                  <a:cubicBezTo>
                    <a:pt x="703" y="126"/>
                    <a:pt x="655" y="43"/>
                    <a:pt x="584" y="7"/>
                  </a:cubicBezTo>
                  <a:cubicBezTo>
                    <a:pt x="571" y="3"/>
                    <a:pt x="558" y="1"/>
                    <a:pt x="544" y="1"/>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7"/>
            <p:cNvSpPr/>
            <p:nvPr/>
          </p:nvSpPr>
          <p:spPr>
            <a:xfrm>
              <a:off x="3603143" y="4563019"/>
              <a:ext cx="9891" cy="42078"/>
            </a:xfrm>
            <a:custGeom>
              <a:avLst/>
              <a:gdLst/>
              <a:ahLst/>
              <a:cxnLst/>
              <a:rect l="l" t="t" r="r" b="b"/>
              <a:pathLst>
                <a:path w="311" h="1323" extrusionOk="0">
                  <a:moveTo>
                    <a:pt x="144" y="1"/>
                  </a:moveTo>
                  <a:cubicBezTo>
                    <a:pt x="60" y="1"/>
                    <a:pt x="1" y="72"/>
                    <a:pt x="1" y="144"/>
                  </a:cubicBezTo>
                  <a:lnTo>
                    <a:pt x="1" y="1168"/>
                  </a:lnTo>
                  <a:cubicBezTo>
                    <a:pt x="1" y="1263"/>
                    <a:pt x="72" y="1322"/>
                    <a:pt x="144" y="1322"/>
                  </a:cubicBezTo>
                  <a:cubicBezTo>
                    <a:pt x="239" y="1322"/>
                    <a:pt x="298" y="1251"/>
                    <a:pt x="298" y="1168"/>
                  </a:cubicBezTo>
                  <a:lnTo>
                    <a:pt x="298" y="144"/>
                  </a:lnTo>
                  <a:cubicBezTo>
                    <a:pt x="310" y="72"/>
                    <a:pt x="239" y="1"/>
                    <a:pt x="144" y="1"/>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7"/>
            <p:cNvSpPr/>
            <p:nvPr/>
          </p:nvSpPr>
          <p:spPr>
            <a:xfrm>
              <a:off x="3667134" y="4552206"/>
              <a:ext cx="22009" cy="40233"/>
            </a:xfrm>
            <a:custGeom>
              <a:avLst/>
              <a:gdLst/>
              <a:ahLst/>
              <a:cxnLst/>
              <a:rect l="l" t="t" r="r" b="b"/>
              <a:pathLst>
                <a:path w="692" h="1265" extrusionOk="0">
                  <a:moveTo>
                    <a:pt x="165" y="0"/>
                  </a:moveTo>
                  <a:cubicBezTo>
                    <a:pt x="150" y="0"/>
                    <a:pt x="135" y="3"/>
                    <a:pt x="120" y="7"/>
                  </a:cubicBezTo>
                  <a:cubicBezTo>
                    <a:pt x="37" y="43"/>
                    <a:pt x="1" y="126"/>
                    <a:pt x="25" y="198"/>
                  </a:cubicBezTo>
                  <a:lnTo>
                    <a:pt x="382" y="1174"/>
                  </a:lnTo>
                  <a:cubicBezTo>
                    <a:pt x="410" y="1231"/>
                    <a:pt x="468" y="1265"/>
                    <a:pt x="527" y="1265"/>
                  </a:cubicBezTo>
                  <a:cubicBezTo>
                    <a:pt x="542" y="1265"/>
                    <a:pt x="557" y="1263"/>
                    <a:pt x="572" y="1258"/>
                  </a:cubicBezTo>
                  <a:cubicBezTo>
                    <a:pt x="656" y="1234"/>
                    <a:pt x="691" y="1139"/>
                    <a:pt x="668" y="1067"/>
                  </a:cubicBezTo>
                  <a:lnTo>
                    <a:pt x="310" y="103"/>
                  </a:lnTo>
                  <a:cubicBezTo>
                    <a:pt x="282" y="36"/>
                    <a:pt x="223" y="0"/>
                    <a:pt x="165" y="0"/>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7"/>
            <p:cNvSpPr/>
            <p:nvPr/>
          </p:nvSpPr>
          <p:spPr>
            <a:xfrm>
              <a:off x="3727723" y="4524662"/>
              <a:ext cx="32982" cy="35367"/>
            </a:xfrm>
            <a:custGeom>
              <a:avLst/>
              <a:gdLst/>
              <a:ahLst/>
              <a:cxnLst/>
              <a:rect l="l" t="t" r="r" b="b"/>
              <a:pathLst>
                <a:path w="1037" h="1112" extrusionOk="0">
                  <a:moveTo>
                    <a:pt x="178" y="1"/>
                  </a:moveTo>
                  <a:cubicBezTo>
                    <a:pt x="142" y="1"/>
                    <a:pt x="104" y="13"/>
                    <a:pt x="72" y="40"/>
                  </a:cubicBezTo>
                  <a:cubicBezTo>
                    <a:pt x="13" y="100"/>
                    <a:pt x="1" y="195"/>
                    <a:pt x="60" y="266"/>
                  </a:cubicBezTo>
                  <a:lnTo>
                    <a:pt x="715" y="1052"/>
                  </a:lnTo>
                  <a:cubicBezTo>
                    <a:pt x="739" y="1088"/>
                    <a:pt x="787" y="1112"/>
                    <a:pt x="834" y="1112"/>
                  </a:cubicBezTo>
                  <a:cubicBezTo>
                    <a:pt x="965" y="1100"/>
                    <a:pt x="1037" y="945"/>
                    <a:pt x="953" y="850"/>
                  </a:cubicBezTo>
                  <a:lnTo>
                    <a:pt x="299" y="52"/>
                  </a:lnTo>
                  <a:cubicBezTo>
                    <a:pt x="266" y="19"/>
                    <a:pt x="222" y="1"/>
                    <a:pt x="178" y="1"/>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7"/>
            <p:cNvSpPr/>
            <p:nvPr/>
          </p:nvSpPr>
          <p:spPr>
            <a:xfrm>
              <a:off x="3457349" y="4522023"/>
              <a:ext cx="32218" cy="34954"/>
            </a:xfrm>
            <a:custGeom>
              <a:avLst/>
              <a:gdLst/>
              <a:ahLst/>
              <a:cxnLst/>
              <a:rect l="l" t="t" r="r" b="b"/>
              <a:pathLst>
                <a:path w="1013" h="1099" extrusionOk="0">
                  <a:moveTo>
                    <a:pt x="841" y="0"/>
                  </a:moveTo>
                  <a:cubicBezTo>
                    <a:pt x="795" y="0"/>
                    <a:pt x="748" y="19"/>
                    <a:pt x="715" y="52"/>
                  </a:cubicBezTo>
                  <a:lnTo>
                    <a:pt x="60" y="837"/>
                  </a:lnTo>
                  <a:cubicBezTo>
                    <a:pt x="1" y="897"/>
                    <a:pt x="13" y="1004"/>
                    <a:pt x="72" y="1064"/>
                  </a:cubicBezTo>
                  <a:cubicBezTo>
                    <a:pt x="96" y="1088"/>
                    <a:pt x="128" y="1098"/>
                    <a:pt x="161" y="1098"/>
                  </a:cubicBezTo>
                  <a:cubicBezTo>
                    <a:pt x="211" y="1098"/>
                    <a:pt x="263" y="1075"/>
                    <a:pt x="298" y="1040"/>
                  </a:cubicBezTo>
                  <a:lnTo>
                    <a:pt x="953" y="254"/>
                  </a:lnTo>
                  <a:cubicBezTo>
                    <a:pt x="1013" y="183"/>
                    <a:pt x="1013" y="99"/>
                    <a:pt x="941" y="40"/>
                  </a:cubicBezTo>
                  <a:cubicBezTo>
                    <a:pt x="915" y="13"/>
                    <a:pt x="878" y="0"/>
                    <a:pt x="841" y="0"/>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7"/>
            <p:cNvSpPr/>
            <p:nvPr/>
          </p:nvSpPr>
          <p:spPr>
            <a:xfrm>
              <a:off x="3526270" y="4551665"/>
              <a:ext cx="22772" cy="40392"/>
            </a:xfrm>
            <a:custGeom>
              <a:avLst/>
              <a:gdLst/>
              <a:ahLst/>
              <a:cxnLst/>
              <a:rect l="l" t="t" r="r" b="b"/>
              <a:pathLst>
                <a:path w="716" h="1270" extrusionOk="0">
                  <a:moveTo>
                    <a:pt x="531" y="0"/>
                  </a:moveTo>
                  <a:cubicBezTo>
                    <a:pt x="472" y="0"/>
                    <a:pt x="412" y="41"/>
                    <a:pt x="394" y="96"/>
                  </a:cubicBezTo>
                  <a:lnTo>
                    <a:pt x="36" y="1072"/>
                  </a:lnTo>
                  <a:cubicBezTo>
                    <a:pt x="1" y="1144"/>
                    <a:pt x="48" y="1227"/>
                    <a:pt x="120" y="1263"/>
                  </a:cubicBezTo>
                  <a:cubicBezTo>
                    <a:pt x="137" y="1268"/>
                    <a:pt x="154" y="1270"/>
                    <a:pt x="170" y="1270"/>
                  </a:cubicBezTo>
                  <a:cubicBezTo>
                    <a:pt x="235" y="1270"/>
                    <a:pt x="294" y="1234"/>
                    <a:pt x="322" y="1167"/>
                  </a:cubicBezTo>
                  <a:lnTo>
                    <a:pt x="679" y="203"/>
                  </a:lnTo>
                  <a:cubicBezTo>
                    <a:pt x="715" y="132"/>
                    <a:pt x="679" y="36"/>
                    <a:pt x="584" y="13"/>
                  </a:cubicBezTo>
                  <a:cubicBezTo>
                    <a:pt x="567" y="4"/>
                    <a:pt x="549" y="0"/>
                    <a:pt x="531" y="0"/>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37"/>
          <p:cNvGrpSpPr/>
          <p:nvPr/>
        </p:nvGrpSpPr>
        <p:grpSpPr>
          <a:xfrm>
            <a:off x="7290978" y="1947892"/>
            <a:ext cx="441657" cy="543732"/>
            <a:chOff x="3584201" y="4294996"/>
            <a:chExt cx="267574" cy="329415"/>
          </a:xfrm>
        </p:grpSpPr>
        <p:sp>
          <p:nvSpPr>
            <p:cNvPr id="803" name="Google Shape;803;p37"/>
            <p:cNvSpPr/>
            <p:nvPr/>
          </p:nvSpPr>
          <p:spPr>
            <a:xfrm>
              <a:off x="3584201" y="4294996"/>
              <a:ext cx="267574" cy="329415"/>
            </a:xfrm>
            <a:custGeom>
              <a:avLst/>
              <a:gdLst/>
              <a:ahLst/>
              <a:cxnLst/>
              <a:rect l="l" t="t" r="r" b="b"/>
              <a:pathLst>
                <a:path w="8407" h="10350" extrusionOk="0">
                  <a:moveTo>
                    <a:pt x="4191" y="321"/>
                  </a:moveTo>
                  <a:lnTo>
                    <a:pt x="8097" y="1095"/>
                  </a:lnTo>
                  <a:lnTo>
                    <a:pt x="8097" y="6727"/>
                  </a:lnTo>
                  <a:lnTo>
                    <a:pt x="4191" y="10001"/>
                  </a:lnTo>
                  <a:lnTo>
                    <a:pt x="298" y="6727"/>
                  </a:lnTo>
                  <a:lnTo>
                    <a:pt x="298" y="1095"/>
                  </a:lnTo>
                  <a:lnTo>
                    <a:pt x="4191" y="321"/>
                  </a:lnTo>
                  <a:close/>
                  <a:moveTo>
                    <a:pt x="4168" y="0"/>
                  </a:moveTo>
                  <a:lnTo>
                    <a:pt x="120" y="810"/>
                  </a:lnTo>
                  <a:cubicBezTo>
                    <a:pt x="48" y="822"/>
                    <a:pt x="0" y="881"/>
                    <a:pt x="0" y="953"/>
                  </a:cubicBezTo>
                  <a:lnTo>
                    <a:pt x="0" y="6787"/>
                  </a:lnTo>
                  <a:cubicBezTo>
                    <a:pt x="0" y="6834"/>
                    <a:pt x="12" y="6882"/>
                    <a:pt x="60" y="6906"/>
                  </a:cubicBezTo>
                  <a:lnTo>
                    <a:pt x="4108" y="10323"/>
                  </a:lnTo>
                  <a:cubicBezTo>
                    <a:pt x="4138" y="10341"/>
                    <a:pt x="4171" y="10350"/>
                    <a:pt x="4203" y="10350"/>
                  </a:cubicBezTo>
                  <a:cubicBezTo>
                    <a:pt x="4236" y="10350"/>
                    <a:pt x="4269" y="10341"/>
                    <a:pt x="4299" y="10323"/>
                  </a:cubicBezTo>
                  <a:lnTo>
                    <a:pt x="8347" y="6906"/>
                  </a:lnTo>
                  <a:cubicBezTo>
                    <a:pt x="8382" y="6882"/>
                    <a:pt x="8406" y="6834"/>
                    <a:pt x="8406" y="6787"/>
                  </a:cubicBezTo>
                  <a:lnTo>
                    <a:pt x="8406" y="953"/>
                  </a:lnTo>
                  <a:cubicBezTo>
                    <a:pt x="8406" y="881"/>
                    <a:pt x="8347" y="822"/>
                    <a:pt x="8275" y="810"/>
                  </a:cubicBezTo>
                  <a:lnTo>
                    <a:pt x="4227" y="0"/>
                  </a:ln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7"/>
            <p:cNvSpPr/>
            <p:nvPr/>
          </p:nvSpPr>
          <p:spPr>
            <a:xfrm>
              <a:off x="3604666" y="4315811"/>
              <a:ext cx="226644" cy="281610"/>
            </a:xfrm>
            <a:custGeom>
              <a:avLst/>
              <a:gdLst/>
              <a:ahLst/>
              <a:cxnLst/>
              <a:rect l="l" t="t" r="r" b="b"/>
              <a:pathLst>
                <a:path w="7121" h="8848" extrusionOk="0">
                  <a:moveTo>
                    <a:pt x="3525" y="1"/>
                  </a:moveTo>
                  <a:lnTo>
                    <a:pt x="119" y="691"/>
                  </a:lnTo>
                  <a:cubicBezTo>
                    <a:pt x="36" y="703"/>
                    <a:pt x="0" y="763"/>
                    <a:pt x="0" y="834"/>
                  </a:cubicBezTo>
                  <a:lnTo>
                    <a:pt x="0" y="5835"/>
                  </a:lnTo>
                  <a:cubicBezTo>
                    <a:pt x="0" y="5883"/>
                    <a:pt x="12" y="5930"/>
                    <a:pt x="60" y="5954"/>
                  </a:cubicBezTo>
                  <a:lnTo>
                    <a:pt x="3465" y="8811"/>
                  </a:lnTo>
                  <a:cubicBezTo>
                    <a:pt x="3495" y="8835"/>
                    <a:pt x="3528" y="8847"/>
                    <a:pt x="3560" y="8847"/>
                  </a:cubicBezTo>
                  <a:cubicBezTo>
                    <a:pt x="3593" y="8847"/>
                    <a:pt x="3626" y="8835"/>
                    <a:pt x="3656" y="8811"/>
                  </a:cubicBezTo>
                  <a:lnTo>
                    <a:pt x="7061" y="5954"/>
                  </a:lnTo>
                  <a:cubicBezTo>
                    <a:pt x="7097" y="5930"/>
                    <a:pt x="7120" y="5883"/>
                    <a:pt x="7120" y="5835"/>
                  </a:cubicBezTo>
                  <a:lnTo>
                    <a:pt x="7120" y="4609"/>
                  </a:lnTo>
                  <a:cubicBezTo>
                    <a:pt x="7120" y="4513"/>
                    <a:pt x="7049" y="4454"/>
                    <a:pt x="6977" y="4454"/>
                  </a:cubicBezTo>
                  <a:cubicBezTo>
                    <a:pt x="6882" y="4454"/>
                    <a:pt x="6823" y="4525"/>
                    <a:pt x="6823" y="4609"/>
                  </a:cubicBezTo>
                  <a:lnTo>
                    <a:pt x="6823" y="5763"/>
                  </a:lnTo>
                  <a:lnTo>
                    <a:pt x="3572" y="8502"/>
                  </a:lnTo>
                  <a:lnTo>
                    <a:pt x="298" y="5763"/>
                  </a:lnTo>
                  <a:lnTo>
                    <a:pt x="298" y="953"/>
                  </a:lnTo>
                  <a:lnTo>
                    <a:pt x="3548" y="299"/>
                  </a:lnTo>
                  <a:lnTo>
                    <a:pt x="6811" y="953"/>
                  </a:lnTo>
                  <a:lnTo>
                    <a:pt x="6811" y="3847"/>
                  </a:lnTo>
                  <a:cubicBezTo>
                    <a:pt x="6799" y="3930"/>
                    <a:pt x="6870" y="4013"/>
                    <a:pt x="6966" y="4013"/>
                  </a:cubicBezTo>
                  <a:cubicBezTo>
                    <a:pt x="7049" y="4013"/>
                    <a:pt x="7108" y="3930"/>
                    <a:pt x="7108" y="3858"/>
                  </a:cubicBezTo>
                  <a:lnTo>
                    <a:pt x="7108" y="834"/>
                  </a:lnTo>
                  <a:cubicBezTo>
                    <a:pt x="7108" y="763"/>
                    <a:pt x="7061" y="703"/>
                    <a:pt x="6989" y="691"/>
                  </a:cubicBezTo>
                  <a:lnTo>
                    <a:pt x="3584" y="1"/>
                  </a:ln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7"/>
            <p:cNvSpPr/>
            <p:nvPr/>
          </p:nvSpPr>
          <p:spPr>
            <a:xfrm>
              <a:off x="3645597" y="4362056"/>
              <a:ext cx="144019" cy="144019"/>
            </a:xfrm>
            <a:custGeom>
              <a:avLst/>
              <a:gdLst/>
              <a:ahLst/>
              <a:cxnLst/>
              <a:rect l="l" t="t" r="r" b="b"/>
              <a:pathLst>
                <a:path w="4525" h="4525" extrusionOk="0">
                  <a:moveTo>
                    <a:pt x="2262" y="322"/>
                  </a:moveTo>
                  <a:cubicBezTo>
                    <a:pt x="3334" y="322"/>
                    <a:pt x="4215" y="1203"/>
                    <a:pt x="4215" y="2275"/>
                  </a:cubicBezTo>
                  <a:cubicBezTo>
                    <a:pt x="4215" y="3346"/>
                    <a:pt x="3334" y="4227"/>
                    <a:pt x="2262" y="4227"/>
                  </a:cubicBezTo>
                  <a:cubicBezTo>
                    <a:pt x="1191" y="4227"/>
                    <a:pt x="322" y="3346"/>
                    <a:pt x="322" y="2275"/>
                  </a:cubicBezTo>
                  <a:cubicBezTo>
                    <a:pt x="322" y="1203"/>
                    <a:pt x="1191" y="322"/>
                    <a:pt x="2262" y="322"/>
                  </a:cubicBezTo>
                  <a:close/>
                  <a:moveTo>
                    <a:pt x="2262" y="0"/>
                  </a:moveTo>
                  <a:cubicBezTo>
                    <a:pt x="1012" y="0"/>
                    <a:pt x="0" y="1012"/>
                    <a:pt x="0" y="2263"/>
                  </a:cubicBezTo>
                  <a:cubicBezTo>
                    <a:pt x="0" y="3513"/>
                    <a:pt x="1012" y="4525"/>
                    <a:pt x="2262" y="4525"/>
                  </a:cubicBezTo>
                  <a:cubicBezTo>
                    <a:pt x="3513" y="4525"/>
                    <a:pt x="4525" y="3513"/>
                    <a:pt x="4525" y="2263"/>
                  </a:cubicBezTo>
                  <a:cubicBezTo>
                    <a:pt x="4525" y="1012"/>
                    <a:pt x="3513" y="0"/>
                    <a:pt x="2262" y="0"/>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7"/>
            <p:cNvSpPr/>
            <p:nvPr/>
          </p:nvSpPr>
          <p:spPr>
            <a:xfrm>
              <a:off x="3692574" y="4377970"/>
              <a:ext cx="51561" cy="112574"/>
            </a:xfrm>
            <a:custGeom>
              <a:avLst/>
              <a:gdLst/>
              <a:ahLst/>
              <a:cxnLst/>
              <a:rect l="l" t="t" r="r" b="b"/>
              <a:pathLst>
                <a:path w="1620" h="3537" extrusionOk="0">
                  <a:moveTo>
                    <a:pt x="810" y="0"/>
                  </a:moveTo>
                  <a:cubicBezTo>
                    <a:pt x="727" y="0"/>
                    <a:pt x="656" y="72"/>
                    <a:pt x="656" y="155"/>
                  </a:cubicBezTo>
                  <a:lnTo>
                    <a:pt x="656" y="489"/>
                  </a:lnTo>
                  <a:cubicBezTo>
                    <a:pt x="298" y="524"/>
                    <a:pt x="1" y="834"/>
                    <a:pt x="1" y="1203"/>
                  </a:cubicBezTo>
                  <a:cubicBezTo>
                    <a:pt x="1" y="1608"/>
                    <a:pt x="334" y="1917"/>
                    <a:pt x="715" y="1917"/>
                  </a:cubicBezTo>
                  <a:lnTo>
                    <a:pt x="882" y="1917"/>
                  </a:lnTo>
                  <a:cubicBezTo>
                    <a:pt x="1108" y="1917"/>
                    <a:pt x="1298" y="2108"/>
                    <a:pt x="1298" y="2334"/>
                  </a:cubicBezTo>
                  <a:cubicBezTo>
                    <a:pt x="1298" y="2560"/>
                    <a:pt x="1108" y="2751"/>
                    <a:pt x="882" y="2751"/>
                  </a:cubicBezTo>
                  <a:lnTo>
                    <a:pt x="644" y="2751"/>
                  </a:lnTo>
                  <a:cubicBezTo>
                    <a:pt x="465" y="2751"/>
                    <a:pt x="310" y="2608"/>
                    <a:pt x="310" y="2429"/>
                  </a:cubicBezTo>
                  <a:cubicBezTo>
                    <a:pt x="310" y="2334"/>
                    <a:pt x="239" y="2275"/>
                    <a:pt x="167" y="2275"/>
                  </a:cubicBezTo>
                  <a:cubicBezTo>
                    <a:pt x="84" y="2275"/>
                    <a:pt x="13" y="2346"/>
                    <a:pt x="13" y="2429"/>
                  </a:cubicBezTo>
                  <a:cubicBezTo>
                    <a:pt x="13" y="2787"/>
                    <a:pt x="298" y="3060"/>
                    <a:pt x="656" y="3060"/>
                  </a:cubicBezTo>
                  <a:lnTo>
                    <a:pt x="667" y="3060"/>
                  </a:lnTo>
                  <a:lnTo>
                    <a:pt x="667" y="3394"/>
                  </a:lnTo>
                  <a:cubicBezTo>
                    <a:pt x="667" y="3477"/>
                    <a:pt x="739" y="3537"/>
                    <a:pt x="822" y="3537"/>
                  </a:cubicBezTo>
                  <a:cubicBezTo>
                    <a:pt x="894" y="3537"/>
                    <a:pt x="965" y="3465"/>
                    <a:pt x="965" y="3394"/>
                  </a:cubicBezTo>
                  <a:lnTo>
                    <a:pt x="965" y="3048"/>
                  </a:lnTo>
                  <a:cubicBezTo>
                    <a:pt x="1322" y="3025"/>
                    <a:pt x="1620" y="2703"/>
                    <a:pt x="1620" y="2334"/>
                  </a:cubicBezTo>
                  <a:cubicBezTo>
                    <a:pt x="1620" y="1929"/>
                    <a:pt x="1298" y="1620"/>
                    <a:pt x="906" y="1620"/>
                  </a:cubicBezTo>
                  <a:lnTo>
                    <a:pt x="739" y="1620"/>
                  </a:lnTo>
                  <a:cubicBezTo>
                    <a:pt x="525" y="1620"/>
                    <a:pt x="334" y="1429"/>
                    <a:pt x="334" y="1203"/>
                  </a:cubicBezTo>
                  <a:cubicBezTo>
                    <a:pt x="334" y="977"/>
                    <a:pt x="525" y="786"/>
                    <a:pt x="739" y="786"/>
                  </a:cubicBezTo>
                  <a:lnTo>
                    <a:pt x="977" y="786"/>
                  </a:lnTo>
                  <a:cubicBezTo>
                    <a:pt x="1167" y="786"/>
                    <a:pt x="1310" y="941"/>
                    <a:pt x="1310" y="1120"/>
                  </a:cubicBezTo>
                  <a:lnTo>
                    <a:pt x="1310" y="1286"/>
                  </a:lnTo>
                  <a:cubicBezTo>
                    <a:pt x="1310" y="1358"/>
                    <a:pt x="1382" y="1429"/>
                    <a:pt x="1465" y="1429"/>
                  </a:cubicBezTo>
                  <a:cubicBezTo>
                    <a:pt x="1548" y="1429"/>
                    <a:pt x="1608" y="1358"/>
                    <a:pt x="1608" y="1286"/>
                  </a:cubicBezTo>
                  <a:lnTo>
                    <a:pt x="1608" y="1120"/>
                  </a:lnTo>
                  <a:cubicBezTo>
                    <a:pt x="1608" y="762"/>
                    <a:pt x="1322" y="477"/>
                    <a:pt x="965" y="477"/>
                  </a:cubicBezTo>
                  <a:lnTo>
                    <a:pt x="953" y="477"/>
                  </a:lnTo>
                  <a:lnTo>
                    <a:pt x="953" y="155"/>
                  </a:lnTo>
                  <a:cubicBezTo>
                    <a:pt x="953" y="60"/>
                    <a:pt x="882" y="0"/>
                    <a:pt x="810" y="0"/>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37"/>
          <p:cNvGrpSpPr/>
          <p:nvPr/>
        </p:nvGrpSpPr>
        <p:grpSpPr>
          <a:xfrm>
            <a:off x="5263887" y="2029890"/>
            <a:ext cx="576146" cy="379719"/>
            <a:chOff x="3988156" y="1568461"/>
            <a:chExt cx="349052" cy="230049"/>
          </a:xfrm>
        </p:grpSpPr>
        <p:sp>
          <p:nvSpPr>
            <p:cNvPr id="808" name="Google Shape;808;p37"/>
            <p:cNvSpPr/>
            <p:nvPr/>
          </p:nvSpPr>
          <p:spPr>
            <a:xfrm>
              <a:off x="3988156" y="1571135"/>
              <a:ext cx="349052" cy="227376"/>
            </a:xfrm>
            <a:custGeom>
              <a:avLst/>
              <a:gdLst/>
              <a:ahLst/>
              <a:cxnLst/>
              <a:rect l="l" t="t" r="r" b="b"/>
              <a:pathLst>
                <a:path w="10967" h="7144" extrusionOk="0">
                  <a:moveTo>
                    <a:pt x="3203" y="322"/>
                  </a:moveTo>
                  <a:cubicBezTo>
                    <a:pt x="3489" y="322"/>
                    <a:pt x="3763" y="429"/>
                    <a:pt x="3977" y="631"/>
                  </a:cubicBezTo>
                  <a:lnTo>
                    <a:pt x="6168" y="2703"/>
                  </a:lnTo>
                  <a:lnTo>
                    <a:pt x="4930" y="2703"/>
                  </a:lnTo>
                  <a:lnTo>
                    <a:pt x="3072" y="322"/>
                  </a:lnTo>
                  <a:close/>
                  <a:moveTo>
                    <a:pt x="9240" y="3012"/>
                  </a:moveTo>
                  <a:cubicBezTo>
                    <a:pt x="9514" y="3036"/>
                    <a:pt x="9752" y="3143"/>
                    <a:pt x="9942" y="3346"/>
                  </a:cubicBezTo>
                  <a:lnTo>
                    <a:pt x="10049" y="3441"/>
                  </a:lnTo>
                  <a:lnTo>
                    <a:pt x="9406" y="3441"/>
                  </a:lnTo>
                  <a:lnTo>
                    <a:pt x="9406" y="3453"/>
                  </a:lnTo>
                  <a:cubicBezTo>
                    <a:pt x="9323" y="3453"/>
                    <a:pt x="9240" y="3370"/>
                    <a:pt x="9240" y="3286"/>
                  </a:cubicBezTo>
                  <a:lnTo>
                    <a:pt x="9240" y="3012"/>
                  </a:lnTo>
                  <a:close/>
                  <a:moveTo>
                    <a:pt x="6894" y="3715"/>
                  </a:moveTo>
                  <a:lnTo>
                    <a:pt x="3977" y="6477"/>
                  </a:lnTo>
                  <a:cubicBezTo>
                    <a:pt x="3763" y="6679"/>
                    <a:pt x="3501" y="6799"/>
                    <a:pt x="3203" y="6799"/>
                  </a:cubicBezTo>
                  <a:lnTo>
                    <a:pt x="3072" y="6799"/>
                  </a:lnTo>
                  <a:lnTo>
                    <a:pt x="5466" y="3715"/>
                  </a:lnTo>
                  <a:close/>
                  <a:moveTo>
                    <a:pt x="2953" y="0"/>
                  </a:moveTo>
                  <a:cubicBezTo>
                    <a:pt x="2846" y="0"/>
                    <a:pt x="2751" y="60"/>
                    <a:pt x="2703" y="143"/>
                  </a:cubicBezTo>
                  <a:cubicBezTo>
                    <a:pt x="2668" y="238"/>
                    <a:pt x="2679" y="333"/>
                    <a:pt x="2739" y="429"/>
                  </a:cubicBezTo>
                  <a:lnTo>
                    <a:pt x="4513" y="2703"/>
                  </a:lnTo>
                  <a:lnTo>
                    <a:pt x="2191" y="2703"/>
                  </a:lnTo>
                  <a:cubicBezTo>
                    <a:pt x="2096" y="2703"/>
                    <a:pt x="2013" y="2655"/>
                    <a:pt x="1953" y="2572"/>
                  </a:cubicBezTo>
                  <a:lnTo>
                    <a:pt x="1239" y="1334"/>
                  </a:lnTo>
                  <a:cubicBezTo>
                    <a:pt x="1132" y="1155"/>
                    <a:pt x="941" y="1048"/>
                    <a:pt x="727" y="1048"/>
                  </a:cubicBezTo>
                  <a:lnTo>
                    <a:pt x="274" y="1048"/>
                  </a:lnTo>
                  <a:cubicBezTo>
                    <a:pt x="120" y="1048"/>
                    <a:pt x="1" y="1167"/>
                    <a:pt x="1" y="1322"/>
                  </a:cubicBezTo>
                  <a:lnTo>
                    <a:pt x="1" y="3834"/>
                  </a:lnTo>
                  <a:cubicBezTo>
                    <a:pt x="1" y="4167"/>
                    <a:pt x="274" y="4429"/>
                    <a:pt x="596" y="4429"/>
                  </a:cubicBezTo>
                  <a:lnTo>
                    <a:pt x="1977" y="4429"/>
                  </a:lnTo>
                  <a:cubicBezTo>
                    <a:pt x="2072" y="4429"/>
                    <a:pt x="2144" y="4358"/>
                    <a:pt x="2144" y="4263"/>
                  </a:cubicBezTo>
                  <a:cubicBezTo>
                    <a:pt x="2144" y="4179"/>
                    <a:pt x="2072" y="4096"/>
                    <a:pt x="1977" y="4096"/>
                  </a:cubicBezTo>
                  <a:lnTo>
                    <a:pt x="596" y="4096"/>
                  </a:lnTo>
                  <a:cubicBezTo>
                    <a:pt x="453" y="4096"/>
                    <a:pt x="310" y="3977"/>
                    <a:pt x="310" y="3822"/>
                  </a:cubicBezTo>
                  <a:lnTo>
                    <a:pt x="310" y="1369"/>
                  </a:lnTo>
                  <a:lnTo>
                    <a:pt x="727" y="1369"/>
                  </a:lnTo>
                  <a:cubicBezTo>
                    <a:pt x="834" y="1369"/>
                    <a:pt x="905" y="1405"/>
                    <a:pt x="965" y="1500"/>
                  </a:cubicBezTo>
                  <a:lnTo>
                    <a:pt x="1679" y="2739"/>
                  </a:lnTo>
                  <a:cubicBezTo>
                    <a:pt x="1786" y="2905"/>
                    <a:pt x="1977" y="3036"/>
                    <a:pt x="2191" y="3036"/>
                  </a:cubicBezTo>
                  <a:lnTo>
                    <a:pt x="8895" y="3036"/>
                  </a:lnTo>
                  <a:lnTo>
                    <a:pt x="8895" y="3298"/>
                  </a:lnTo>
                  <a:cubicBezTo>
                    <a:pt x="8895" y="3572"/>
                    <a:pt x="9109" y="3774"/>
                    <a:pt x="9371" y="3774"/>
                  </a:cubicBezTo>
                  <a:lnTo>
                    <a:pt x="10323" y="3774"/>
                  </a:lnTo>
                  <a:lnTo>
                    <a:pt x="10538" y="3977"/>
                  </a:lnTo>
                  <a:cubicBezTo>
                    <a:pt x="10561" y="4012"/>
                    <a:pt x="10597" y="4060"/>
                    <a:pt x="10597" y="4096"/>
                  </a:cubicBezTo>
                  <a:lnTo>
                    <a:pt x="6930" y="4096"/>
                  </a:lnTo>
                  <a:lnTo>
                    <a:pt x="7382" y="3679"/>
                  </a:lnTo>
                  <a:cubicBezTo>
                    <a:pt x="7430" y="3643"/>
                    <a:pt x="7442" y="3560"/>
                    <a:pt x="7430" y="3501"/>
                  </a:cubicBezTo>
                  <a:cubicBezTo>
                    <a:pt x="7394" y="3453"/>
                    <a:pt x="7335" y="3405"/>
                    <a:pt x="7275" y="3405"/>
                  </a:cubicBezTo>
                  <a:lnTo>
                    <a:pt x="5454" y="3405"/>
                  </a:lnTo>
                  <a:cubicBezTo>
                    <a:pt x="5358" y="3405"/>
                    <a:pt x="5287" y="3453"/>
                    <a:pt x="5239" y="3501"/>
                  </a:cubicBezTo>
                  <a:lnTo>
                    <a:pt x="4775" y="4096"/>
                  </a:lnTo>
                  <a:lnTo>
                    <a:pt x="2739" y="4096"/>
                  </a:lnTo>
                  <a:cubicBezTo>
                    <a:pt x="2656" y="4096"/>
                    <a:pt x="2572" y="4179"/>
                    <a:pt x="2572" y="4263"/>
                  </a:cubicBezTo>
                  <a:cubicBezTo>
                    <a:pt x="2572" y="4358"/>
                    <a:pt x="2656" y="4429"/>
                    <a:pt x="2739" y="4429"/>
                  </a:cubicBezTo>
                  <a:lnTo>
                    <a:pt x="4525" y="4429"/>
                  </a:lnTo>
                  <a:lnTo>
                    <a:pt x="2751" y="6703"/>
                  </a:lnTo>
                  <a:cubicBezTo>
                    <a:pt x="2691" y="6787"/>
                    <a:pt x="2679" y="6906"/>
                    <a:pt x="2727" y="6989"/>
                  </a:cubicBezTo>
                  <a:cubicBezTo>
                    <a:pt x="2763" y="7084"/>
                    <a:pt x="2858" y="7144"/>
                    <a:pt x="2965" y="7144"/>
                  </a:cubicBezTo>
                  <a:lnTo>
                    <a:pt x="3203" y="7144"/>
                  </a:lnTo>
                  <a:cubicBezTo>
                    <a:pt x="3572" y="7144"/>
                    <a:pt x="3930" y="7001"/>
                    <a:pt x="4203" y="6739"/>
                  </a:cubicBezTo>
                  <a:lnTo>
                    <a:pt x="6644" y="4429"/>
                  </a:lnTo>
                  <a:lnTo>
                    <a:pt x="10716" y="4429"/>
                  </a:lnTo>
                  <a:cubicBezTo>
                    <a:pt x="10847" y="4429"/>
                    <a:pt x="10966" y="4322"/>
                    <a:pt x="10966" y="4179"/>
                  </a:cubicBezTo>
                  <a:cubicBezTo>
                    <a:pt x="10954" y="4001"/>
                    <a:pt x="10895" y="3846"/>
                    <a:pt x="10788" y="3751"/>
                  </a:cubicBezTo>
                  <a:lnTo>
                    <a:pt x="10168" y="3120"/>
                  </a:lnTo>
                  <a:cubicBezTo>
                    <a:pt x="9895" y="2858"/>
                    <a:pt x="9526" y="2703"/>
                    <a:pt x="9156" y="2703"/>
                  </a:cubicBezTo>
                  <a:lnTo>
                    <a:pt x="6620" y="2703"/>
                  </a:lnTo>
                  <a:lnTo>
                    <a:pt x="4180" y="393"/>
                  </a:lnTo>
                  <a:cubicBezTo>
                    <a:pt x="3918" y="143"/>
                    <a:pt x="3561" y="0"/>
                    <a:pt x="3191" y="0"/>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7"/>
            <p:cNvSpPr/>
            <p:nvPr/>
          </p:nvSpPr>
          <p:spPr>
            <a:xfrm>
              <a:off x="4188256" y="1568461"/>
              <a:ext cx="146661" cy="61809"/>
            </a:xfrm>
            <a:custGeom>
              <a:avLst/>
              <a:gdLst/>
              <a:ahLst/>
              <a:cxnLst/>
              <a:rect l="l" t="t" r="r" b="b"/>
              <a:pathLst>
                <a:path w="4608" h="1942" extrusionOk="0">
                  <a:moveTo>
                    <a:pt x="2274" y="1"/>
                  </a:moveTo>
                  <a:cubicBezTo>
                    <a:pt x="1726" y="1"/>
                    <a:pt x="1250" y="382"/>
                    <a:pt x="1095" y="882"/>
                  </a:cubicBezTo>
                  <a:cubicBezTo>
                    <a:pt x="1036" y="870"/>
                    <a:pt x="976" y="870"/>
                    <a:pt x="905" y="870"/>
                  </a:cubicBezTo>
                  <a:cubicBezTo>
                    <a:pt x="393" y="870"/>
                    <a:pt x="0" y="1263"/>
                    <a:pt x="0" y="1775"/>
                  </a:cubicBezTo>
                  <a:cubicBezTo>
                    <a:pt x="12" y="1882"/>
                    <a:pt x="83" y="1941"/>
                    <a:pt x="179" y="1941"/>
                  </a:cubicBezTo>
                  <a:lnTo>
                    <a:pt x="2929" y="1941"/>
                  </a:lnTo>
                  <a:cubicBezTo>
                    <a:pt x="3012" y="1941"/>
                    <a:pt x="3096" y="1870"/>
                    <a:pt x="3096" y="1775"/>
                  </a:cubicBezTo>
                  <a:cubicBezTo>
                    <a:pt x="3096" y="1680"/>
                    <a:pt x="3012" y="1608"/>
                    <a:pt x="2929" y="1608"/>
                  </a:cubicBezTo>
                  <a:lnTo>
                    <a:pt x="357" y="1608"/>
                  </a:lnTo>
                  <a:cubicBezTo>
                    <a:pt x="429" y="1358"/>
                    <a:pt x="655" y="1179"/>
                    <a:pt x="917" y="1179"/>
                  </a:cubicBezTo>
                  <a:cubicBezTo>
                    <a:pt x="1012" y="1179"/>
                    <a:pt x="1084" y="1191"/>
                    <a:pt x="1155" y="1239"/>
                  </a:cubicBezTo>
                  <a:cubicBezTo>
                    <a:pt x="1179" y="1245"/>
                    <a:pt x="1206" y="1248"/>
                    <a:pt x="1232" y="1248"/>
                  </a:cubicBezTo>
                  <a:cubicBezTo>
                    <a:pt x="1259" y="1248"/>
                    <a:pt x="1286" y="1245"/>
                    <a:pt x="1310" y="1239"/>
                  </a:cubicBezTo>
                  <a:cubicBezTo>
                    <a:pt x="1345" y="1203"/>
                    <a:pt x="1381" y="1168"/>
                    <a:pt x="1381" y="1120"/>
                  </a:cubicBezTo>
                  <a:cubicBezTo>
                    <a:pt x="1441" y="667"/>
                    <a:pt x="1822" y="334"/>
                    <a:pt x="2274" y="334"/>
                  </a:cubicBezTo>
                  <a:cubicBezTo>
                    <a:pt x="2691" y="334"/>
                    <a:pt x="3048" y="608"/>
                    <a:pt x="3155" y="1001"/>
                  </a:cubicBezTo>
                  <a:cubicBezTo>
                    <a:pt x="3167" y="1048"/>
                    <a:pt x="3191" y="1072"/>
                    <a:pt x="3227" y="1108"/>
                  </a:cubicBezTo>
                  <a:cubicBezTo>
                    <a:pt x="3241" y="1122"/>
                    <a:pt x="3267" y="1128"/>
                    <a:pt x="3296" y="1128"/>
                  </a:cubicBezTo>
                  <a:cubicBezTo>
                    <a:pt x="3316" y="1128"/>
                    <a:pt x="3338" y="1125"/>
                    <a:pt x="3358" y="1120"/>
                  </a:cubicBezTo>
                  <a:cubicBezTo>
                    <a:pt x="3429" y="1084"/>
                    <a:pt x="3512" y="1072"/>
                    <a:pt x="3584" y="1072"/>
                  </a:cubicBezTo>
                  <a:cubicBezTo>
                    <a:pt x="3905" y="1072"/>
                    <a:pt x="4191" y="1310"/>
                    <a:pt x="4262" y="1608"/>
                  </a:cubicBezTo>
                  <a:lnTo>
                    <a:pt x="3667" y="1608"/>
                  </a:lnTo>
                  <a:cubicBezTo>
                    <a:pt x="3584" y="1608"/>
                    <a:pt x="3512" y="1680"/>
                    <a:pt x="3512" y="1775"/>
                  </a:cubicBezTo>
                  <a:cubicBezTo>
                    <a:pt x="3512" y="1870"/>
                    <a:pt x="3584" y="1941"/>
                    <a:pt x="3667" y="1941"/>
                  </a:cubicBezTo>
                  <a:lnTo>
                    <a:pt x="4441" y="1941"/>
                  </a:lnTo>
                  <a:cubicBezTo>
                    <a:pt x="4536" y="1941"/>
                    <a:pt x="4608" y="1870"/>
                    <a:pt x="4608" y="1775"/>
                  </a:cubicBezTo>
                  <a:cubicBezTo>
                    <a:pt x="4608" y="1203"/>
                    <a:pt x="4143" y="751"/>
                    <a:pt x="3584" y="751"/>
                  </a:cubicBezTo>
                  <a:cubicBezTo>
                    <a:pt x="3524" y="751"/>
                    <a:pt x="3465" y="751"/>
                    <a:pt x="3405" y="763"/>
                  </a:cubicBezTo>
                  <a:cubicBezTo>
                    <a:pt x="3227" y="298"/>
                    <a:pt x="2774" y="1"/>
                    <a:pt x="2274" y="1"/>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7"/>
            <p:cNvSpPr/>
            <p:nvPr/>
          </p:nvSpPr>
          <p:spPr>
            <a:xfrm>
              <a:off x="4123805" y="1677598"/>
              <a:ext cx="13304" cy="13304"/>
            </a:xfrm>
            <a:custGeom>
              <a:avLst/>
              <a:gdLst/>
              <a:ahLst/>
              <a:cxnLst/>
              <a:rect l="l" t="t" r="r" b="b"/>
              <a:pathLst>
                <a:path w="418" h="418" extrusionOk="0">
                  <a:moveTo>
                    <a:pt x="203" y="1"/>
                  </a:moveTo>
                  <a:cubicBezTo>
                    <a:pt x="84" y="1"/>
                    <a:pt x="1" y="84"/>
                    <a:pt x="1" y="203"/>
                  </a:cubicBezTo>
                  <a:cubicBezTo>
                    <a:pt x="1" y="322"/>
                    <a:pt x="84" y="417"/>
                    <a:pt x="203" y="417"/>
                  </a:cubicBezTo>
                  <a:cubicBezTo>
                    <a:pt x="311" y="417"/>
                    <a:pt x="418" y="322"/>
                    <a:pt x="418" y="203"/>
                  </a:cubicBezTo>
                  <a:cubicBezTo>
                    <a:pt x="418" y="84"/>
                    <a:pt x="322" y="1"/>
                    <a:pt x="203" y="1"/>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7"/>
            <p:cNvSpPr/>
            <p:nvPr/>
          </p:nvSpPr>
          <p:spPr>
            <a:xfrm>
              <a:off x="4096147" y="1677598"/>
              <a:ext cx="13304" cy="13304"/>
            </a:xfrm>
            <a:custGeom>
              <a:avLst/>
              <a:gdLst/>
              <a:ahLst/>
              <a:cxnLst/>
              <a:rect l="l" t="t" r="r" b="b"/>
              <a:pathLst>
                <a:path w="418" h="418" extrusionOk="0">
                  <a:moveTo>
                    <a:pt x="215" y="1"/>
                  </a:moveTo>
                  <a:cubicBezTo>
                    <a:pt x="96" y="1"/>
                    <a:pt x="1" y="84"/>
                    <a:pt x="1" y="203"/>
                  </a:cubicBezTo>
                  <a:cubicBezTo>
                    <a:pt x="1" y="322"/>
                    <a:pt x="96" y="417"/>
                    <a:pt x="215" y="417"/>
                  </a:cubicBezTo>
                  <a:cubicBezTo>
                    <a:pt x="334" y="417"/>
                    <a:pt x="418" y="322"/>
                    <a:pt x="418" y="203"/>
                  </a:cubicBezTo>
                  <a:cubicBezTo>
                    <a:pt x="418" y="84"/>
                    <a:pt x="334" y="1"/>
                    <a:pt x="215" y="1"/>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7"/>
            <p:cNvSpPr/>
            <p:nvPr/>
          </p:nvSpPr>
          <p:spPr>
            <a:xfrm>
              <a:off x="4068871" y="1677598"/>
              <a:ext cx="13686" cy="13304"/>
            </a:xfrm>
            <a:custGeom>
              <a:avLst/>
              <a:gdLst/>
              <a:ahLst/>
              <a:cxnLst/>
              <a:rect l="l" t="t" r="r" b="b"/>
              <a:pathLst>
                <a:path w="430" h="418" extrusionOk="0">
                  <a:moveTo>
                    <a:pt x="215" y="1"/>
                  </a:moveTo>
                  <a:cubicBezTo>
                    <a:pt x="96" y="1"/>
                    <a:pt x="12" y="84"/>
                    <a:pt x="12" y="203"/>
                  </a:cubicBezTo>
                  <a:cubicBezTo>
                    <a:pt x="1" y="322"/>
                    <a:pt x="96" y="417"/>
                    <a:pt x="215" y="417"/>
                  </a:cubicBezTo>
                  <a:cubicBezTo>
                    <a:pt x="334" y="417"/>
                    <a:pt x="429" y="322"/>
                    <a:pt x="429" y="203"/>
                  </a:cubicBezTo>
                  <a:cubicBezTo>
                    <a:pt x="429" y="84"/>
                    <a:pt x="334" y="1"/>
                    <a:pt x="215" y="1"/>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7"/>
            <p:cNvSpPr/>
            <p:nvPr/>
          </p:nvSpPr>
          <p:spPr>
            <a:xfrm>
              <a:off x="4041594" y="1677598"/>
              <a:ext cx="13304" cy="13304"/>
            </a:xfrm>
            <a:custGeom>
              <a:avLst/>
              <a:gdLst/>
              <a:ahLst/>
              <a:cxnLst/>
              <a:rect l="l" t="t" r="r" b="b"/>
              <a:pathLst>
                <a:path w="418" h="418" extrusionOk="0">
                  <a:moveTo>
                    <a:pt x="215" y="1"/>
                  </a:moveTo>
                  <a:cubicBezTo>
                    <a:pt x="96" y="1"/>
                    <a:pt x="0" y="84"/>
                    <a:pt x="0" y="203"/>
                  </a:cubicBezTo>
                  <a:cubicBezTo>
                    <a:pt x="0" y="322"/>
                    <a:pt x="96" y="417"/>
                    <a:pt x="215" y="417"/>
                  </a:cubicBezTo>
                  <a:cubicBezTo>
                    <a:pt x="334" y="417"/>
                    <a:pt x="417" y="322"/>
                    <a:pt x="417" y="203"/>
                  </a:cubicBezTo>
                  <a:cubicBezTo>
                    <a:pt x="417" y="84"/>
                    <a:pt x="334" y="1"/>
                    <a:pt x="215" y="1"/>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7"/>
            <p:cNvSpPr/>
            <p:nvPr/>
          </p:nvSpPr>
          <p:spPr>
            <a:xfrm>
              <a:off x="4239402" y="1677598"/>
              <a:ext cx="13304" cy="13304"/>
            </a:xfrm>
            <a:custGeom>
              <a:avLst/>
              <a:gdLst/>
              <a:ahLst/>
              <a:cxnLst/>
              <a:rect l="l" t="t" r="r" b="b"/>
              <a:pathLst>
                <a:path w="418" h="418" extrusionOk="0">
                  <a:moveTo>
                    <a:pt x="203" y="1"/>
                  </a:moveTo>
                  <a:cubicBezTo>
                    <a:pt x="84" y="1"/>
                    <a:pt x="0" y="84"/>
                    <a:pt x="0" y="203"/>
                  </a:cubicBezTo>
                  <a:cubicBezTo>
                    <a:pt x="0" y="322"/>
                    <a:pt x="84" y="417"/>
                    <a:pt x="203" y="417"/>
                  </a:cubicBezTo>
                  <a:cubicBezTo>
                    <a:pt x="322" y="417"/>
                    <a:pt x="417" y="322"/>
                    <a:pt x="417" y="203"/>
                  </a:cubicBezTo>
                  <a:cubicBezTo>
                    <a:pt x="417" y="84"/>
                    <a:pt x="322" y="1"/>
                    <a:pt x="203" y="1"/>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 name="Google Shape;815;p37"/>
          <p:cNvGrpSpPr/>
          <p:nvPr/>
        </p:nvGrpSpPr>
        <p:grpSpPr>
          <a:xfrm>
            <a:off x="3285051" y="1926586"/>
            <a:ext cx="614144" cy="586364"/>
            <a:chOff x="7390435" y="3680868"/>
            <a:chExt cx="372073" cy="355243"/>
          </a:xfrm>
        </p:grpSpPr>
        <p:sp>
          <p:nvSpPr>
            <p:cNvPr id="816" name="Google Shape;816;p37"/>
            <p:cNvSpPr/>
            <p:nvPr/>
          </p:nvSpPr>
          <p:spPr>
            <a:xfrm>
              <a:off x="7390435" y="3744950"/>
              <a:ext cx="294178" cy="291162"/>
            </a:xfrm>
            <a:custGeom>
              <a:avLst/>
              <a:gdLst/>
              <a:ahLst/>
              <a:cxnLst/>
              <a:rect l="l" t="t" r="r" b="b"/>
              <a:pathLst>
                <a:path w="9264" h="9169" extrusionOk="0">
                  <a:moveTo>
                    <a:pt x="4668" y="0"/>
                  </a:moveTo>
                  <a:cubicBezTo>
                    <a:pt x="3441" y="0"/>
                    <a:pt x="2287" y="477"/>
                    <a:pt x="1417" y="1334"/>
                  </a:cubicBezTo>
                  <a:cubicBezTo>
                    <a:pt x="1358" y="1393"/>
                    <a:pt x="1358" y="1501"/>
                    <a:pt x="1417" y="1572"/>
                  </a:cubicBezTo>
                  <a:cubicBezTo>
                    <a:pt x="1447" y="1602"/>
                    <a:pt x="1489" y="1617"/>
                    <a:pt x="1532" y="1617"/>
                  </a:cubicBezTo>
                  <a:cubicBezTo>
                    <a:pt x="1575" y="1617"/>
                    <a:pt x="1620" y="1602"/>
                    <a:pt x="1655" y="1572"/>
                  </a:cubicBezTo>
                  <a:cubicBezTo>
                    <a:pt x="2465" y="774"/>
                    <a:pt x="3537" y="322"/>
                    <a:pt x="4668" y="322"/>
                  </a:cubicBezTo>
                  <a:cubicBezTo>
                    <a:pt x="5799" y="322"/>
                    <a:pt x="6870" y="774"/>
                    <a:pt x="7668" y="1572"/>
                  </a:cubicBezTo>
                  <a:cubicBezTo>
                    <a:pt x="8478" y="2382"/>
                    <a:pt x="8918" y="3453"/>
                    <a:pt x="8918" y="4584"/>
                  </a:cubicBezTo>
                  <a:cubicBezTo>
                    <a:pt x="8918" y="5715"/>
                    <a:pt x="8478" y="6787"/>
                    <a:pt x="7668" y="7585"/>
                  </a:cubicBezTo>
                  <a:cubicBezTo>
                    <a:pt x="6841" y="8412"/>
                    <a:pt x="5751" y="8826"/>
                    <a:pt x="4662" y="8826"/>
                  </a:cubicBezTo>
                  <a:cubicBezTo>
                    <a:pt x="3572" y="8826"/>
                    <a:pt x="2483" y="8412"/>
                    <a:pt x="1655" y="7585"/>
                  </a:cubicBezTo>
                  <a:cubicBezTo>
                    <a:pt x="953" y="6882"/>
                    <a:pt x="524" y="5965"/>
                    <a:pt x="441" y="4977"/>
                  </a:cubicBezTo>
                  <a:cubicBezTo>
                    <a:pt x="346" y="4013"/>
                    <a:pt x="596" y="3037"/>
                    <a:pt x="1132" y="2227"/>
                  </a:cubicBezTo>
                  <a:cubicBezTo>
                    <a:pt x="1179" y="2155"/>
                    <a:pt x="1167" y="2048"/>
                    <a:pt x="1096" y="1989"/>
                  </a:cubicBezTo>
                  <a:cubicBezTo>
                    <a:pt x="1066" y="1972"/>
                    <a:pt x="1035" y="1964"/>
                    <a:pt x="1005" y="1964"/>
                  </a:cubicBezTo>
                  <a:cubicBezTo>
                    <a:pt x="950" y="1964"/>
                    <a:pt x="896" y="1990"/>
                    <a:pt x="858" y="2036"/>
                  </a:cubicBezTo>
                  <a:cubicBezTo>
                    <a:pt x="274" y="2894"/>
                    <a:pt x="1" y="3953"/>
                    <a:pt x="108" y="5013"/>
                  </a:cubicBezTo>
                  <a:cubicBezTo>
                    <a:pt x="215" y="6073"/>
                    <a:pt x="679" y="7085"/>
                    <a:pt x="1429" y="7823"/>
                  </a:cubicBezTo>
                  <a:cubicBezTo>
                    <a:pt x="2322" y="8716"/>
                    <a:pt x="3501" y="9168"/>
                    <a:pt x="4680" y="9168"/>
                  </a:cubicBezTo>
                  <a:cubicBezTo>
                    <a:pt x="5858" y="9168"/>
                    <a:pt x="7025" y="8716"/>
                    <a:pt x="7918" y="7823"/>
                  </a:cubicBezTo>
                  <a:cubicBezTo>
                    <a:pt x="8787" y="6966"/>
                    <a:pt x="9264" y="5799"/>
                    <a:pt x="9264" y="4584"/>
                  </a:cubicBezTo>
                  <a:cubicBezTo>
                    <a:pt x="9264" y="3358"/>
                    <a:pt x="8787" y="2203"/>
                    <a:pt x="7906" y="1334"/>
                  </a:cubicBezTo>
                  <a:cubicBezTo>
                    <a:pt x="7049" y="477"/>
                    <a:pt x="5882" y="0"/>
                    <a:pt x="4668" y="0"/>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7"/>
            <p:cNvSpPr/>
            <p:nvPr/>
          </p:nvSpPr>
          <p:spPr>
            <a:xfrm>
              <a:off x="7408948" y="3772259"/>
              <a:ext cx="259407" cy="236257"/>
            </a:xfrm>
            <a:custGeom>
              <a:avLst/>
              <a:gdLst/>
              <a:ahLst/>
              <a:cxnLst/>
              <a:rect l="l" t="t" r="r" b="b"/>
              <a:pathLst>
                <a:path w="8169" h="7440" extrusionOk="0">
                  <a:moveTo>
                    <a:pt x="4085" y="319"/>
                  </a:moveTo>
                  <a:cubicBezTo>
                    <a:pt x="4942" y="319"/>
                    <a:pt x="5823" y="653"/>
                    <a:pt x="6478" y="1319"/>
                  </a:cubicBezTo>
                  <a:cubicBezTo>
                    <a:pt x="7800" y="2653"/>
                    <a:pt x="7800" y="4796"/>
                    <a:pt x="6478" y="6117"/>
                  </a:cubicBezTo>
                  <a:cubicBezTo>
                    <a:pt x="5817" y="6778"/>
                    <a:pt x="4951" y="7109"/>
                    <a:pt x="4083" y="7109"/>
                  </a:cubicBezTo>
                  <a:cubicBezTo>
                    <a:pt x="3216" y="7109"/>
                    <a:pt x="2346" y="6778"/>
                    <a:pt x="1680" y="6117"/>
                  </a:cubicBezTo>
                  <a:cubicBezTo>
                    <a:pt x="358" y="4796"/>
                    <a:pt x="358" y="2653"/>
                    <a:pt x="1680" y="1319"/>
                  </a:cubicBezTo>
                  <a:cubicBezTo>
                    <a:pt x="2335" y="664"/>
                    <a:pt x="3216" y="319"/>
                    <a:pt x="4085" y="319"/>
                  </a:cubicBezTo>
                  <a:close/>
                  <a:moveTo>
                    <a:pt x="4088" y="1"/>
                  </a:moveTo>
                  <a:cubicBezTo>
                    <a:pt x="3132" y="1"/>
                    <a:pt x="2174" y="361"/>
                    <a:pt x="1442" y="1081"/>
                  </a:cubicBezTo>
                  <a:cubicBezTo>
                    <a:pt x="1" y="2534"/>
                    <a:pt x="1" y="4891"/>
                    <a:pt x="1442" y="6356"/>
                  </a:cubicBezTo>
                  <a:cubicBezTo>
                    <a:pt x="2180" y="7082"/>
                    <a:pt x="3120" y="7439"/>
                    <a:pt x="4085" y="7439"/>
                  </a:cubicBezTo>
                  <a:cubicBezTo>
                    <a:pt x="5037" y="7439"/>
                    <a:pt x="5978" y="7082"/>
                    <a:pt x="6716" y="6356"/>
                  </a:cubicBezTo>
                  <a:cubicBezTo>
                    <a:pt x="8169" y="4891"/>
                    <a:pt x="8169" y="2546"/>
                    <a:pt x="6716" y="1081"/>
                  </a:cubicBezTo>
                  <a:cubicBezTo>
                    <a:pt x="5996" y="361"/>
                    <a:pt x="5043" y="1"/>
                    <a:pt x="4088" y="1"/>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7"/>
            <p:cNvSpPr/>
            <p:nvPr/>
          </p:nvSpPr>
          <p:spPr>
            <a:xfrm>
              <a:off x="7487986" y="3680868"/>
              <a:ext cx="274522" cy="259565"/>
            </a:xfrm>
            <a:custGeom>
              <a:avLst/>
              <a:gdLst/>
              <a:ahLst/>
              <a:cxnLst/>
              <a:rect l="l" t="t" r="r" b="b"/>
              <a:pathLst>
                <a:path w="8645" h="8174" extrusionOk="0">
                  <a:moveTo>
                    <a:pt x="3614" y="0"/>
                  </a:moveTo>
                  <a:cubicBezTo>
                    <a:pt x="2438" y="0"/>
                    <a:pt x="1262" y="447"/>
                    <a:pt x="369" y="1340"/>
                  </a:cubicBezTo>
                  <a:cubicBezTo>
                    <a:pt x="262" y="1447"/>
                    <a:pt x="167" y="1566"/>
                    <a:pt x="60" y="1685"/>
                  </a:cubicBezTo>
                  <a:cubicBezTo>
                    <a:pt x="0" y="1756"/>
                    <a:pt x="12" y="1864"/>
                    <a:pt x="84" y="1923"/>
                  </a:cubicBezTo>
                  <a:cubicBezTo>
                    <a:pt x="118" y="1948"/>
                    <a:pt x="155" y="1960"/>
                    <a:pt x="191" y="1960"/>
                  </a:cubicBezTo>
                  <a:cubicBezTo>
                    <a:pt x="240" y="1960"/>
                    <a:pt x="287" y="1936"/>
                    <a:pt x="322" y="1887"/>
                  </a:cubicBezTo>
                  <a:cubicBezTo>
                    <a:pt x="417" y="1792"/>
                    <a:pt x="500" y="1685"/>
                    <a:pt x="608" y="1578"/>
                  </a:cubicBezTo>
                  <a:cubicBezTo>
                    <a:pt x="1435" y="750"/>
                    <a:pt x="2524" y="337"/>
                    <a:pt x="3614" y="337"/>
                  </a:cubicBezTo>
                  <a:cubicBezTo>
                    <a:pt x="4703" y="337"/>
                    <a:pt x="5793" y="750"/>
                    <a:pt x="6620" y="1578"/>
                  </a:cubicBezTo>
                  <a:cubicBezTo>
                    <a:pt x="8275" y="3233"/>
                    <a:pt x="8275" y="5936"/>
                    <a:pt x="6620" y="7591"/>
                  </a:cubicBezTo>
                  <a:cubicBezTo>
                    <a:pt x="6513" y="7698"/>
                    <a:pt x="6418" y="7781"/>
                    <a:pt x="6311" y="7876"/>
                  </a:cubicBezTo>
                  <a:cubicBezTo>
                    <a:pt x="6239" y="7936"/>
                    <a:pt x="6215" y="8043"/>
                    <a:pt x="6275" y="8114"/>
                  </a:cubicBezTo>
                  <a:cubicBezTo>
                    <a:pt x="6311" y="8162"/>
                    <a:pt x="6358" y="8174"/>
                    <a:pt x="6418" y="8174"/>
                  </a:cubicBezTo>
                  <a:cubicBezTo>
                    <a:pt x="6454" y="8174"/>
                    <a:pt x="6489" y="8162"/>
                    <a:pt x="6513" y="8126"/>
                  </a:cubicBezTo>
                  <a:cubicBezTo>
                    <a:pt x="6632" y="8043"/>
                    <a:pt x="6751" y="7936"/>
                    <a:pt x="6858" y="7817"/>
                  </a:cubicBezTo>
                  <a:cubicBezTo>
                    <a:pt x="8644" y="6031"/>
                    <a:pt x="8644" y="3126"/>
                    <a:pt x="6858" y="1340"/>
                  </a:cubicBezTo>
                  <a:cubicBezTo>
                    <a:pt x="5965" y="447"/>
                    <a:pt x="4790" y="0"/>
                    <a:pt x="3614" y="0"/>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7"/>
            <p:cNvSpPr/>
            <p:nvPr/>
          </p:nvSpPr>
          <p:spPr>
            <a:xfrm>
              <a:off x="7691758" y="3789502"/>
              <a:ext cx="34073" cy="102918"/>
            </a:xfrm>
            <a:custGeom>
              <a:avLst/>
              <a:gdLst/>
              <a:ahLst/>
              <a:cxnLst/>
              <a:rect l="l" t="t" r="r" b="b"/>
              <a:pathLst>
                <a:path w="1073" h="3241" extrusionOk="0">
                  <a:moveTo>
                    <a:pt x="589" y="1"/>
                  </a:moveTo>
                  <a:cubicBezTo>
                    <a:pt x="580" y="1"/>
                    <a:pt x="570" y="1"/>
                    <a:pt x="560" y="2"/>
                  </a:cubicBezTo>
                  <a:cubicBezTo>
                    <a:pt x="477" y="38"/>
                    <a:pt x="429" y="121"/>
                    <a:pt x="441" y="217"/>
                  </a:cubicBezTo>
                  <a:cubicBezTo>
                    <a:pt x="715" y="1157"/>
                    <a:pt x="560" y="2145"/>
                    <a:pt x="37" y="2967"/>
                  </a:cubicBezTo>
                  <a:cubicBezTo>
                    <a:pt x="1" y="3038"/>
                    <a:pt x="13" y="3146"/>
                    <a:pt x="84" y="3205"/>
                  </a:cubicBezTo>
                  <a:cubicBezTo>
                    <a:pt x="120" y="3217"/>
                    <a:pt x="144" y="3241"/>
                    <a:pt x="167" y="3241"/>
                  </a:cubicBezTo>
                  <a:cubicBezTo>
                    <a:pt x="239" y="3241"/>
                    <a:pt x="275" y="3205"/>
                    <a:pt x="310" y="3158"/>
                  </a:cubicBezTo>
                  <a:cubicBezTo>
                    <a:pt x="906" y="2265"/>
                    <a:pt x="1072" y="1169"/>
                    <a:pt x="775" y="121"/>
                  </a:cubicBezTo>
                  <a:cubicBezTo>
                    <a:pt x="743" y="47"/>
                    <a:pt x="672" y="1"/>
                    <a:pt x="589" y="1"/>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7"/>
            <p:cNvSpPr/>
            <p:nvPr/>
          </p:nvSpPr>
          <p:spPr>
            <a:xfrm>
              <a:off x="7536000" y="3708082"/>
              <a:ext cx="173192" cy="72052"/>
            </a:xfrm>
            <a:custGeom>
              <a:avLst/>
              <a:gdLst/>
              <a:ahLst/>
              <a:cxnLst/>
              <a:rect l="l" t="t" r="r" b="b"/>
              <a:pathLst>
                <a:path w="5454" h="2269" extrusionOk="0">
                  <a:moveTo>
                    <a:pt x="2121" y="0"/>
                  </a:moveTo>
                  <a:cubicBezTo>
                    <a:pt x="1410" y="0"/>
                    <a:pt x="707" y="204"/>
                    <a:pt x="108" y="590"/>
                  </a:cubicBezTo>
                  <a:cubicBezTo>
                    <a:pt x="36" y="638"/>
                    <a:pt x="0" y="733"/>
                    <a:pt x="60" y="828"/>
                  </a:cubicBezTo>
                  <a:cubicBezTo>
                    <a:pt x="91" y="874"/>
                    <a:pt x="147" y="906"/>
                    <a:pt x="205" y="906"/>
                  </a:cubicBezTo>
                  <a:cubicBezTo>
                    <a:pt x="237" y="906"/>
                    <a:pt x="269" y="897"/>
                    <a:pt x="298" y="876"/>
                  </a:cubicBezTo>
                  <a:cubicBezTo>
                    <a:pt x="841" y="534"/>
                    <a:pt x="1478" y="344"/>
                    <a:pt x="2123" y="344"/>
                  </a:cubicBezTo>
                  <a:cubicBezTo>
                    <a:pt x="2241" y="344"/>
                    <a:pt x="2359" y="351"/>
                    <a:pt x="2477" y="364"/>
                  </a:cubicBezTo>
                  <a:cubicBezTo>
                    <a:pt x="3251" y="435"/>
                    <a:pt x="3977" y="792"/>
                    <a:pt x="4513" y="1328"/>
                  </a:cubicBezTo>
                  <a:cubicBezTo>
                    <a:pt x="4763" y="1590"/>
                    <a:pt x="4977" y="1864"/>
                    <a:pt x="5120" y="2185"/>
                  </a:cubicBezTo>
                  <a:cubicBezTo>
                    <a:pt x="5156" y="2245"/>
                    <a:pt x="5215" y="2269"/>
                    <a:pt x="5275" y="2269"/>
                  </a:cubicBezTo>
                  <a:cubicBezTo>
                    <a:pt x="5299" y="2269"/>
                    <a:pt x="5323" y="2269"/>
                    <a:pt x="5346" y="2257"/>
                  </a:cubicBezTo>
                  <a:cubicBezTo>
                    <a:pt x="5418" y="2197"/>
                    <a:pt x="5453" y="2102"/>
                    <a:pt x="5406" y="2019"/>
                  </a:cubicBezTo>
                  <a:cubicBezTo>
                    <a:pt x="5227" y="1673"/>
                    <a:pt x="5001" y="1364"/>
                    <a:pt x="4739" y="1102"/>
                  </a:cubicBezTo>
                  <a:cubicBezTo>
                    <a:pt x="4144" y="507"/>
                    <a:pt x="3334" y="114"/>
                    <a:pt x="2489" y="18"/>
                  </a:cubicBezTo>
                  <a:cubicBezTo>
                    <a:pt x="2366" y="6"/>
                    <a:pt x="2243" y="0"/>
                    <a:pt x="2121" y="0"/>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7"/>
            <p:cNvSpPr/>
            <p:nvPr/>
          </p:nvSpPr>
          <p:spPr>
            <a:xfrm>
              <a:off x="7501228" y="3819415"/>
              <a:ext cx="75640" cy="141437"/>
            </a:xfrm>
            <a:custGeom>
              <a:avLst/>
              <a:gdLst/>
              <a:ahLst/>
              <a:cxnLst/>
              <a:rect l="l" t="t" r="r" b="b"/>
              <a:pathLst>
                <a:path w="2382" h="4454" extrusionOk="0">
                  <a:moveTo>
                    <a:pt x="1012" y="692"/>
                  </a:moveTo>
                  <a:lnTo>
                    <a:pt x="1012" y="2061"/>
                  </a:lnTo>
                  <a:cubicBezTo>
                    <a:pt x="607" y="2001"/>
                    <a:pt x="310" y="1715"/>
                    <a:pt x="310" y="1370"/>
                  </a:cubicBezTo>
                  <a:cubicBezTo>
                    <a:pt x="310" y="1025"/>
                    <a:pt x="607" y="763"/>
                    <a:pt x="1012" y="692"/>
                  </a:cubicBezTo>
                  <a:close/>
                  <a:moveTo>
                    <a:pt x="1357" y="2418"/>
                  </a:moveTo>
                  <a:cubicBezTo>
                    <a:pt x="1750" y="2477"/>
                    <a:pt x="2048" y="2751"/>
                    <a:pt x="2048" y="3097"/>
                  </a:cubicBezTo>
                  <a:cubicBezTo>
                    <a:pt x="2048" y="3430"/>
                    <a:pt x="1738" y="3704"/>
                    <a:pt x="1357" y="3763"/>
                  </a:cubicBezTo>
                  <a:lnTo>
                    <a:pt x="1357" y="2418"/>
                  </a:lnTo>
                  <a:close/>
                  <a:moveTo>
                    <a:pt x="1191" y="1"/>
                  </a:moveTo>
                  <a:cubicBezTo>
                    <a:pt x="1095" y="1"/>
                    <a:pt x="1024" y="72"/>
                    <a:pt x="1024" y="168"/>
                  </a:cubicBezTo>
                  <a:lnTo>
                    <a:pt x="1024" y="358"/>
                  </a:lnTo>
                  <a:cubicBezTo>
                    <a:pt x="441" y="430"/>
                    <a:pt x="0" y="870"/>
                    <a:pt x="0" y="1370"/>
                  </a:cubicBezTo>
                  <a:cubicBezTo>
                    <a:pt x="0" y="1882"/>
                    <a:pt x="441" y="2323"/>
                    <a:pt x="1024" y="2382"/>
                  </a:cubicBezTo>
                  <a:lnTo>
                    <a:pt x="1024" y="3763"/>
                  </a:lnTo>
                  <a:cubicBezTo>
                    <a:pt x="619" y="3704"/>
                    <a:pt x="322" y="3430"/>
                    <a:pt x="322" y="3085"/>
                  </a:cubicBezTo>
                  <a:cubicBezTo>
                    <a:pt x="322" y="2989"/>
                    <a:pt x="250" y="2918"/>
                    <a:pt x="167" y="2918"/>
                  </a:cubicBezTo>
                  <a:cubicBezTo>
                    <a:pt x="71" y="2918"/>
                    <a:pt x="0" y="2989"/>
                    <a:pt x="0" y="3085"/>
                  </a:cubicBezTo>
                  <a:cubicBezTo>
                    <a:pt x="0" y="3609"/>
                    <a:pt x="441" y="4037"/>
                    <a:pt x="1024" y="4097"/>
                  </a:cubicBezTo>
                  <a:lnTo>
                    <a:pt x="1024" y="4287"/>
                  </a:lnTo>
                  <a:cubicBezTo>
                    <a:pt x="1024" y="4371"/>
                    <a:pt x="1095" y="4454"/>
                    <a:pt x="1191" y="4454"/>
                  </a:cubicBezTo>
                  <a:cubicBezTo>
                    <a:pt x="1274" y="4454"/>
                    <a:pt x="1357" y="4371"/>
                    <a:pt x="1357" y="4287"/>
                  </a:cubicBezTo>
                  <a:lnTo>
                    <a:pt x="1357" y="4097"/>
                  </a:lnTo>
                  <a:cubicBezTo>
                    <a:pt x="1929" y="4025"/>
                    <a:pt x="2381" y="3585"/>
                    <a:pt x="2381" y="3085"/>
                  </a:cubicBezTo>
                  <a:cubicBezTo>
                    <a:pt x="2381" y="2573"/>
                    <a:pt x="1929" y="2144"/>
                    <a:pt x="1357" y="2073"/>
                  </a:cubicBezTo>
                  <a:lnTo>
                    <a:pt x="1357" y="692"/>
                  </a:lnTo>
                  <a:cubicBezTo>
                    <a:pt x="1750" y="751"/>
                    <a:pt x="2048" y="1025"/>
                    <a:pt x="2048" y="1370"/>
                  </a:cubicBezTo>
                  <a:cubicBezTo>
                    <a:pt x="2048" y="1465"/>
                    <a:pt x="2131" y="1537"/>
                    <a:pt x="2215" y="1537"/>
                  </a:cubicBezTo>
                  <a:cubicBezTo>
                    <a:pt x="2298" y="1537"/>
                    <a:pt x="2381" y="1465"/>
                    <a:pt x="2381" y="1370"/>
                  </a:cubicBezTo>
                  <a:cubicBezTo>
                    <a:pt x="2381" y="846"/>
                    <a:pt x="1929" y="418"/>
                    <a:pt x="1345" y="358"/>
                  </a:cubicBezTo>
                  <a:lnTo>
                    <a:pt x="1345" y="168"/>
                  </a:lnTo>
                  <a:cubicBezTo>
                    <a:pt x="1345" y="72"/>
                    <a:pt x="1274" y="1"/>
                    <a:pt x="1191" y="1"/>
                  </a:cubicBezTo>
                  <a:close/>
                </a:path>
              </a:pathLst>
            </a:custGeom>
            <a:noFill/>
            <a:ln w="9525"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2" name="Google Shape;822;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38"/>
          <p:cNvSpPr txBox="1">
            <a:spLocks noGrp="1"/>
          </p:cNvSpPr>
          <p:nvPr>
            <p:ph type="title"/>
          </p:nvPr>
        </p:nvSpPr>
        <p:spPr>
          <a:xfrm>
            <a:off x="2156875" y="1820325"/>
            <a:ext cx="3390300" cy="570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Solution</a:t>
            </a:r>
            <a:endParaRPr/>
          </a:p>
        </p:txBody>
      </p:sp>
      <p:sp>
        <p:nvSpPr>
          <p:cNvPr id="828" name="Google Shape;828;p38"/>
          <p:cNvSpPr txBox="1">
            <a:spLocks noGrp="1"/>
          </p:cNvSpPr>
          <p:nvPr>
            <p:ph type="title" idx="2"/>
          </p:nvPr>
        </p:nvSpPr>
        <p:spPr>
          <a:xfrm>
            <a:off x="5644650" y="1890525"/>
            <a:ext cx="2077800" cy="134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29" name="Google Shape;829;p38"/>
          <p:cNvSpPr txBox="1">
            <a:spLocks noGrp="1"/>
          </p:cNvSpPr>
          <p:nvPr>
            <p:ph type="title" idx="3"/>
          </p:nvPr>
        </p:nvSpPr>
        <p:spPr>
          <a:xfrm>
            <a:off x="2997575" y="2632825"/>
            <a:ext cx="2549700" cy="658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A solution to tackle the mentioned challenges</a:t>
            </a:r>
            <a:endParaRPr/>
          </a:p>
        </p:txBody>
      </p:sp>
      <p:cxnSp>
        <p:nvCxnSpPr>
          <p:cNvPr id="830" name="Google Shape;830;p38"/>
          <p:cNvCxnSpPr/>
          <p:nvPr/>
        </p:nvCxnSpPr>
        <p:spPr>
          <a:xfrm>
            <a:off x="2645825" y="2560875"/>
            <a:ext cx="2804400" cy="0"/>
          </a:xfrm>
          <a:prstGeom prst="straightConnector1">
            <a:avLst/>
          </a:prstGeom>
          <a:noFill/>
          <a:ln w="19050" cap="flat" cmpd="sng">
            <a:solidFill>
              <a:srgbClr val="775EF5"/>
            </a:solidFill>
            <a:prstDash val="solid"/>
            <a:round/>
            <a:headEnd type="diamond" w="med" len="med"/>
            <a:tailEnd type="diamond" w="med" len="med"/>
          </a:ln>
          <a:effectLst>
            <a:outerShdw blurRad="57150" algn="bl" rotWithShape="0">
              <a:srgbClr val="DFDEFF">
                <a:alpha val="50000"/>
              </a:srgbClr>
            </a:outerShdw>
          </a:effectLst>
        </p:spPr>
      </p:cxnSp>
      <p:sp>
        <p:nvSpPr>
          <p:cNvPr id="831" name="Google Shape;831;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Bitcoin Company Pitch Deck by Slidesgo">
  <a:themeElements>
    <a:clrScheme name="Simple Light">
      <a:dk1>
        <a:srgbClr val="5B57DE"/>
      </a:dk1>
      <a:lt1>
        <a:srgbClr val="8E8BD8"/>
      </a:lt1>
      <a:dk2>
        <a:srgbClr val="DFDEFF"/>
      </a:dk2>
      <a:lt2>
        <a:srgbClr val="EEEEEE"/>
      </a:lt2>
      <a:accent1>
        <a:srgbClr val="3F308A"/>
      </a:accent1>
      <a:accent2>
        <a:srgbClr val="876FFF"/>
      </a:accent2>
      <a:accent3>
        <a:srgbClr val="FFFFFF"/>
      </a:accent3>
      <a:accent4>
        <a:srgbClr val="876FFF"/>
      </a:accent4>
      <a:accent5>
        <a:srgbClr val="DFDEFF"/>
      </a:accent5>
      <a:accent6>
        <a:srgbClr val="5B57DE"/>
      </a:accent6>
      <a:hlink>
        <a:srgbClr val="8E8B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900</Words>
  <Application>Microsoft Office PowerPoint</Application>
  <PresentationFormat>On-screen Show (16:9)</PresentationFormat>
  <Paragraphs>223</Paragraphs>
  <Slides>25</Slides>
  <Notes>25</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Livvic</vt:lpstr>
      <vt:lpstr>Roboto Mono</vt:lpstr>
      <vt:lpstr>Roboto Condensed Light</vt:lpstr>
      <vt:lpstr>Squada One</vt:lpstr>
      <vt:lpstr>Times New Roman</vt:lpstr>
      <vt:lpstr>Roboto</vt:lpstr>
      <vt:lpstr>Titillium Web</vt:lpstr>
      <vt:lpstr>Oswald</vt:lpstr>
      <vt:lpstr>Bitcoin Company Pitch Deck by Slidesgo</vt:lpstr>
      <vt:lpstr>AccrediChain Web3.0 Accreditation System</vt:lpstr>
      <vt:lpstr>Our Team</vt:lpstr>
      <vt:lpstr>Table of Contents</vt:lpstr>
      <vt:lpstr>Situation Analysis</vt:lpstr>
      <vt:lpstr>Market Size</vt:lpstr>
      <vt:lpstr>Customer Journey</vt:lpstr>
      <vt:lpstr>Pain Points</vt:lpstr>
      <vt:lpstr>Traditional Certificates</vt:lpstr>
      <vt:lpstr>Solution</vt:lpstr>
      <vt:lpstr>Web 3.0 Accreditation</vt:lpstr>
      <vt:lpstr>Decentralization</vt:lpstr>
      <vt:lpstr>Workflow</vt:lpstr>
      <vt:lpstr>Front-end Web App</vt:lpstr>
      <vt:lpstr>PowerPoint Presentation</vt:lpstr>
      <vt:lpstr>Live Demo Searching in Guest View </vt:lpstr>
      <vt:lpstr>Business Model</vt:lpstr>
      <vt:lpstr>Benefits</vt:lpstr>
      <vt:lpstr>Implementation</vt:lpstr>
      <vt:lpstr>Architecture</vt:lpstr>
      <vt:lpstr>Contracts</vt:lpstr>
      <vt:lpstr>Data Structure</vt:lpstr>
      <vt:lpstr>Contracts Interactions</vt:lpstr>
      <vt:lpstr>Contracts Interactions</vt:lpstr>
      <vt:lpstr>Contracts Interactions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AccrediChain Web3.0 Accreditation System</dc:title>
  <cp:lastModifiedBy>Heung Anson</cp:lastModifiedBy>
  <cp:revision>1</cp:revision>
  <dcterms:modified xsi:type="dcterms:W3CDTF">2023-05-11T05:13:55Z</dcterms:modified>
</cp:coreProperties>
</file>