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685800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85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008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99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5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0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3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12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1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7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9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AD900EC-D0EE-43DE-8667-A4CB61629EF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6FAE66-B2A6-4319-923B-C4353357B4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0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56FD9-30B2-2CED-1638-F37752038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" y="0"/>
            <a:ext cx="11932920" cy="2395729"/>
          </a:xfrm>
        </p:spPr>
        <p:txBody>
          <a:bodyPr>
            <a:normAutofit fontScale="90000"/>
          </a:bodyPr>
          <a:lstStyle/>
          <a:p>
            <a:r>
              <a:rPr lang="en-US" sz="7200" b="1" dirty="0" err="1"/>
              <a:t>Ingliz</a:t>
            </a:r>
            <a:r>
              <a:rPr lang="en-US" sz="7200" b="1" dirty="0"/>
              <a:t> </a:t>
            </a:r>
            <a:r>
              <a:rPr lang="en-US" sz="7200" b="1" dirty="0" err="1"/>
              <a:t>tili</a:t>
            </a:r>
            <a:r>
              <a:rPr lang="en-US" sz="7200" b="1" dirty="0"/>
              <a:t> </a:t>
            </a:r>
            <a:r>
              <a:rPr lang="en-US" sz="7200" b="1" dirty="0" err="1"/>
              <a:t>va</a:t>
            </a:r>
            <a:r>
              <a:rPr lang="en-US" sz="7200" b="1" dirty="0"/>
              <a:t> </a:t>
            </a:r>
            <a:r>
              <a:rPr lang="en-US" sz="7200" b="1" dirty="0" err="1"/>
              <a:t>Kompyuter</a:t>
            </a:r>
            <a:r>
              <a:rPr lang="en-US" sz="7200" b="1" dirty="0"/>
              <a:t> </a:t>
            </a:r>
            <a:r>
              <a:rPr lang="en-US" sz="7200" b="1" dirty="0" err="1"/>
              <a:t>Savodxonligi</a:t>
            </a:r>
            <a:r>
              <a:rPr lang="en-US" sz="7200" b="1" dirty="0"/>
              <a:t> </a:t>
            </a:r>
            <a:r>
              <a:rPr lang="en-US" sz="7200" b="1" dirty="0" err="1"/>
              <a:t>Darslari</a:t>
            </a:r>
            <a:br>
              <a:rPr lang="en-US" sz="7200" b="1" dirty="0"/>
            </a:br>
            <a:r>
              <a:rPr lang="en-US" sz="2800" dirty="0" err="1"/>
              <a:t>Uyda</a:t>
            </a:r>
            <a:r>
              <a:rPr lang="en-US" sz="2800" dirty="0"/>
              <a:t>, </a:t>
            </a:r>
            <a:r>
              <a:rPr lang="en-US" sz="2800" dirty="0" err="1"/>
              <a:t>qulay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hamyonbop</a:t>
            </a:r>
            <a:r>
              <a:rPr lang="en-US" sz="2800" dirty="0"/>
              <a:t>!</a:t>
            </a:r>
            <a:endParaRPr lang="ru-RU" sz="72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F38D8B-8829-3267-EE74-58B5F64DE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" y="2660904"/>
            <a:ext cx="5986272" cy="3950208"/>
          </a:xfrm>
        </p:spPr>
        <p:txBody>
          <a:bodyPr/>
          <a:lstStyle/>
          <a:p>
            <a:pPr>
              <a:buNone/>
            </a:pPr>
            <a:r>
              <a:rPr lang="en-US" sz="2000" b="1" dirty="0" err="1"/>
              <a:t>Ingliz</a:t>
            </a:r>
            <a:r>
              <a:rPr lang="en-US" sz="2000" b="1" dirty="0"/>
              <a:t> </a:t>
            </a:r>
            <a:r>
              <a:rPr lang="en-US" sz="2000" b="1" dirty="0" err="1"/>
              <a:t>tili</a:t>
            </a:r>
            <a:r>
              <a:rPr lang="en-US" sz="2000" b="1" dirty="0"/>
              <a:t> </a:t>
            </a:r>
            <a:r>
              <a:rPr lang="en-US" sz="2000" b="1" dirty="0" err="1"/>
              <a:t>darslari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Yangi </a:t>
            </a:r>
            <a:r>
              <a:rPr lang="en-US" sz="2000" dirty="0" err="1"/>
              <a:t>boshlovchilar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o’rta</a:t>
            </a:r>
            <a:r>
              <a:rPr lang="en-US" sz="2000" dirty="0"/>
              <a:t> </a:t>
            </a:r>
            <a:r>
              <a:rPr lang="en-US" sz="2000" dirty="0" err="1"/>
              <a:t>darajadagilar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So‘z</a:t>
            </a:r>
            <a:r>
              <a:rPr lang="en-US" sz="2000" dirty="0"/>
              <a:t> </a:t>
            </a:r>
            <a:r>
              <a:rPr lang="en-US" sz="2000" dirty="0" err="1"/>
              <a:t>boyligi</a:t>
            </a:r>
            <a:r>
              <a:rPr lang="en-US" sz="2000" dirty="0"/>
              <a:t>, gap </a:t>
            </a:r>
            <a:r>
              <a:rPr lang="en-US" sz="2000" dirty="0" err="1"/>
              <a:t>tuzish</a:t>
            </a:r>
            <a:r>
              <a:rPr lang="en-US" sz="2000" dirty="0"/>
              <a:t>, </a:t>
            </a:r>
            <a:r>
              <a:rPr lang="en-US" sz="2000" dirty="0" err="1"/>
              <a:t>talaffuz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CEFR </a:t>
            </a:r>
            <a:r>
              <a:rPr lang="en-US" sz="2000" dirty="0" err="1"/>
              <a:t>imtihoniga</a:t>
            </a:r>
            <a:r>
              <a:rPr lang="en-US" sz="2000" dirty="0"/>
              <a:t> </a:t>
            </a:r>
            <a:r>
              <a:rPr lang="en-US" sz="2000" dirty="0" err="1"/>
              <a:t>tayyorlov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36BD124-377F-FF8A-C5AA-7BA377F5CFBA}"/>
              </a:ext>
            </a:extLst>
          </p:cNvPr>
          <p:cNvSpPr txBox="1">
            <a:spLocks/>
          </p:cNvSpPr>
          <p:nvPr/>
        </p:nvSpPr>
        <p:spPr>
          <a:xfrm>
            <a:off x="109728" y="5248656"/>
            <a:ext cx="11832336" cy="14630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+998 97 506 78 27</a:t>
            </a:r>
          </a:p>
          <a:p>
            <a:r>
              <a:rPr lang="en-US" sz="2400" dirty="0"/>
              <a:t>t.me @Ak_romov </a:t>
            </a:r>
          </a:p>
          <a:p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565F1AE-1AF7-0AB4-2BB8-98A666AB6371}"/>
              </a:ext>
            </a:extLst>
          </p:cNvPr>
          <p:cNvSpPr txBox="1">
            <a:spLocks/>
          </p:cNvSpPr>
          <p:nvPr/>
        </p:nvSpPr>
        <p:spPr>
          <a:xfrm>
            <a:off x="5885688" y="2660904"/>
            <a:ext cx="6266688" cy="38587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 err="1"/>
              <a:t>Kompyuter</a:t>
            </a:r>
            <a:r>
              <a:rPr lang="en-US" sz="2000" b="1" dirty="0"/>
              <a:t> </a:t>
            </a:r>
            <a:r>
              <a:rPr lang="en-US" sz="2000" b="1" dirty="0" err="1"/>
              <a:t>savodxonligi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Word, Excel, PowerPoint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boshqalar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Internetdan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, </a:t>
            </a:r>
            <a:r>
              <a:rPr lang="en-US" sz="2000" dirty="0" err="1"/>
              <a:t>hujjat</a:t>
            </a:r>
            <a:r>
              <a:rPr lang="en-US" sz="2000" dirty="0"/>
              <a:t> </a:t>
            </a:r>
            <a:r>
              <a:rPr lang="en-US" sz="2000" dirty="0" err="1"/>
              <a:t>tayyorlash</a:t>
            </a:r>
            <a:endParaRPr lang="en-US" sz="20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09C3EE1F-1FC1-01D7-C720-4883AA23D68E}"/>
              </a:ext>
            </a:extLst>
          </p:cNvPr>
          <p:cNvSpPr txBox="1">
            <a:spLocks/>
          </p:cNvSpPr>
          <p:nvPr/>
        </p:nvSpPr>
        <p:spPr>
          <a:xfrm>
            <a:off x="4278195" y="5152644"/>
            <a:ext cx="3845923" cy="146304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do it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6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42</TotalTime>
  <Words>66</Words>
  <Application>Microsoft Office PowerPoint</Application>
  <PresentationFormat>Широкоэкранный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Times New Roman</vt:lpstr>
      <vt:lpstr>Wingdings 2</vt:lpstr>
      <vt:lpstr>Цитаты</vt:lpstr>
      <vt:lpstr>Ingliz tili va Kompyuter Savodxonligi Darslari Uyda, qulay va hamyonbop!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abdurasul223872785@gmail.com</dc:creator>
  <cp:lastModifiedBy>abdurasul223872785@gmail.com</cp:lastModifiedBy>
  <cp:revision>1</cp:revision>
  <cp:lastPrinted>2025-05-23T15:02:06Z</cp:lastPrinted>
  <dcterms:created xsi:type="dcterms:W3CDTF">2025-05-23T14:38:09Z</dcterms:created>
  <dcterms:modified xsi:type="dcterms:W3CDTF">2025-05-23T15:20:41Z</dcterms:modified>
</cp:coreProperties>
</file>