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66" r:id="rId6"/>
    <p:sldId id="258" r:id="rId7"/>
    <p:sldId id="260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inzel" panose="00000500000000000000" pitchFamily="2" charset="0"/>
              </a:rPr>
              <a:t>Music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Steering Committee 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27" y="4236097"/>
            <a:ext cx="2323322" cy="2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Résolution</a:t>
            </a:r>
            <a:r>
              <a:rPr lang="en-US" dirty="0">
                <a:solidFill>
                  <a:schemeClr val="tx2"/>
                </a:solidFill>
              </a:rPr>
              <a:t> des </a:t>
            </a:r>
            <a:r>
              <a:rPr lang="en-US" dirty="0" err="1">
                <a:solidFill>
                  <a:schemeClr val="tx2"/>
                </a:solidFill>
              </a:rPr>
              <a:t>problèmes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web :</a:t>
            </a:r>
          </a:p>
          <a:p>
            <a:pPr lvl="1"/>
            <a:r>
              <a:rPr lang="en-US" dirty="0" err="1"/>
              <a:t>Refonte</a:t>
            </a:r>
            <a:r>
              <a:rPr lang="en-US" dirty="0"/>
              <a:t> du site vitrine (</a:t>
            </a:r>
            <a:r>
              <a:rPr lang="en-US" dirty="0" err="1"/>
              <a:t>changement</a:t>
            </a:r>
            <a:r>
              <a:rPr lang="en-US" dirty="0"/>
              <a:t> de </a:t>
            </a:r>
            <a:r>
              <a:rPr lang="en-US" dirty="0" err="1"/>
              <a:t>thème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Refonte</a:t>
            </a:r>
            <a:r>
              <a:rPr lang="en-US" dirty="0"/>
              <a:t> de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endParaRPr lang="en-US" dirty="0"/>
          </a:p>
          <a:p>
            <a:pPr lvl="1"/>
            <a:r>
              <a:rPr lang="en-US" dirty="0" err="1"/>
              <a:t>Implémentation</a:t>
            </a:r>
            <a:r>
              <a:rPr lang="en-US" dirty="0"/>
              <a:t> API Rest </a:t>
            </a:r>
            <a:r>
              <a:rPr lang="en-US" dirty="0" err="1"/>
              <a:t>côté</a:t>
            </a:r>
            <a:r>
              <a:rPr lang="en-US" dirty="0"/>
              <a:t> client</a:t>
            </a:r>
          </a:p>
          <a:p>
            <a:pPr lvl="1"/>
            <a:endParaRPr lang="en-US" dirty="0"/>
          </a:p>
          <a:p>
            <a:r>
              <a:rPr lang="en-US" dirty="0" err="1"/>
              <a:t>Logiciel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L’import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repensé</a:t>
            </a:r>
            <a:r>
              <a:rPr lang="en-US" dirty="0"/>
              <a:t>, avec </a:t>
            </a:r>
            <a:r>
              <a:rPr lang="en-US" dirty="0" err="1"/>
              <a:t>simon_o</a:t>
            </a:r>
            <a:r>
              <a:rPr lang="en-US" dirty="0"/>
              <a:t>, </a:t>
            </a:r>
            <a:r>
              <a:rPr lang="en-US" dirty="0" err="1"/>
              <a:t>harrau_j</a:t>
            </a:r>
            <a:r>
              <a:rPr lang="en-US" dirty="0"/>
              <a:t> et </a:t>
            </a:r>
            <a:r>
              <a:rPr lang="en-US" dirty="0" err="1"/>
              <a:t>racaud_j</a:t>
            </a:r>
            <a:r>
              <a:rPr lang="en-US" dirty="0"/>
              <a:t>, pour </a:t>
            </a:r>
            <a:r>
              <a:rPr lang="en-US" dirty="0" err="1"/>
              <a:t>correspondre</a:t>
            </a:r>
            <a:r>
              <a:rPr lang="en-US" dirty="0"/>
              <a:t> aux </a:t>
            </a:r>
            <a:r>
              <a:rPr lang="en-US" dirty="0" err="1"/>
              <a:t>attentes</a:t>
            </a:r>
            <a:r>
              <a:rPr lang="en-US" dirty="0"/>
              <a:t> et au </a:t>
            </a:r>
            <a:r>
              <a:rPr lang="en-US" dirty="0" err="1"/>
              <a:t>projet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nzel" panose="00000500000000000000" pitchFamily="2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Sommaire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dirty="0" err="1"/>
              <a:t>projet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Communication </a:t>
            </a:r>
            <a:r>
              <a:rPr lang="en-US" sz="2400" dirty="0" err="1"/>
              <a:t>externe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Organisation</a:t>
            </a:r>
            <a:r>
              <a:rPr lang="en-US" sz="2400" dirty="0"/>
              <a:t> de </a:t>
            </a:r>
            <a:r>
              <a:rPr lang="en-US" sz="2400" dirty="0" err="1"/>
              <a:t>l’équipe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Organisation</a:t>
            </a:r>
            <a:r>
              <a:rPr lang="en-US" sz="2400" dirty="0"/>
              <a:t> du </a:t>
            </a:r>
            <a:r>
              <a:rPr lang="en-US" sz="2400" dirty="0" err="1"/>
              <a:t>projet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Problèmes</a:t>
            </a:r>
            <a:r>
              <a:rPr lang="en-US" sz="2400" dirty="0"/>
              <a:t> </a:t>
            </a:r>
            <a:r>
              <a:rPr lang="en-US" sz="2400" dirty="0" err="1"/>
              <a:t>rencontrés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Résolution</a:t>
            </a:r>
            <a:r>
              <a:rPr lang="en-US" sz="2400" dirty="0"/>
              <a:t> des </a:t>
            </a:r>
            <a:r>
              <a:rPr lang="en-US" sz="2400" dirty="0" err="1"/>
              <a:t>problèmes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5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 </a:t>
            </a:r>
            <a:r>
              <a:rPr lang="en-US" dirty="0" err="1">
                <a:solidFill>
                  <a:schemeClr val="tx2"/>
                </a:solidFill>
              </a:rPr>
              <a:t>projet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Logiciel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de partitions de </a:t>
            </a:r>
            <a:r>
              <a:rPr lang="en-US" dirty="0" err="1"/>
              <a:t>musique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un instrument de </a:t>
            </a:r>
            <a:r>
              <a:rPr lang="en-US" dirty="0" err="1"/>
              <a:t>musique</a:t>
            </a:r>
            <a:r>
              <a:rPr lang="en-US" dirty="0"/>
              <a:t> </a:t>
            </a:r>
            <a:r>
              <a:rPr lang="en-US" dirty="0" err="1"/>
              <a:t>branché</a:t>
            </a:r>
            <a:r>
              <a:rPr lang="en-US" dirty="0"/>
              <a:t> à </a:t>
            </a:r>
            <a:r>
              <a:rPr lang="en-US" dirty="0" err="1"/>
              <a:t>l’ordinateur</a:t>
            </a:r>
            <a:endParaRPr lang="en-US" dirty="0"/>
          </a:p>
          <a:p>
            <a:pPr lvl="1"/>
            <a:r>
              <a:rPr lang="en-US" dirty="0"/>
              <a:t>Windows et Mac</a:t>
            </a:r>
          </a:p>
          <a:p>
            <a:endParaRPr lang="en-US" sz="800" dirty="0"/>
          </a:p>
          <a:p>
            <a:r>
              <a:rPr lang="en-US" dirty="0"/>
              <a:t>Site Web:</a:t>
            </a:r>
          </a:p>
          <a:p>
            <a:pPr lvl="1"/>
            <a:r>
              <a:rPr lang="en-US" dirty="0"/>
              <a:t>Site vitrine</a:t>
            </a:r>
          </a:p>
          <a:p>
            <a:pPr lvl="1"/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endParaRPr lang="en-US" dirty="0"/>
          </a:p>
          <a:p>
            <a:endParaRPr lang="en-US" sz="700" dirty="0"/>
          </a:p>
          <a:p>
            <a:r>
              <a:rPr lang="en-US" dirty="0"/>
              <a:t>Applications mobiles:</a:t>
            </a:r>
          </a:p>
          <a:p>
            <a:pPr lvl="1"/>
            <a:r>
              <a:rPr lang="en-US" dirty="0"/>
              <a:t>Android, iOS, Windows Phone</a:t>
            </a:r>
          </a:p>
          <a:p>
            <a:pPr lvl="1"/>
            <a:r>
              <a:rPr lang="fr-FR" dirty="0"/>
              <a:t>Fonctionnalités</a:t>
            </a:r>
            <a:r>
              <a:rPr lang="en-US" dirty="0"/>
              <a:t> de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 </a:t>
            </a:r>
            <a:r>
              <a:rPr lang="en-US" dirty="0" err="1">
                <a:solidFill>
                  <a:schemeClr val="tx2"/>
                </a:solidFill>
              </a:rPr>
              <a:t>projet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Logiciel</a:t>
            </a:r>
            <a:r>
              <a:rPr lang="en-US" dirty="0"/>
              <a:t> à 40%</a:t>
            </a:r>
          </a:p>
          <a:p>
            <a:endParaRPr lang="en-US" sz="700" dirty="0"/>
          </a:p>
          <a:p>
            <a:r>
              <a:rPr lang="en-US" dirty="0"/>
              <a:t>Site Web</a:t>
            </a:r>
          </a:p>
          <a:p>
            <a:pPr lvl="1"/>
            <a:r>
              <a:rPr lang="en-US" dirty="0"/>
              <a:t>Site vitrine à 80%</a:t>
            </a:r>
          </a:p>
          <a:p>
            <a:pPr lvl="1"/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r>
              <a:rPr lang="en-US" dirty="0"/>
              <a:t> à 50%</a:t>
            </a:r>
          </a:p>
          <a:p>
            <a:endParaRPr lang="en-US" sz="700" dirty="0"/>
          </a:p>
          <a:p>
            <a:r>
              <a:rPr lang="en-US" dirty="0"/>
              <a:t>Applications mobiles </a:t>
            </a:r>
            <a:r>
              <a:rPr lang="en-US" dirty="0" err="1"/>
              <a:t>terminées</a:t>
            </a:r>
            <a:endParaRPr lang="en-US" dirty="0"/>
          </a:p>
          <a:p>
            <a:pPr lvl="1"/>
            <a:r>
              <a:rPr lang="en-US" dirty="0"/>
              <a:t>Sur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plateformes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Communication </a:t>
            </a:r>
            <a:r>
              <a:rPr lang="en-US" dirty="0" err="1">
                <a:solidFill>
                  <a:schemeClr val="tx2"/>
                </a:solidFill>
              </a:rPr>
              <a:t>externe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Twitter/Facebook</a:t>
            </a:r>
          </a:p>
          <a:p>
            <a:r>
              <a:rPr lang="en-US" dirty="0"/>
              <a:t>Forum de </a:t>
            </a:r>
            <a:r>
              <a:rPr lang="en-US" dirty="0" err="1"/>
              <a:t>musique</a:t>
            </a:r>
            <a:endParaRPr lang="en-US" dirty="0"/>
          </a:p>
          <a:p>
            <a:r>
              <a:rPr lang="en-US" dirty="0" err="1"/>
              <a:t>Vidéo</a:t>
            </a:r>
            <a:r>
              <a:rPr lang="en-US" dirty="0"/>
              <a:t> de promotion </a:t>
            </a:r>
            <a:r>
              <a:rPr lang="en-US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318224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Organisation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de </a:t>
            </a:r>
            <a:r>
              <a:rPr lang="en-US" sz="2800" dirty="0" err="1">
                <a:solidFill>
                  <a:schemeClr val="tx2"/>
                </a:solidFill>
              </a:rPr>
              <a:t>l’Équipe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Jonathan Racaud (</a:t>
            </a:r>
            <a:r>
              <a:rPr lang="en-US" sz="2000" dirty="0" err="1"/>
              <a:t>racaud_j</a:t>
            </a:r>
            <a:r>
              <a:rPr lang="en-US" sz="2000" dirty="0"/>
              <a:t>) : Chef </a:t>
            </a:r>
            <a:r>
              <a:rPr lang="en-US" sz="2000" dirty="0" err="1"/>
              <a:t>d’équipe</a:t>
            </a:r>
            <a:r>
              <a:rPr lang="en-US" sz="2000" dirty="0"/>
              <a:t>, </a:t>
            </a:r>
            <a:r>
              <a:rPr lang="en-US" sz="2000" dirty="0" err="1"/>
              <a:t>gère</a:t>
            </a:r>
            <a:r>
              <a:rPr lang="en-US" sz="2000" dirty="0"/>
              <a:t> les reunions et </a:t>
            </a:r>
            <a:r>
              <a:rPr lang="en-US" sz="2000" dirty="0" err="1"/>
              <a:t>donne</a:t>
            </a:r>
            <a:r>
              <a:rPr lang="en-US" sz="2000" dirty="0"/>
              <a:t> les </a:t>
            </a:r>
            <a:r>
              <a:rPr lang="en-US" sz="2000" dirty="0" err="1"/>
              <a:t>tâches</a:t>
            </a:r>
            <a:r>
              <a:rPr lang="en-US" sz="2000" dirty="0"/>
              <a:t> à </a:t>
            </a:r>
            <a:r>
              <a:rPr lang="en-US" sz="2000" dirty="0" err="1"/>
              <a:t>effectuer</a:t>
            </a:r>
            <a:endParaRPr lang="en-US" sz="2000" dirty="0"/>
          </a:p>
          <a:p>
            <a:r>
              <a:rPr lang="en-US" sz="2000" dirty="0"/>
              <a:t>Jeremy </a:t>
            </a:r>
            <a:r>
              <a:rPr lang="en-US" sz="2000" dirty="0" err="1"/>
              <a:t>Harrault</a:t>
            </a:r>
            <a:r>
              <a:rPr lang="en-US" sz="2000" dirty="0"/>
              <a:t> (</a:t>
            </a:r>
            <a:r>
              <a:rPr lang="en-US" sz="2000" dirty="0" err="1"/>
              <a:t>harrau_j</a:t>
            </a:r>
            <a:r>
              <a:rPr lang="en-US" sz="2000" dirty="0"/>
              <a:t>) : Assistant chef </a:t>
            </a:r>
            <a:r>
              <a:rPr lang="en-US" sz="2000" dirty="0" err="1"/>
              <a:t>d’équipe</a:t>
            </a:r>
            <a:r>
              <a:rPr lang="en-US" sz="2000" dirty="0"/>
              <a:t>, </a:t>
            </a:r>
            <a:r>
              <a:rPr lang="en-US" sz="2000" dirty="0" err="1"/>
              <a:t>developpeur</a:t>
            </a:r>
            <a:r>
              <a:rPr lang="en-US" sz="2000" dirty="0"/>
              <a:t> Android, </a:t>
            </a:r>
            <a:r>
              <a:rPr lang="en-US" sz="2000" dirty="0" err="1"/>
              <a:t>superviseur</a:t>
            </a:r>
            <a:r>
              <a:rPr lang="en-US" sz="2000" dirty="0"/>
              <a:t> et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“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Fréquencielle</a:t>
            </a:r>
            <a:r>
              <a:rPr lang="en-US" sz="2000" dirty="0"/>
              <a:t>” sur le </a:t>
            </a:r>
            <a:r>
              <a:rPr lang="en-US" sz="2000" dirty="0" err="1"/>
              <a:t>logiciel</a:t>
            </a:r>
            <a:endParaRPr lang="en-US" sz="2000" dirty="0"/>
          </a:p>
          <a:p>
            <a:r>
              <a:rPr lang="en-US" sz="2000" dirty="0"/>
              <a:t>Julien </a:t>
            </a:r>
            <a:r>
              <a:rPr lang="en-US" sz="2000" dirty="0" err="1"/>
              <a:t>Blondeel</a:t>
            </a:r>
            <a:r>
              <a:rPr lang="en-US" sz="2000" dirty="0"/>
              <a:t> (</a:t>
            </a:r>
            <a:r>
              <a:rPr lang="en-US" sz="2000" dirty="0" err="1"/>
              <a:t>blonde_j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“</a:t>
            </a:r>
            <a:r>
              <a:rPr lang="en-US" sz="2000" dirty="0" err="1"/>
              <a:t>Gestion</a:t>
            </a:r>
            <a:r>
              <a:rPr lang="en-US" sz="2000" dirty="0"/>
              <a:t> de </a:t>
            </a:r>
            <a:r>
              <a:rPr lang="en-US" sz="2000" dirty="0" err="1"/>
              <a:t>projet</a:t>
            </a:r>
            <a:r>
              <a:rPr lang="en-US" sz="2000" dirty="0"/>
              <a:t>” et “</a:t>
            </a:r>
            <a:r>
              <a:rPr lang="en-US" sz="2000" dirty="0" err="1"/>
              <a:t>Édition</a:t>
            </a:r>
            <a:r>
              <a:rPr lang="en-US" sz="2000" dirty="0"/>
              <a:t> de partition” sur le </a:t>
            </a:r>
            <a:r>
              <a:rPr lang="en-US" sz="2000" dirty="0" err="1"/>
              <a:t>logiciel</a:t>
            </a:r>
            <a:r>
              <a:rPr lang="en-US" sz="2000" dirty="0"/>
              <a:t>.</a:t>
            </a:r>
          </a:p>
          <a:p>
            <a:r>
              <a:rPr lang="en-US" sz="2000" dirty="0"/>
              <a:t>Antoine Simon (</a:t>
            </a:r>
            <a:r>
              <a:rPr lang="en-US" sz="2000" dirty="0" err="1"/>
              <a:t>simon_o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IOS,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”import” sur le </a:t>
            </a:r>
            <a:r>
              <a:rPr lang="en-US" sz="2000" dirty="0" err="1"/>
              <a:t>logiciel</a:t>
            </a:r>
            <a:r>
              <a:rPr lang="en-US" sz="2000" dirty="0"/>
              <a:t>.</a:t>
            </a:r>
          </a:p>
          <a:p>
            <a:r>
              <a:rPr lang="en-US" sz="2000" dirty="0"/>
              <a:t>Simon </a:t>
            </a:r>
            <a:r>
              <a:rPr lang="en-US" sz="2000" dirty="0" err="1"/>
              <a:t>Daguenet</a:t>
            </a:r>
            <a:r>
              <a:rPr lang="en-US" sz="2000" dirty="0"/>
              <a:t> (</a:t>
            </a:r>
            <a:r>
              <a:rPr lang="en-US" sz="2000" dirty="0" err="1"/>
              <a:t>daguen_s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Windows Phone, </a:t>
            </a:r>
            <a:r>
              <a:rPr lang="en-US" sz="2000" dirty="0" err="1"/>
              <a:t>développeur</a:t>
            </a:r>
            <a:r>
              <a:rPr lang="en-US" sz="2000" dirty="0"/>
              <a:t> sur “</a:t>
            </a:r>
            <a:r>
              <a:rPr lang="en-US" sz="2000" dirty="0" err="1"/>
              <a:t>l’acquisition</a:t>
            </a:r>
            <a:r>
              <a:rPr lang="en-US" sz="2000"/>
              <a:t> MIDI” </a:t>
            </a:r>
            <a:r>
              <a:rPr lang="en-US" sz="2000" dirty="0"/>
              <a:t>sur le </a:t>
            </a:r>
            <a:r>
              <a:rPr lang="en-US" sz="2000" dirty="0" err="1"/>
              <a:t>logiciel</a:t>
            </a:r>
            <a:endParaRPr lang="en-US" sz="2000" dirty="0"/>
          </a:p>
          <a:p>
            <a:r>
              <a:rPr lang="en-US" sz="2000" dirty="0"/>
              <a:t>Florian </a:t>
            </a:r>
            <a:r>
              <a:rPr lang="en-US" sz="2000" dirty="0" err="1"/>
              <a:t>Corradin</a:t>
            </a:r>
            <a:r>
              <a:rPr lang="en-US" sz="2000" dirty="0"/>
              <a:t> (</a:t>
            </a:r>
            <a:r>
              <a:rPr lang="en-US" sz="2000" dirty="0" err="1"/>
              <a:t>corrad_f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API Rest, </a:t>
            </a:r>
            <a:r>
              <a:rPr lang="en-US" sz="2000" dirty="0" err="1"/>
              <a:t>développeur</a:t>
            </a:r>
            <a:r>
              <a:rPr lang="en-US" sz="2000" dirty="0"/>
              <a:t> “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Fréquencielle</a:t>
            </a:r>
            <a:r>
              <a:rPr lang="en-US" sz="2000" dirty="0"/>
              <a:t>” sur le </a:t>
            </a:r>
            <a:r>
              <a:rPr lang="en-US" sz="2000" dirty="0" err="1"/>
              <a:t>logiciel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5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Organisation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Du </a:t>
            </a:r>
            <a:r>
              <a:rPr lang="en-US" sz="2800" dirty="0" err="1">
                <a:solidFill>
                  <a:schemeClr val="tx2"/>
                </a:solidFill>
              </a:rPr>
              <a:t>projet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de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r>
              <a:rPr lang="en-US" dirty="0"/>
              <a:t> et communication</a:t>
            </a:r>
          </a:p>
          <a:p>
            <a:pPr lvl="1"/>
            <a:r>
              <a:rPr lang="en-US" dirty="0"/>
              <a:t>Slack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outil</a:t>
            </a:r>
            <a:r>
              <a:rPr lang="en-US" dirty="0"/>
              <a:t> de communication</a:t>
            </a:r>
          </a:p>
          <a:p>
            <a:pPr lvl="1"/>
            <a:r>
              <a:rPr lang="en-US" dirty="0"/>
              <a:t>Google Hangout pour les reunions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visio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endParaRPr lang="en-US" dirty="0"/>
          </a:p>
          <a:p>
            <a:pPr lvl="1"/>
            <a:r>
              <a:rPr lang="en-US" dirty="0"/>
              <a:t>Google Calendar pour la </a:t>
            </a:r>
            <a:r>
              <a:rPr lang="en-US" dirty="0" err="1"/>
              <a:t>gestion</a:t>
            </a:r>
            <a:r>
              <a:rPr lang="en-US" dirty="0"/>
              <a:t> des reunions</a:t>
            </a:r>
          </a:p>
          <a:p>
            <a:endParaRPr lang="en-US" sz="700" dirty="0"/>
          </a:p>
          <a:p>
            <a:r>
              <a:rPr lang="en-US" dirty="0" err="1"/>
              <a:t>Outils</a:t>
            </a:r>
            <a:r>
              <a:rPr lang="en-US" dirty="0"/>
              <a:t> pour le travail à </a:t>
            </a:r>
            <a:r>
              <a:rPr lang="en-US" dirty="0" err="1"/>
              <a:t>effectuer</a:t>
            </a:r>
            <a:endParaRPr lang="en-US" dirty="0"/>
          </a:p>
          <a:p>
            <a:pPr lvl="1"/>
            <a:r>
              <a:rPr lang="en-US" dirty="0"/>
              <a:t>Gantt </a:t>
            </a:r>
            <a:r>
              <a:rPr lang="en-US" dirty="0" err="1"/>
              <a:t>comme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Trello pour les </a:t>
            </a: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intermédiaires</a:t>
            </a:r>
            <a:endParaRPr lang="en-US" dirty="0"/>
          </a:p>
          <a:p>
            <a:pPr lvl="1"/>
            <a:r>
              <a:rPr lang="en-US" dirty="0" err="1"/>
              <a:t>Bugtracking</a:t>
            </a:r>
            <a:r>
              <a:rPr lang="en-US" dirty="0"/>
              <a:t> pour les corrections</a:t>
            </a:r>
          </a:p>
          <a:p>
            <a:endParaRPr lang="en-US" sz="700" dirty="0"/>
          </a:p>
          <a:p>
            <a:r>
              <a:rPr lang="en-US" dirty="0"/>
              <a:t>Passage à </a:t>
            </a:r>
            <a:r>
              <a:rPr lang="en-US" dirty="0" err="1"/>
              <a:t>Gitlab</a:t>
            </a:r>
            <a:r>
              <a:rPr lang="en-US" dirty="0"/>
              <a:t> pour la </a:t>
            </a:r>
            <a:r>
              <a:rPr lang="en-US" dirty="0" err="1"/>
              <a:t>gestion</a:t>
            </a:r>
            <a:r>
              <a:rPr lang="en-US" dirty="0"/>
              <a:t> des sources du </a:t>
            </a:r>
            <a:r>
              <a:rPr lang="en-US" dirty="0" err="1"/>
              <a:t>logiciel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Problèmes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rencontrés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Site Web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vitrine :</a:t>
            </a:r>
          </a:p>
          <a:p>
            <a:pPr lvl="1"/>
            <a:r>
              <a:rPr lang="en-US" dirty="0" err="1"/>
              <a:t>Thème</a:t>
            </a:r>
            <a:r>
              <a:rPr lang="en-US" dirty="0"/>
              <a:t> </a:t>
            </a:r>
            <a:r>
              <a:rPr lang="en-US" dirty="0" err="1"/>
              <a:t>lourd</a:t>
            </a:r>
            <a:endParaRPr lang="en-US" dirty="0"/>
          </a:p>
          <a:p>
            <a:pPr lvl="1"/>
            <a:r>
              <a:rPr lang="en-US" dirty="0"/>
              <a:t>Pas </a:t>
            </a:r>
            <a:r>
              <a:rPr lang="en-US" dirty="0" err="1"/>
              <a:t>accueillant</a:t>
            </a:r>
            <a:endParaRPr lang="en-US" dirty="0"/>
          </a:p>
          <a:p>
            <a:pPr lvl="1"/>
            <a:r>
              <a:rPr lang="en-US" dirty="0"/>
              <a:t>Mal </a:t>
            </a:r>
            <a:r>
              <a:rPr lang="en-US" dirty="0" err="1"/>
              <a:t>implémenté</a:t>
            </a:r>
            <a:endParaRPr lang="en-US" dirty="0"/>
          </a:p>
          <a:p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Non responsive</a:t>
            </a:r>
          </a:p>
          <a:p>
            <a:pPr lvl="1"/>
            <a:r>
              <a:rPr lang="en-US" dirty="0" err="1"/>
              <a:t>Manque</a:t>
            </a:r>
            <a:r>
              <a:rPr lang="en-US" dirty="0"/>
              <a:t> de </a:t>
            </a:r>
            <a:r>
              <a:rPr lang="en-US" dirty="0" err="1"/>
              <a:t>connaissances</a:t>
            </a:r>
            <a:r>
              <a:rPr lang="en-US" dirty="0"/>
              <a:t> et de </a:t>
            </a:r>
            <a:r>
              <a:rPr lang="en-US" dirty="0" err="1"/>
              <a:t>maîtrise</a:t>
            </a:r>
            <a:r>
              <a:rPr lang="en-US" dirty="0"/>
              <a:t> sur le front-end</a:t>
            </a:r>
          </a:p>
          <a:p>
            <a:r>
              <a:rPr lang="en-US" dirty="0"/>
              <a:t>Site web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général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Vielle version de Symfony</a:t>
            </a:r>
          </a:p>
          <a:p>
            <a:pPr lvl="1"/>
            <a:r>
              <a:rPr lang="en-US" dirty="0" err="1"/>
              <a:t>Incompatibilité</a:t>
            </a:r>
            <a:r>
              <a:rPr lang="en-US" dirty="0"/>
              <a:t> </a:t>
            </a:r>
            <a:r>
              <a:rPr lang="en-US" dirty="0" err="1"/>
              <a:t>grandissante</a:t>
            </a:r>
            <a:r>
              <a:rPr lang="en-US" dirty="0"/>
              <a:t> avec </a:t>
            </a:r>
            <a:r>
              <a:rPr lang="en-US" dirty="0" err="1"/>
              <a:t>certains</a:t>
            </a:r>
            <a:r>
              <a:rPr lang="en-US" dirty="0"/>
              <a:t> bundles</a:t>
            </a:r>
          </a:p>
        </p:txBody>
      </p:sp>
    </p:spTree>
    <p:extLst>
      <p:ext uri="{BB962C8B-B14F-4D97-AF65-F5344CB8AC3E}">
        <p14:creationId xmlns:p14="http://schemas.microsoft.com/office/powerpoint/2010/main" val="319153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Problèmes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rencontrés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rgbClr val="4CAF50"/>
                </a:solidFill>
              </a:rPr>
              <a:t>Logiciel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Fonctionalités</a:t>
            </a:r>
            <a:r>
              <a:rPr lang="en-US" dirty="0"/>
              <a:t> du </a:t>
            </a:r>
            <a:r>
              <a:rPr lang="en-US" dirty="0" err="1"/>
              <a:t>Logiciel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Export MIDI de la </a:t>
            </a:r>
            <a:r>
              <a:rPr lang="en-US" dirty="0" err="1"/>
              <a:t>bibliothèque</a:t>
            </a:r>
            <a:r>
              <a:rPr lang="en-US" dirty="0"/>
              <a:t> GUIDO non </a:t>
            </a:r>
            <a:r>
              <a:rPr lang="en-US" dirty="0" err="1"/>
              <a:t>fonctionel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Pas de </a:t>
            </a:r>
            <a:r>
              <a:rPr lang="en-US" dirty="0" err="1"/>
              <a:t>bibliothèque</a:t>
            </a:r>
            <a:r>
              <a:rPr lang="en-US" dirty="0"/>
              <a:t> pour le player sur Mac OS.</a:t>
            </a:r>
          </a:p>
          <a:p>
            <a:pPr lvl="1"/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Fréquencielle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 FFT ne nous </a:t>
            </a:r>
            <a:r>
              <a:rPr lang="en-US" dirty="0" err="1"/>
              <a:t>permettrait</a:t>
            </a:r>
            <a:r>
              <a:rPr lang="en-US" dirty="0"/>
              <a:t> pas de </a:t>
            </a:r>
            <a:r>
              <a:rPr lang="en-US" dirty="0" err="1"/>
              <a:t>reconnaitre</a:t>
            </a:r>
            <a:r>
              <a:rPr lang="en-US" dirty="0"/>
              <a:t> les accords avec </a:t>
            </a:r>
            <a:r>
              <a:rPr lang="en-US" dirty="0" err="1"/>
              <a:t>précision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Réflexion</a:t>
            </a:r>
            <a:r>
              <a:rPr lang="en-US" dirty="0"/>
              <a:t> sur </a:t>
            </a:r>
            <a:r>
              <a:rPr lang="en-US" dirty="0" err="1"/>
              <a:t>l’import</a:t>
            </a:r>
            <a:endParaRPr lang="en-US" dirty="0"/>
          </a:p>
          <a:p>
            <a:pPr lvl="1"/>
            <a:r>
              <a:rPr lang="en-US" dirty="0" err="1"/>
              <a:t>L’objet</a:t>
            </a:r>
            <a:r>
              <a:rPr lang="en-US" dirty="0"/>
              <a:t> GUIDO </a:t>
            </a:r>
            <a:r>
              <a:rPr lang="en-US" dirty="0" err="1"/>
              <a:t>retourné</a:t>
            </a:r>
            <a:r>
              <a:rPr lang="en-US" dirty="0"/>
              <a:t> par la </a:t>
            </a:r>
            <a:r>
              <a:rPr lang="en-US" dirty="0" err="1"/>
              <a:t>librairie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 ne </a:t>
            </a:r>
            <a:r>
              <a:rPr lang="en-US" dirty="0" err="1"/>
              <a:t>pouvait</a:t>
            </a:r>
            <a:r>
              <a:rPr lang="en-US" dirty="0"/>
              <a:t> pas </a:t>
            </a:r>
            <a:r>
              <a:rPr lang="en-US" dirty="0" err="1"/>
              <a:t>fonctionner</a:t>
            </a:r>
            <a:r>
              <a:rPr lang="en-US" dirty="0"/>
              <a:t> avec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66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431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Le projet</vt:lpstr>
      <vt:lpstr>Communication externe</vt:lpstr>
      <vt:lpstr>Organisation de l’Équipe</vt:lpstr>
      <vt:lpstr>Organisation Du projet</vt:lpstr>
      <vt:lpstr>Problèmes rencontrés Site Web</vt:lpstr>
      <vt:lpstr>Problèmes rencontrés Logiciel</vt:lpstr>
      <vt:lpstr>Résolution des problèmes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33</cp:revision>
  <dcterms:created xsi:type="dcterms:W3CDTF">2016-05-17T15:50:10Z</dcterms:created>
  <dcterms:modified xsi:type="dcterms:W3CDTF">2016-05-20T11:00:20Z</dcterms:modified>
</cp:coreProperties>
</file>