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66" r:id="rId6"/>
    <p:sldId id="258" r:id="rId7"/>
    <p:sldId id="260" r:id="rId8"/>
    <p:sldId id="268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inzel" panose="00000500000000000000" pitchFamily="2" charset="0"/>
              </a:rPr>
              <a:t>Music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Steering Committee 3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27" y="4236097"/>
            <a:ext cx="2323322" cy="2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Problèmes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rencontrés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 err="1">
                <a:solidFill>
                  <a:srgbClr val="4CAF50"/>
                </a:solidFill>
              </a:rPr>
              <a:t>Logiciel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 des </a:t>
            </a:r>
            <a:r>
              <a:rPr lang="en-US" dirty="0" err="1"/>
              <a:t>bibliothèques</a:t>
            </a:r>
            <a:r>
              <a:rPr lang="en-US" dirty="0"/>
              <a:t> sous Mac OS</a:t>
            </a:r>
          </a:p>
          <a:p>
            <a:endParaRPr lang="en-US" dirty="0"/>
          </a:p>
          <a:p>
            <a:r>
              <a:rPr lang="en-US" dirty="0" err="1"/>
              <a:t>Imprécision</a:t>
            </a:r>
            <a:r>
              <a:rPr lang="en-US" dirty="0"/>
              <a:t> des </a:t>
            </a:r>
            <a:r>
              <a:rPr lang="en-US" dirty="0" err="1"/>
              <a:t>algorithmes</a:t>
            </a:r>
            <a:r>
              <a:rPr lang="en-US" dirty="0"/>
              <a:t> </a:t>
            </a:r>
            <a:r>
              <a:rPr lang="en-US" dirty="0" err="1"/>
              <a:t>d’analyse</a:t>
            </a:r>
            <a:r>
              <a:rPr lang="en-US" dirty="0"/>
              <a:t> audio</a:t>
            </a:r>
          </a:p>
        </p:txBody>
      </p:sp>
    </p:spTree>
    <p:extLst>
      <p:ext uri="{BB962C8B-B14F-4D97-AF65-F5344CB8AC3E}">
        <p14:creationId xmlns:p14="http://schemas.microsoft.com/office/powerpoint/2010/main" val="390266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Résolution</a:t>
            </a:r>
            <a:r>
              <a:rPr lang="en-US" dirty="0">
                <a:solidFill>
                  <a:schemeClr val="tx2"/>
                </a:solidFill>
              </a:rPr>
              <a:t> des </a:t>
            </a:r>
            <a:r>
              <a:rPr lang="en-US" dirty="0" err="1">
                <a:solidFill>
                  <a:schemeClr val="tx2"/>
                </a:solidFill>
              </a:rPr>
              <a:t>problèmes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20069"/>
            <a:ext cx="9784080" cy="4206240"/>
          </a:xfrm>
        </p:spPr>
        <p:txBody>
          <a:bodyPr/>
          <a:lstStyle/>
          <a:p>
            <a:r>
              <a:rPr lang="en-US" dirty="0"/>
              <a:t>Passage Mac OS -&gt; Linux</a:t>
            </a:r>
          </a:p>
          <a:p>
            <a:r>
              <a:rPr lang="en-US" dirty="0" err="1"/>
              <a:t>Redéfinition</a:t>
            </a:r>
            <a:r>
              <a:rPr lang="en-US" dirty="0"/>
              <a:t> </a:t>
            </a:r>
            <a:r>
              <a:rPr lang="en-US" dirty="0" err="1"/>
              <a:t>cible</a:t>
            </a:r>
            <a:r>
              <a:rPr lang="en-US" dirty="0"/>
              <a:t> et </a:t>
            </a:r>
            <a:r>
              <a:rPr lang="en-US" dirty="0" err="1"/>
              <a:t>moyens</a:t>
            </a:r>
            <a:r>
              <a:rPr lang="en-US" dirty="0"/>
              <a:t> de communication</a:t>
            </a:r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de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bibliothèques</a:t>
            </a:r>
            <a:r>
              <a:rPr lang="en-US" dirty="0"/>
              <a:t> pour </a:t>
            </a:r>
            <a:r>
              <a:rPr lang="en-US" dirty="0" err="1"/>
              <a:t>l’analyse</a:t>
            </a:r>
            <a:r>
              <a:rPr lang="en-US" dirty="0"/>
              <a:t> audio</a:t>
            </a:r>
          </a:p>
          <a:p>
            <a:r>
              <a:rPr lang="en-US" dirty="0" err="1"/>
              <a:t>Calibrer</a:t>
            </a:r>
            <a:r>
              <a:rPr lang="en-US" dirty="0"/>
              <a:t> le </a:t>
            </a:r>
            <a:r>
              <a:rPr lang="en-US" dirty="0" err="1"/>
              <a:t>logiciel</a:t>
            </a:r>
            <a:r>
              <a:rPr lang="en-US" dirty="0"/>
              <a:t> sur le piano </a:t>
            </a:r>
            <a:r>
              <a:rPr lang="en-US" dirty="0" err="1"/>
              <a:t>utilisé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nzel" panose="00000500000000000000" pitchFamily="2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Sommaire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dirty="0" err="1"/>
              <a:t>projet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Communication </a:t>
            </a:r>
            <a:r>
              <a:rPr lang="en-US" sz="2400" dirty="0" err="1"/>
              <a:t>externe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Organisation</a:t>
            </a:r>
            <a:r>
              <a:rPr lang="en-US" sz="2400" dirty="0"/>
              <a:t> de </a:t>
            </a:r>
            <a:r>
              <a:rPr lang="en-US" sz="2400" dirty="0" err="1"/>
              <a:t>l’équipe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Organisation</a:t>
            </a:r>
            <a:r>
              <a:rPr lang="en-US" sz="2400" dirty="0"/>
              <a:t> du </a:t>
            </a:r>
            <a:r>
              <a:rPr lang="en-US" sz="2400" dirty="0" err="1"/>
              <a:t>projet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Challenge EIP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Problèmes</a:t>
            </a:r>
            <a:r>
              <a:rPr lang="en-US" sz="2400" dirty="0"/>
              <a:t> </a:t>
            </a:r>
            <a:r>
              <a:rPr lang="en-US" sz="2400" dirty="0" err="1"/>
              <a:t>rencontrés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Résolution</a:t>
            </a:r>
            <a:r>
              <a:rPr lang="en-US" sz="2400" dirty="0"/>
              <a:t> des </a:t>
            </a:r>
            <a:r>
              <a:rPr lang="en-US" sz="2400" dirty="0" err="1"/>
              <a:t>problèmes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5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 </a:t>
            </a:r>
            <a:r>
              <a:rPr lang="en-US" dirty="0" err="1">
                <a:solidFill>
                  <a:schemeClr val="tx2"/>
                </a:solidFill>
              </a:rPr>
              <a:t>projet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Logiciel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de partitions de </a:t>
            </a:r>
            <a:r>
              <a:rPr lang="en-US" dirty="0" err="1"/>
              <a:t>musique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un instrument de </a:t>
            </a:r>
            <a:r>
              <a:rPr lang="en-US" dirty="0" err="1"/>
              <a:t>musique</a:t>
            </a:r>
            <a:r>
              <a:rPr lang="en-US" dirty="0"/>
              <a:t> </a:t>
            </a:r>
            <a:r>
              <a:rPr lang="en-US" dirty="0" err="1"/>
              <a:t>branché</a:t>
            </a:r>
            <a:r>
              <a:rPr lang="en-US" dirty="0"/>
              <a:t> à </a:t>
            </a:r>
            <a:r>
              <a:rPr lang="en-US" dirty="0" err="1"/>
              <a:t>l’ordinateur</a:t>
            </a:r>
            <a:endParaRPr lang="en-US" dirty="0"/>
          </a:p>
          <a:p>
            <a:pPr lvl="1"/>
            <a:r>
              <a:rPr lang="en-US" dirty="0"/>
              <a:t>Windows</a:t>
            </a:r>
          </a:p>
          <a:p>
            <a:endParaRPr lang="en-US" sz="800" dirty="0"/>
          </a:p>
          <a:p>
            <a:r>
              <a:rPr lang="en-US" dirty="0"/>
              <a:t>Site Web:</a:t>
            </a:r>
          </a:p>
          <a:p>
            <a:pPr lvl="1"/>
            <a:r>
              <a:rPr lang="en-US" dirty="0"/>
              <a:t>Site vitrine</a:t>
            </a:r>
          </a:p>
          <a:p>
            <a:pPr lvl="1"/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endParaRPr lang="en-US" dirty="0"/>
          </a:p>
          <a:p>
            <a:endParaRPr lang="en-US" sz="700" dirty="0"/>
          </a:p>
          <a:p>
            <a:r>
              <a:rPr lang="en-US" dirty="0"/>
              <a:t>Applications mobiles:</a:t>
            </a:r>
          </a:p>
          <a:p>
            <a:pPr lvl="1"/>
            <a:r>
              <a:rPr lang="en-US" dirty="0"/>
              <a:t>Android, iOS, Windows Phone</a:t>
            </a:r>
          </a:p>
          <a:p>
            <a:pPr lvl="1"/>
            <a:r>
              <a:rPr lang="fr-FR" dirty="0"/>
              <a:t>Fonctionnalités</a:t>
            </a:r>
            <a:r>
              <a:rPr lang="en-US" dirty="0"/>
              <a:t> de </a:t>
            </a:r>
            <a:r>
              <a:rPr lang="en-US" dirty="0" err="1"/>
              <a:t>l’espace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 </a:t>
            </a:r>
            <a:r>
              <a:rPr lang="en-US" dirty="0" err="1">
                <a:solidFill>
                  <a:schemeClr val="tx2"/>
                </a:solidFill>
              </a:rPr>
              <a:t>projet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Logiciel</a:t>
            </a:r>
            <a:r>
              <a:rPr lang="en-US" dirty="0"/>
              <a:t> à 90%</a:t>
            </a:r>
          </a:p>
          <a:p>
            <a:endParaRPr lang="en-US" sz="700" dirty="0"/>
          </a:p>
          <a:p>
            <a:r>
              <a:rPr lang="en-US" dirty="0"/>
              <a:t>Site Web</a:t>
            </a:r>
          </a:p>
          <a:p>
            <a:pPr lvl="1"/>
            <a:r>
              <a:rPr lang="en-US" dirty="0"/>
              <a:t>Site vitrine à 100%</a:t>
            </a:r>
          </a:p>
          <a:p>
            <a:pPr lvl="1"/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communautaire</a:t>
            </a:r>
            <a:r>
              <a:rPr lang="en-US" dirty="0"/>
              <a:t> à 100%</a:t>
            </a:r>
          </a:p>
          <a:p>
            <a:endParaRPr lang="en-US" sz="700" dirty="0"/>
          </a:p>
          <a:p>
            <a:r>
              <a:rPr lang="en-US" dirty="0"/>
              <a:t>Applications mobiles </a:t>
            </a:r>
            <a:r>
              <a:rPr lang="en-US" dirty="0" err="1"/>
              <a:t>terminées</a:t>
            </a:r>
            <a:endParaRPr lang="en-US" dirty="0"/>
          </a:p>
          <a:p>
            <a:pPr lvl="1"/>
            <a:r>
              <a:rPr lang="en-US" dirty="0"/>
              <a:t>Sur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plateformes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Communication </a:t>
            </a:r>
            <a:r>
              <a:rPr lang="en-US" dirty="0" err="1">
                <a:solidFill>
                  <a:schemeClr val="tx2"/>
                </a:solidFill>
              </a:rPr>
              <a:t>externe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début </a:t>
            </a:r>
            <a:r>
              <a:rPr lang="en-US" dirty="0" err="1"/>
              <a:t>Octobre</a:t>
            </a:r>
            <a:endParaRPr lang="en-US" dirty="0"/>
          </a:p>
          <a:p>
            <a:pPr lvl="1"/>
            <a:r>
              <a:rPr lang="en-US" dirty="0"/>
              <a:t>33+ Follower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95 likes</a:t>
            </a:r>
          </a:p>
          <a:p>
            <a:r>
              <a:rPr lang="en-US" dirty="0"/>
              <a:t>Forum de </a:t>
            </a:r>
            <a:r>
              <a:rPr lang="en-US" dirty="0" err="1"/>
              <a:t>musique</a:t>
            </a:r>
            <a:r>
              <a:rPr lang="en-US" dirty="0"/>
              <a:t> (x)</a:t>
            </a:r>
          </a:p>
          <a:p>
            <a:r>
              <a:rPr lang="en-US" dirty="0" err="1"/>
              <a:t>Vidéo</a:t>
            </a:r>
            <a:r>
              <a:rPr lang="en-US" dirty="0"/>
              <a:t> de promotion </a:t>
            </a:r>
            <a:r>
              <a:rPr lang="en-US" dirty="0" err="1"/>
              <a:t>youtube</a:t>
            </a:r>
            <a:r>
              <a:rPr lang="en-US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318224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Organisation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de </a:t>
            </a:r>
            <a:r>
              <a:rPr lang="en-US" sz="2800" dirty="0" err="1">
                <a:solidFill>
                  <a:schemeClr val="tx2"/>
                </a:solidFill>
              </a:rPr>
              <a:t>l’Équipe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Jonathan Racaud (</a:t>
            </a:r>
            <a:r>
              <a:rPr lang="en-US" sz="2000" dirty="0" err="1"/>
              <a:t>racaud_j</a:t>
            </a:r>
            <a:r>
              <a:rPr lang="en-US" sz="2000" dirty="0"/>
              <a:t>) : Chef </a:t>
            </a:r>
            <a:r>
              <a:rPr lang="en-US" sz="2000" dirty="0" err="1"/>
              <a:t>d’équipe</a:t>
            </a:r>
            <a:r>
              <a:rPr lang="en-US" sz="2000" dirty="0"/>
              <a:t>, </a:t>
            </a:r>
            <a:r>
              <a:rPr lang="en-US" sz="2000" dirty="0" err="1"/>
              <a:t>gère</a:t>
            </a:r>
            <a:r>
              <a:rPr lang="en-US" sz="2000" dirty="0"/>
              <a:t> les reunions et </a:t>
            </a:r>
            <a:r>
              <a:rPr lang="en-US" sz="2000" dirty="0" err="1"/>
              <a:t>donne</a:t>
            </a:r>
            <a:r>
              <a:rPr lang="en-US" sz="2000" dirty="0"/>
              <a:t> les </a:t>
            </a:r>
            <a:r>
              <a:rPr lang="en-US" sz="2000" dirty="0" err="1"/>
              <a:t>tâches</a:t>
            </a:r>
            <a:r>
              <a:rPr lang="en-US" sz="2000" dirty="0"/>
              <a:t> à </a:t>
            </a:r>
            <a:r>
              <a:rPr lang="en-US" sz="2000" dirty="0" err="1"/>
              <a:t>effectuer</a:t>
            </a:r>
            <a:r>
              <a:rPr lang="en-US" sz="2000" dirty="0"/>
              <a:t>, </a:t>
            </a:r>
            <a:r>
              <a:rPr lang="en-US" sz="2000" dirty="0" err="1"/>
              <a:t>développeur</a:t>
            </a:r>
            <a:r>
              <a:rPr lang="en-US" sz="2000" dirty="0"/>
              <a:t> web et </a:t>
            </a:r>
            <a:r>
              <a:rPr lang="en-US" sz="2000" dirty="0" err="1"/>
              <a:t>renfort</a:t>
            </a:r>
            <a:r>
              <a:rPr lang="en-US" sz="2000" dirty="0"/>
              <a:t> sur </a:t>
            </a:r>
            <a:r>
              <a:rPr lang="en-US" sz="2000" dirty="0" err="1"/>
              <a:t>l’analyse</a:t>
            </a:r>
            <a:r>
              <a:rPr lang="en-US" sz="2000" dirty="0"/>
              <a:t> </a:t>
            </a:r>
            <a:r>
              <a:rPr lang="en-US" sz="2000" dirty="0" err="1"/>
              <a:t>fréquentielle</a:t>
            </a:r>
            <a:r>
              <a:rPr lang="en-US" sz="2000" dirty="0"/>
              <a:t>.</a:t>
            </a:r>
          </a:p>
          <a:p>
            <a:r>
              <a:rPr lang="en-US" sz="2000" dirty="0"/>
              <a:t>Jeremy </a:t>
            </a:r>
            <a:r>
              <a:rPr lang="en-US" sz="2000" dirty="0" err="1"/>
              <a:t>Harrault</a:t>
            </a:r>
            <a:r>
              <a:rPr lang="en-US" sz="2000" dirty="0"/>
              <a:t> (</a:t>
            </a:r>
            <a:r>
              <a:rPr lang="en-US" sz="2000" dirty="0" err="1"/>
              <a:t>harrau_j</a:t>
            </a:r>
            <a:r>
              <a:rPr lang="en-US" sz="2000" dirty="0"/>
              <a:t>) : Assistant chef </a:t>
            </a:r>
            <a:r>
              <a:rPr lang="en-US" sz="2000" dirty="0" err="1"/>
              <a:t>d’équipe</a:t>
            </a:r>
            <a:r>
              <a:rPr lang="en-US" sz="2000" dirty="0"/>
              <a:t>, </a:t>
            </a:r>
            <a:r>
              <a:rPr lang="en-US" sz="2000" dirty="0" err="1"/>
              <a:t>developpeur</a:t>
            </a:r>
            <a:r>
              <a:rPr lang="en-US" sz="2000" dirty="0"/>
              <a:t> Android, </a:t>
            </a:r>
            <a:r>
              <a:rPr lang="en-US" sz="2000" dirty="0" err="1"/>
              <a:t>superviseur</a:t>
            </a:r>
            <a:r>
              <a:rPr lang="en-US" sz="2000" dirty="0"/>
              <a:t> et </a:t>
            </a:r>
            <a:r>
              <a:rPr lang="en-US" sz="2000" dirty="0" err="1"/>
              <a:t>développeur</a:t>
            </a:r>
            <a:r>
              <a:rPr lang="en-US" sz="2000" dirty="0"/>
              <a:t> de la </a:t>
            </a:r>
            <a:r>
              <a:rPr lang="en-US" sz="2000" dirty="0" err="1"/>
              <a:t>partie</a:t>
            </a:r>
            <a:r>
              <a:rPr lang="en-US" sz="2000" dirty="0"/>
              <a:t> “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Fréquencielle</a:t>
            </a:r>
            <a:r>
              <a:rPr lang="en-US" sz="2000" dirty="0"/>
              <a:t>” sur le </a:t>
            </a:r>
            <a:r>
              <a:rPr lang="en-US" sz="2000" dirty="0" err="1"/>
              <a:t>logiciel</a:t>
            </a:r>
            <a:r>
              <a:rPr lang="en-US" sz="2000" dirty="0"/>
              <a:t>, communication Facebook</a:t>
            </a:r>
          </a:p>
          <a:p>
            <a:r>
              <a:rPr lang="en-US" sz="2000" dirty="0"/>
              <a:t>Julien </a:t>
            </a:r>
            <a:r>
              <a:rPr lang="en-US" sz="2000" dirty="0" err="1"/>
              <a:t>Blondeel</a:t>
            </a:r>
            <a:r>
              <a:rPr lang="en-US" sz="2000" dirty="0"/>
              <a:t> (</a:t>
            </a:r>
            <a:r>
              <a:rPr lang="en-US" sz="2000" dirty="0" err="1"/>
              <a:t>blonde_j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de la </a:t>
            </a:r>
            <a:r>
              <a:rPr lang="en-US" sz="2000" dirty="0" err="1"/>
              <a:t>partie</a:t>
            </a:r>
            <a:r>
              <a:rPr lang="en-US" sz="2000" dirty="0"/>
              <a:t> “</a:t>
            </a:r>
            <a:r>
              <a:rPr lang="en-US" sz="2000" dirty="0" err="1"/>
              <a:t>Gestion</a:t>
            </a:r>
            <a:r>
              <a:rPr lang="en-US" sz="2000" dirty="0"/>
              <a:t> de </a:t>
            </a:r>
            <a:r>
              <a:rPr lang="en-US" sz="2000" dirty="0" err="1"/>
              <a:t>projet</a:t>
            </a:r>
            <a:r>
              <a:rPr lang="en-US" sz="2000" dirty="0"/>
              <a:t>” et “</a:t>
            </a:r>
            <a:r>
              <a:rPr lang="en-US" sz="2000" dirty="0" err="1"/>
              <a:t>Édition</a:t>
            </a:r>
            <a:r>
              <a:rPr lang="en-US" sz="2000" dirty="0"/>
              <a:t> de partition” sur le </a:t>
            </a:r>
            <a:r>
              <a:rPr lang="en-US" sz="2000" dirty="0" err="1"/>
              <a:t>logiciel</a:t>
            </a:r>
            <a:r>
              <a:rPr lang="en-US" sz="2000" dirty="0"/>
              <a:t>, </a:t>
            </a:r>
            <a:r>
              <a:rPr lang="en-US" sz="2000" dirty="0" err="1"/>
              <a:t>renfort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fréquentielle</a:t>
            </a:r>
            <a:endParaRPr lang="en-US" sz="2000" dirty="0"/>
          </a:p>
          <a:p>
            <a:r>
              <a:rPr lang="en-US" sz="2000" dirty="0"/>
              <a:t>Antoine Simon (</a:t>
            </a:r>
            <a:r>
              <a:rPr lang="en-US" sz="2000" dirty="0" err="1"/>
              <a:t>simon_o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sur la </a:t>
            </a:r>
            <a:r>
              <a:rPr lang="en-US" sz="2000" dirty="0" err="1"/>
              <a:t>partie</a:t>
            </a:r>
            <a:r>
              <a:rPr lang="en-US" sz="2000" dirty="0"/>
              <a:t> “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Fréquentielle</a:t>
            </a:r>
            <a:r>
              <a:rPr lang="en-US" sz="2000" dirty="0"/>
              <a:t>”, communication Twitter</a:t>
            </a:r>
          </a:p>
          <a:p>
            <a:r>
              <a:rPr lang="en-US" sz="2000" dirty="0"/>
              <a:t>Simon </a:t>
            </a:r>
            <a:r>
              <a:rPr lang="en-US" sz="2000" dirty="0" err="1"/>
              <a:t>Daguenet</a:t>
            </a:r>
            <a:r>
              <a:rPr lang="en-US" sz="2000" dirty="0"/>
              <a:t> (</a:t>
            </a:r>
            <a:r>
              <a:rPr lang="en-US" sz="2000" dirty="0" err="1"/>
              <a:t>daguen_s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Windows UWP</a:t>
            </a:r>
          </a:p>
          <a:p>
            <a:r>
              <a:rPr lang="en-US" sz="2000" dirty="0"/>
              <a:t>Florian </a:t>
            </a:r>
            <a:r>
              <a:rPr lang="en-US" sz="2000" dirty="0" err="1"/>
              <a:t>Corradin</a:t>
            </a:r>
            <a:r>
              <a:rPr lang="en-US" sz="2000" dirty="0"/>
              <a:t> (</a:t>
            </a:r>
            <a:r>
              <a:rPr lang="en-US" sz="2000" dirty="0" err="1"/>
              <a:t>corrad_f</a:t>
            </a:r>
            <a:r>
              <a:rPr lang="en-US" sz="2000" dirty="0"/>
              <a:t>) : </a:t>
            </a:r>
            <a:r>
              <a:rPr lang="en-US" sz="2000" dirty="0" err="1"/>
              <a:t>Développeur</a:t>
            </a:r>
            <a:r>
              <a:rPr lang="en-US" sz="2000" dirty="0"/>
              <a:t> “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Fréquencielle</a:t>
            </a:r>
            <a:r>
              <a:rPr lang="en-US" sz="2000" dirty="0"/>
              <a:t>” sur le </a:t>
            </a:r>
            <a:r>
              <a:rPr lang="en-US" sz="2000" dirty="0" err="1"/>
              <a:t>logiciel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5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Organisation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Du </a:t>
            </a:r>
            <a:r>
              <a:rPr lang="en-US" sz="2800" dirty="0" err="1">
                <a:solidFill>
                  <a:schemeClr val="tx2"/>
                </a:solidFill>
              </a:rPr>
              <a:t>projet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Outils</a:t>
            </a:r>
            <a:r>
              <a:rPr lang="en-US" dirty="0"/>
              <a:t> de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l’équipe</a:t>
            </a:r>
            <a:r>
              <a:rPr lang="en-US" dirty="0"/>
              <a:t> et communication</a:t>
            </a:r>
          </a:p>
          <a:p>
            <a:pPr lvl="1"/>
            <a:r>
              <a:rPr lang="en-US" dirty="0"/>
              <a:t>Slack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outil</a:t>
            </a:r>
            <a:r>
              <a:rPr lang="en-US" dirty="0"/>
              <a:t> de communication</a:t>
            </a:r>
          </a:p>
          <a:p>
            <a:pPr lvl="1"/>
            <a:r>
              <a:rPr lang="en-US" dirty="0"/>
              <a:t>Google Hangout pour les reunions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visio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endParaRPr lang="en-US" dirty="0"/>
          </a:p>
          <a:p>
            <a:pPr lvl="1"/>
            <a:r>
              <a:rPr lang="en-US" dirty="0"/>
              <a:t>Google Calendar pour la </a:t>
            </a:r>
            <a:r>
              <a:rPr lang="en-US" dirty="0" err="1"/>
              <a:t>gestion</a:t>
            </a:r>
            <a:r>
              <a:rPr lang="en-US" dirty="0"/>
              <a:t> des </a:t>
            </a:r>
            <a:r>
              <a:rPr lang="en-US" dirty="0" err="1"/>
              <a:t>réunions</a:t>
            </a:r>
            <a:endParaRPr lang="en-US" dirty="0"/>
          </a:p>
          <a:p>
            <a:endParaRPr lang="en-US" sz="700" dirty="0"/>
          </a:p>
          <a:p>
            <a:r>
              <a:rPr lang="en-US" dirty="0" err="1"/>
              <a:t>Outils</a:t>
            </a:r>
            <a:r>
              <a:rPr lang="en-US" dirty="0"/>
              <a:t> pour le travail à </a:t>
            </a:r>
            <a:r>
              <a:rPr lang="en-US" dirty="0" err="1"/>
              <a:t>effectuer</a:t>
            </a:r>
            <a:endParaRPr lang="en-US" dirty="0"/>
          </a:p>
          <a:p>
            <a:pPr lvl="1"/>
            <a:r>
              <a:rPr lang="en-US" dirty="0" err="1"/>
              <a:t>Bugtracking</a:t>
            </a:r>
            <a:r>
              <a:rPr lang="en-US" dirty="0"/>
              <a:t> pour les corrections</a:t>
            </a:r>
          </a:p>
          <a:p>
            <a:endParaRPr lang="en-US" sz="700" dirty="0"/>
          </a:p>
          <a:p>
            <a:r>
              <a:rPr lang="en-US" dirty="0" err="1"/>
              <a:t>Gestion</a:t>
            </a:r>
            <a:r>
              <a:rPr lang="en-US" dirty="0"/>
              <a:t> des sources sur </a:t>
            </a:r>
            <a:r>
              <a:rPr lang="en-US" dirty="0" err="1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Challenge EIP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 Minutes de pitch</a:t>
            </a:r>
          </a:p>
          <a:p>
            <a:r>
              <a:rPr lang="fr-FR" dirty="0"/>
              <a:t>Mise en place de scénarios</a:t>
            </a:r>
          </a:p>
          <a:p>
            <a:r>
              <a:rPr lang="fr-FR" dirty="0"/>
              <a:t>Stabiliser le logiciel</a:t>
            </a:r>
          </a:p>
          <a:p>
            <a:r>
              <a:rPr lang="fr-FR" dirty="0"/>
              <a:t>Préparation des applications</a:t>
            </a:r>
          </a:p>
          <a:p>
            <a:endParaRPr lang="fr-FR" dirty="0"/>
          </a:p>
          <a:p>
            <a:r>
              <a:rPr lang="fr-FR" dirty="0"/>
              <a:t>15/10 -&gt; 16/10 :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de toutes les parties stables</a:t>
            </a:r>
          </a:p>
          <a:p>
            <a:r>
              <a:rPr lang="fr-FR" dirty="0"/>
              <a:t>17/10 -&gt; 19/10 : Préparation pitch + scénarios (Jonathan, Jeremy)</a:t>
            </a:r>
          </a:p>
          <a:p>
            <a:r>
              <a:rPr lang="fr-FR" dirty="0"/>
              <a:t>17/10 -&gt; 19/10 : Bug fixing (Autres membres)</a:t>
            </a:r>
          </a:p>
          <a:p>
            <a:r>
              <a:rPr lang="fr-FR" dirty="0"/>
              <a:t>20/10 : Challenge EIP</a:t>
            </a:r>
          </a:p>
        </p:txBody>
      </p:sp>
    </p:spTree>
    <p:extLst>
      <p:ext uri="{BB962C8B-B14F-4D97-AF65-F5344CB8AC3E}">
        <p14:creationId xmlns:p14="http://schemas.microsoft.com/office/powerpoint/2010/main" val="318889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Problèmes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rencontrés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Communication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Retard</a:t>
            </a:r>
          </a:p>
          <a:p>
            <a:r>
              <a:rPr lang="en-US" dirty="0" err="1"/>
              <a:t>Difficulté</a:t>
            </a:r>
            <a:r>
              <a:rPr lang="en-US" dirty="0"/>
              <a:t> à toucher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0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388</Words>
  <Application>Microsoft Office PowerPoint</Application>
  <PresentationFormat>Grand écran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Cinzel</vt:lpstr>
      <vt:lpstr>Corbel</vt:lpstr>
      <vt:lpstr>Wingdings</vt:lpstr>
      <vt:lpstr>MusicSheetWriterTheme</vt:lpstr>
      <vt:lpstr>Music Sheet Writer</vt:lpstr>
      <vt:lpstr>Sommaire</vt:lpstr>
      <vt:lpstr>Le projet</vt:lpstr>
      <vt:lpstr>Le projet</vt:lpstr>
      <vt:lpstr>Communication externe</vt:lpstr>
      <vt:lpstr>Organisation de l’Équipe</vt:lpstr>
      <vt:lpstr>Organisation Du projet</vt:lpstr>
      <vt:lpstr>Challenge EIP</vt:lpstr>
      <vt:lpstr>Problèmes rencontrés Communication</vt:lpstr>
      <vt:lpstr>Problèmes rencontrés Logiciel</vt:lpstr>
      <vt:lpstr>Résolution des problèmes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38</cp:revision>
  <dcterms:created xsi:type="dcterms:W3CDTF">2016-05-17T15:50:10Z</dcterms:created>
  <dcterms:modified xsi:type="dcterms:W3CDTF">2016-10-14T06:44:11Z</dcterms:modified>
</cp:coreProperties>
</file>