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74" r:id="rId4"/>
    <p:sldId id="257" r:id="rId5"/>
    <p:sldId id="262" r:id="rId6"/>
    <p:sldId id="265" r:id="rId7"/>
    <p:sldId id="276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inzel"/>
              </a:rPr>
              <a:t>Music</a:t>
            </a:r>
            <a:r>
              <a:rPr lang="en-US" dirty="0">
                <a:latin typeface="Cinzel"/>
              </a:rPr>
              <a:t>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6145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inzel"/>
              </a:rPr>
              <a:t>Suivi</a:t>
            </a:r>
            <a:r>
              <a:rPr lang="en-US" sz="2400" dirty="0">
                <a:latin typeface="Cinzel"/>
              </a:rPr>
              <a:t> Communication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4834458"/>
            <a:ext cx="2323322" cy="23233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5569116"/>
            <a:ext cx="1935987" cy="988589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524000" y="4548241"/>
            <a:ext cx="9144000" cy="4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Cinzel"/>
              </a:rPr>
              <a:t>17 Septembre 2016</a:t>
            </a:r>
          </a:p>
        </p:txBody>
      </p:sp>
    </p:spTree>
    <p:extLst>
      <p:ext uri="{BB962C8B-B14F-4D97-AF65-F5344CB8AC3E}">
        <p14:creationId xmlns:p14="http://schemas.microsoft.com/office/powerpoint/2010/main" val="29046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Sommaire</a:t>
            </a:r>
            <a:endParaRPr lang="en-GB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202919" y="2058333"/>
            <a:ext cx="9784080" cy="440778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Projet</a:t>
            </a:r>
          </a:p>
          <a:p>
            <a:r>
              <a:rPr lang="fr-FR"/>
              <a:t>Les Actions de Communications</a:t>
            </a:r>
            <a:endParaRPr lang="fr-FR" dirty="0"/>
          </a:p>
          <a:p>
            <a:r>
              <a:rPr lang="fr-FR" dirty="0"/>
              <a:t>Objectifs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Qu’est ce que Music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Writer</a:t>
            </a:r>
            <a:r>
              <a:rPr lang="fr-FR" dirty="0"/>
              <a:t>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4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tx2"/>
                </a:solidFill>
              </a:rPr>
              <a:t>Le projet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0553" y="1993223"/>
            <a:ext cx="5076583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Logiciel : </a:t>
            </a:r>
          </a:p>
          <a:p>
            <a:pPr lvl="1" algn="just"/>
            <a:r>
              <a:rPr lang="fr-FR" b="1" dirty="0"/>
              <a:t>Création automatique de partitions de musique</a:t>
            </a:r>
            <a:r>
              <a:rPr lang="fr-FR" dirty="0"/>
              <a:t> depuis un instrument de musique branché à l’ordinateur</a:t>
            </a:r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r>
              <a:rPr lang="fr-FR" dirty="0"/>
              <a:t>Site Web et applications mobiles:</a:t>
            </a:r>
          </a:p>
          <a:p>
            <a:pPr lvl="1" algn="just"/>
            <a:r>
              <a:rPr lang="fr-FR" b="1" dirty="0"/>
              <a:t>Espace communautaire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33" y="911900"/>
            <a:ext cx="5225162" cy="5754950"/>
          </a:xfrm>
          <a:prstGeom prst="round2DiagRect">
            <a:avLst>
              <a:gd name="adj1" fmla="val 8275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5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Les actions de communication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d’une page Facebook et compte Twitter</a:t>
            </a:r>
          </a:p>
          <a:p>
            <a:r>
              <a:rPr lang="fr-FR" dirty="0"/>
              <a:t>Mise en place d’une bêta fermée :</a:t>
            </a:r>
          </a:p>
          <a:p>
            <a:pPr lvl="1"/>
            <a:r>
              <a:rPr lang="fr-FR" dirty="0"/>
              <a:t>Inscription jusqu’au : 7 Octobre 2016</a:t>
            </a:r>
          </a:p>
          <a:p>
            <a:pPr lvl="1"/>
            <a:r>
              <a:rPr lang="fr-FR" dirty="0"/>
              <a:t>Accès au logiciel : 10 Octobre 2016</a:t>
            </a:r>
          </a:p>
          <a:p>
            <a:r>
              <a:rPr lang="fr-FR" dirty="0"/>
              <a:t>Mise en place d’une bêta ouverte en Novembre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7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Forum de musiciens</a:t>
            </a:r>
          </a:p>
          <a:p>
            <a:r>
              <a:rPr lang="fr-FR" dirty="0" err="1"/>
              <a:t>Reddit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4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4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604</TotalTime>
  <Words>100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Cinzel</vt:lpstr>
      <vt:lpstr>Corbel</vt:lpstr>
      <vt:lpstr>Wingdings</vt:lpstr>
      <vt:lpstr>MusicSheetWriterTheme</vt:lpstr>
      <vt:lpstr>Music Sheet Writer</vt:lpstr>
      <vt:lpstr>Sommaire</vt:lpstr>
      <vt:lpstr>Le Projet</vt:lpstr>
      <vt:lpstr>Le projet</vt:lpstr>
      <vt:lpstr>Les actions de communication</vt:lpstr>
      <vt:lpstr>Objectifs</vt:lpstr>
      <vt:lpstr>Objectifs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jonathan racaud</cp:lastModifiedBy>
  <cp:revision>107</cp:revision>
  <dcterms:created xsi:type="dcterms:W3CDTF">2016-05-17T15:50:10Z</dcterms:created>
  <dcterms:modified xsi:type="dcterms:W3CDTF">2016-09-17T06:54:37Z</dcterms:modified>
</cp:coreProperties>
</file>