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74" r:id="rId4"/>
    <p:sldId id="324" r:id="rId5"/>
    <p:sldId id="264" r:id="rId6"/>
    <p:sldId id="325" r:id="rId7"/>
    <p:sldId id="326" r:id="rId8"/>
    <p:sldId id="327" r:id="rId9"/>
    <p:sldId id="328" r:id="rId10"/>
    <p:sldId id="329" r:id="rId11"/>
    <p:sldId id="33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B73F-B889-46DF-BDC0-B9D6D79F0205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D1D7-4C2C-4F51-963F-489AD3781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7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inzel"/>
              </a:rPr>
              <a:t>Music</a:t>
            </a:r>
            <a:r>
              <a:rPr lang="en-US" dirty="0">
                <a:latin typeface="Cinzel"/>
              </a:rPr>
              <a:t> Sheet Writer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461450"/>
          </a:xfrm>
        </p:spPr>
        <p:txBody>
          <a:bodyPr>
            <a:normAutofit/>
          </a:bodyPr>
          <a:lstStyle/>
          <a:p>
            <a:r>
              <a:rPr lang="fr-FR" sz="2400" dirty="0" err="1">
                <a:latin typeface="Cinzel"/>
              </a:rPr>
              <a:t>Follow</a:t>
            </a:r>
            <a:r>
              <a:rPr lang="fr-FR" sz="2400" dirty="0">
                <a:latin typeface="Cinzel"/>
              </a:rPr>
              <a:t>-up Décembre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4834458"/>
            <a:ext cx="2323322" cy="23233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49" y="5569116"/>
            <a:ext cx="1935987" cy="988589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524000" y="4548241"/>
            <a:ext cx="9144000" cy="46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Cinzel"/>
              </a:rPr>
              <a:t>3 Décembre 2016</a:t>
            </a:r>
          </a:p>
        </p:txBody>
      </p:sp>
    </p:spTree>
    <p:extLst>
      <p:ext uri="{BB962C8B-B14F-4D97-AF65-F5344CB8AC3E}">
        <p14:creationId xmlns:p14="http://schemas.microsoft.com/office/powerpoint/2010/main" val="29046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Résultats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10423024" cy="4206240"/>
          </a:xfrm>
        </p:spPr>
        <p:txBody>
          <a:bodyPr>
            <a:normAutofit/>
          </a:bodyPr>
          <a:lstStyle/>
          <a:p>
            <a:r>
              <a:rPr lang="fr-FR" dirty="0"/>
              <a:t>Résultat mitigé</a:t>
            </a:r>
          </a:p>
          <a:p>
            <a:pPr lvl="1"/>
            <a:r>
              <a:rPr lang="fr-FR" dirty="0"/>
              <a:t>Réussi : Si on considère les obstacles, notre engagement et le CDC</a:t>
            </a:r>
          </a:p>
          <a:p>
            <a:pPr lvl="1"/>
            <a:r>
              <a:rPr lang="fr-FR" dirty="0"/>
              <a:t>Echec : Si on considère notre ambition initiale</a:t>
            </a:r>
          </a:p>
          <a:p>
            <a:r>
              <a:rPr lang="fr-FR" dirty="0"/>
              <a:t>Bonne gestion du groupe dans l’ensemble, malgré les hauts et les bas</a:t>
            </a:r>
          </a:p>
          <a:p>
            <a:r>
              <a:rPr lang="fr-FR" dirty="0"/>
              <a:t>Bon rendu et rendez-vous</a:t>
            </a:r>
          </a:p>
          <a:p>
            <a:r>
              <a:rPr lang="fr-FR" dirty="0"/>
              <a:t>Démonstration de faible qualité avec un manque de professionnalisme</a:t>
            </a:r>
          </a:p>
          <a:p>
            <a:r>
              <a:rPr lang="fr-FR" dirty="0"/>
              <a:t>Echec communication externe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7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10423024" cy="4206240"/>
          </a:xfrm>
        </p:spPr>
        <p:txBody>
          <a:bodyPr>
            <a:normAutofit/>
          </a:bodyPr>
          <a:lstStyle/>
          <a:p>
            <a:r>
              <a:rPr lang="en-US" dirty="0"/>
              <a:t>Bon </a:t>
            </a:r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globalité</a:t>
            </a:r>
            <a:endParaRPr lang="fr-FR" dirty="0"/>
          </a:p>
          <a:p>
            <a:r>
              <a:rPr lang="fr-FR" dirty="0"/>
              <a:t>Bonne gestion du groupe dans l’ensemble, malgré les hauts et les bas</a:t>
            </a:r>
          </a:p>
          <a:p>
            <a:r>
              <a:rPr lang="fr-FR" dirty="0"/>
              <a:t>Très mauvaise communication externe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7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7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Sommaire</a:t>
            </a:r>
            <a:endParaRPr lang="en-GB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202919" y="2058333"/>
            <a:ext cx="9784080" cy="440778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Travail depuis le suivi de Novembre</a:t>
            </a:r>
          </a:p>
          <a:p>
            <a:r>
              <a:rPr lang="fr-FR" dirty="0"/>
              <a:t>Rétrospective</a:t>
            </a:r>
          </a:p>
          <a:p>
            <a:pPr lvl="1"/>
            <a:r>
              <a:rPr lang="fr-FR" dirty="0"/>
              <a:t>Idée du projet</a:t>
            </a:r>
          </a:p>
          <a:p>
            <a:pPr lvl="1"/>
            <a:r>
              <a:rPr lang="fr-FR" dirty="0"/>
              <a:t>Documentation</a:t>
            </a:r>
          </a:p>
          <a:p>
            <a:pPr lvl="1"/>
            <a:r>
              <a:rPr lang="fr-FR" dirty="0"/>
              <a:t>TA / Suivi / </a:t>
            </a:r>
            <a:r>
              <a:rPr lang="fr-FR" dirty="0" err="1"/>
              <a:t>Steering</a:t>
            </a:r>
            <a:r>
              <a:rPr lang="fr-FR" dirty="0"/>
              <a:t> </a:t>
            </a:r>
            <a:r>
              <a:rPr lang="fr-FR" dirty="0" err="1"/>
              <a:t>Committee</a:t>
            </a:r>
            <a:endParaRPr lang="fr-FR" dirty="0"/>
          </a:p>
          <a:p>
            <a:pPr lvl="1"/>
            <a:r>
              <a:rPr lang="fr-FR" dirty="0"/>
              <a:t>Gestion du groupe</a:t>
            </a:r>
          </a:p>
          <a:p>
            <a:pPr lvl="1"/>
            <a:r>
              <a:rPr lang="fr-FR" dirty="0"/>
              <a:t>Promotion du projet</a:t>
            </a:r>
          </a:p>
          <a:p>
            <a:pPr lvl="1"/>
            <a:r>
              <a:rPr lang="fr-FR" dirty="0"/>
              <a:t>Résultat</a:t>
            </a:r>
          </a:p>
          <a:p>
            <a:pPr lvl="1"/>
            <a:r>
              <a:rPr lang="fr-FR" dirty="0"/>
              <a:t>Conclusion</a:t>
            </a:r>
          </a:p>
          <a:p>
            <a:r>
              <a:rPr lang="fr-FR" dirty="0"/>
              <a:t>Questions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depuis Novembre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Qui a fait quoi depuis le </a:t>
            </a:r>
            <a:r>
              <a:rPr lang="fr-FR" dirty="0" err="1"/>
              <a:t>follow</a:t>
            </a:r>
            <a:r>
              <a:rPr lang="fr-FR" dirty="0"/>
              <a:t>-up de Novembre ? Les objectifs ont-ils été remplis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4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Rétrospective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 est le bilan de ces deux années et demi de travail sur l’EIP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4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Idée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10423024" cy="4206240"/>
          </a:xfrm>
        </p:spPr>
        <p:txBody>
          <a:bodyPr>
            <a:normAutofit/>
          </a:bodyPr>
          <a:lstStyle/>
          <a:p>
            <a:r>
              <a:rPr lang="fr-FR" dirty="0"/>
              <a:t>Projet Innovant / Adapté au contexte de l’EIP</a:t>
            </a:r>
          </a:p>
          <a:p>
            <a:endParaRPr lang="fr-FR" dirty="0"/>
          </a:p>
          <a:p>
            <a:r>
              <a:rPr lang="fr-FR" dirty="0"/>
              <a:t>Manque de connaissance du </a:t>
            </a:r>
            <a:r>
              <a:rPr lang="fr-FR" dirty="0" err="1"/>
              <a:t>Lab</a:t>
            </a:r>
            <a:r>
              <a:rPr lang="fr-FR" dirty="0"/>
              <a:t> EIP/ Manque de recherche de notre part</a:t>
            </a:r>
          </a:p>
          <a:p>
            <a:endParaRPr lang="fr-FR" dirty="0"/>
          </a:p>
          <a:p>
            <a:r>
              <a:rPr lang="fr-FR" dirty="0"/>
              <a:t>Charge de travail trop important</a:t>
            </a:r>
          </a:p>
          <a:p>
            <a:pPr lvl="1"/>
            <a:r>
              <a:rPr lang="fr-FR" dirty="0"/>
              <a:t>L’espace communautaire apporte une valeur ajoutée trop faible pour la charge de travail qu’elle nécessite</a:t>
            </a:r>
          </a:p>
          <a:p>
            <a:endParaRPr lang="fr-FR" dirty="0"/>
          </a:p>
          <a:p>
            <a:r>
              <a:rPr lang="fr-FR" dirty="0"/>
              <a:t>Redirection des responsables vers les groupes en fonction des compétences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Documentation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10423024" cy="420624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Bonne organisation interne mais manque de professionnalisme de notre part</a:t>
            </a:r>
          </a:p>
          <a:p>
            <a:endParaRPr lang="fr-FR" dirty="0"/>
          </a:p>
          <a:p>
            <a:r>
              <a:rPr lang="fr-FR" dirty="0"/>
              <a:t>Documentation trop éloignée des documents professionnels</a:t>
            </a:r>
          </a:p>
          <a:p>
            <a:endParaRPr lang="fr-FR" dirty="0"/>
          </a:p>
          <a:p>
            <a:r>
              <a:rPr lang="fr-FR" dirty="0"/>
              <a:t>Manque d’exploitation des documents après correction</a:t>
            </a:r>
          </a:p>
          <a:p>
            <a:endParaRPr lang="fr-FR" dirty="0"/>
          </a:p>
          <a:p>
            <a:r>
              <a:rPr lang="fr-FR" dirty="0"/>
              <a:t>Nous ne sommes pas capable d’écrire un document professionnel</a:t>
            </a:r>
          </a:p>
          <a:p>
            <a:endParaRPr lang="fr-FR" dirty="0"/>
          </a:p>
          <a:p>
            <a:r>
              <a:rPr lang="fr-FR" dirty="0"/>
              <a:t>Donner un exemple de document professionnel serait pertinent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TA / Suivi / </a:t>
            </a:r>
            <a:r>
              <a:rPr lang="en-GB" dirty="0">
                <a:solidFill>
                  <a:schemeClr val="tx2"/>
                </a:solidFill>
              </a:rPr>
              <a:t>Steering Committee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79"/>
            <a:ext cx="10423024" cy="4380731"/>
          </a:xfrm>
        </p:spPr>
        <p:txBody>
          <a:bodyPr>
            <a:normAutofit fontScale="85000" lnSpcReduction="10000"/>
          </a:bodyPr>
          <a:lstStyle/>
          <a:p>
            <a:r>
              <a:rPr lang="fr-FR" sz="2600" dirty="0"/>
              <a:t>TA : Nécessaire et bon sur la forme</a:t>
            </a:r>
          </a:p>
          <a:p>
            <a:pPr lvl="1"/>
            <a:r>
              <a:rPr lang="fr-FR" sz="2200" dirty="0"/>
              <a:t>Un seul intervenant pour le groupe sur tous les TA ?</a:t>
            </a:r>
          </a:p>
          <a:p>
            <a:endParaRPr lang="fr-FR" sz="2600" dirty="0"/>
          </a:p>
          <a:p>
            <a:r>
              <a:rPr lang="fr-FR" sz="2600" dirty="0"/>
              <a:t>Suivi : Nécessaire</a:t>
            </a:r>
          </a:p>
          <a:p>
            <a:endParaRPr lang="fr-FR" sz="2600" dirty="0"/>
          </a:p>
          <a:p>
            <a:r>
              <a:rPr lang="fr-FR" sz="2600" dirty="0"/>
              <a:t>TA &amp; Suivi : Différences difficile à cerner parfois / Des informations sont redondantes</a:t>
            </a:r>
          </a:p>
          <a:p>
            <a:pPr lvl="1"/>
            <a:r>
              <a:rPr lang="fr-FR" sz="2200" dirty="0"/>
              <a:t>Tours de table utiles ?</a:t>
            </a:r>
          </a:p>
          <a:p>
            <a:pPr lvl="1"/>
            <a:r>
              <a:rPr lang="fr-FR" sz="2200" dirty="0"/>
              <a:t>Visio &amp; physique ?</a:t>
            </a:r>
          </a:p>
          <a:p>
            <a:endParaRPr lang="fr-FR" sz="2600" dirty="0"/>
          </a:p>
          <a:p>
            <a:r>
              <a:rPr lang="en-GB" sz="2600" dirty="0"/>
              <a:t>Steering Committee : Inutile</a:t>
            </a:r>
          </a:p>
          <a:p>
            <a:pPr lvl="1"/>
            <a:r>
              <a:rPr lang="fr-FR" sz="2200" dirty="0"/>
              <a:t>Pourquoi obligatoire ?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0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Gestion du groupe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10423024" cy="4206240"/>
          </a:xfrm>
        </p:spPr>
        <p:txBody>
          <a:bodyPr>
            <a:normAutofit/>
          </a:bodyPr>
          <a:lstStyle/>
          <a:p>
            <a:r>
              <a:rPr lang="fr-FR" dirty="0"/>
              <a:t>Organisation</a:t>
            </a:r>
          </a:p>
          <a:p>
            <a:pPr lvl="1"/>
            <a:r>
              <a:rPr lang="fr-FR" dirty="0"/>
              <a:t>Jonathan : Chef de projet</a:t>
            </a:r>
          </a:p>
          <a:p>
            <a:pPr lvl="1"/>
            <a:r>
              <a:rPr lang="fr-FR" dirty="0"/>
              <a:t>Jeremy : Assistant chef de projet</a:t>
            </a:r>
          </a:p>
          <a:p>
            <a:endParaRPr lang="fr-FR" dirty="0"/>
          </a:p>
          <a:p>
            <a:r>
              <a:rPr lang="fr-FR" dirty="0"/>
              <a:t>Difficultés attendues mais des imprévus à l’international</a:t>
            </a:r>
          </a:p>
          <a:p>
            <a:endParaRPr lang="fr-FR" dirty="0"/>
          </a:p>
          <a:p>
            <a:r>
              <a:rPr lang="fr-FR" dirty="0"/>
              <a:t>Problème de communication et de dépendance de certaines personnes</a:t>
            </a:r>
          </a:p>
          <a:p>
            <a:endParaRPr lang="fr-FR" dirty="0"/>
          </a:p>
          <a:p>
            <a:r>
              <a:rPr lang="fr-FR" dirty="0"/>
              <a:t>Réunions irrégulières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Promotion Extérieur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10423024" cy="4206240"/>
          </a:xfrm>
        </p:spPr>
        <p:txBody>
          <a:bodyPr>
            <a:normAutofit/>
          </a:bodyPr>
          <a:lstStyle/>
          <a:p>
            <a:r>
              <a:rPr lang="fr-FR" dirty="0"/>
              <a:t>Manque de régularité sur les suivis communication</a:t>
            </a:r>
          </a:p>
          <a:p>
            <a:endParaRPr lang="fr-FR" dirty="0"/>
          </a:p>
          <a:p>
            <a:r>
              <a:rPr lang="fr-FR" dirty="0"/>
              <a:t>Manque d’intérêt pour la communication</a:t>
            </a:r>
          </a:p>
          <a:p>
            <a:pPr lvl="1"/>
            <a:r>
              <a:rPr lang="fr-FR" dirty="0"/>
              <a:t>Communication statique depuis </a:t>
            </a:r>
            <a:r>
              <a:rPr lang="fr-FR" dirty="0" err="1"/>
              <a:t>Forward</a:t>
            </a:r>
            <a:endParaRPr lang="fr-FR" dirty="0"/>
          </a:p>
          <a:p>
            <a:endParaRPr lang="fr-FR" dirty="0"/>
          </a:p>
          <a:p>
            <a:r>
              <a:rPr lang="fr-FR" dirty="0"/>
              <a:t>Difficulté à cibler</a:t>
            </a:r>
          </a:p>
          <a:p>
            <a:pPr lvl="1"/>
            <a:r>
              <a:rPr lang="fr-FR" dirty="0"/>
              <a:t>Départ d’une solution pour façonner un problème</a:t>
            </a:r>
          </a:p>
          <a:p>
            <a:endParaRPr lang="fr-FR" dirty="0"/>
          </a:p>
          <a:p>
            <a:r>
              <a:rPr lang="fr-FR" dirty="0"/>
              <a:t>Manque de confiance dans le produit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97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sicSheetWriterTheme">
  <a:themeElements>
    <a:clrScheme name="Personnalisé 1">
      <a:dk1>
        <a:srgbClr val="000000"/>
      </a:dk1>
      <a:lt1>
        <a:srgbClr val="FFFFFF"/>
      </a:lt1>
      <a:dk2>
        <a:srgbClr val="3F51B5"/>
      </a:dk2>
      <a:lt2>
        <a:srgbClr val="4CAF50"/>
      </a:lt2>
      <a:accent1>
        <a:srgbClr val="303F9F"/>
      </a:accent1>
      <a:accent2>
        <a:srgbClr val="3F51B5"/>
      </a:accent2>
      <a:accent3>
        <a:srgbClr val="C5CAE9"/>
      </a:accent3>
      <a:accent4>
        <a:srgbClr val="000000"/>
      </a:accent4>
      <a:accent5>
        <a:srgbClr val="000000"/>
      </a:accent5>
      <a:accent6>
        <a:srgbClr val="000000"/>
      </a:accent6>
      <a:hlink>
        <a:srgbClr val="4CAF50"/>
      </a:hlink>
      <a:folHlink>
        <a:srgbClr val="92D050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SheetWriterTheme" id="{B030F093-6DFB-4131-A8BD-8A2B16A33EB3}" vid="{40454DEC-FB68-444F-B16F-AB0D744631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1954</TotalTime>
  <Words>367</Words>
  <Application>Microsoft Office PowerPoint</Application>
  <PresentationFormat>Grand écran</PresentationFormat>
  <Paragraphs>83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Calibri</vt:lpstr>
      <vt:lpstr>Cinzel</vt:lpstr>
      <vt:lpstr>Corbel</vt:lpstr>
      <vt:lpstr>Wingdings</vt:lpstr>
      <vt:lpstr>MusicSheetWriterTheme</vt:lpstr>
      <vt:lpstr>Music Sheet Writer</vt:lpstr>
      <vt:lpstr>Sommaire</vt:lpstr>
      <vt:lpstr>Travail depuis Novembre</vt:lpstr>
      <vt:lpstr>Rétrospective</vt:lpstr>
      <vt:lpstr>Idée du projet</vt:lpstr>
      <vt:lpstr>Documentation</vt:lpstr>
      <vt:lpstr>TA / Suivi / Steering Committee</vt:lpstr>
      <vt:lpstr>Gestion du groupe</vt:lpstr>
      <vt:lpstr>Promotion Extérieur</vt:lpstr>
      <vt:lpstr>Résultats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 Writer</dc:title>
  <dc:creator>Jonathan Racaud</dc:creator>
  <cp:lastModifiedBy>jonathan racaud</cp:lastModifiedBy>
  <cp:revision>267</cp:revision>
  <dcterms:created xsi:type="dcterms:W3CDTF">2016-05-17T15:50:10Z</dcterms:created>
  <dcterms:modified xsi:type="dcterms:W3CDTF">2016-12-03T10:26:25Z</dcterms:modified>
</cp:coreProperties>
</file>