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4" r:id="rId9"/>
    <p:sldId id="283" r:id="rId10"/>
    <p:sldId id="281" r:id="rId11"/>
    <p:sldId id="285" r:id="rId12"/>
    <p:sldId id="282" r:id="rId13"/>
    <p:sldId id="286" r:id="rId14"/>
    <p:sldId id="265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6600"/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inzel"/>
              </a:rPr>
              <a:t>Soutenance DF5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194819" y="5569113"/>
            <a:ext cx="3802362" cy="988589"/>
            <a:chOff x="3665989" y="5569113"/>
            <a:chExt cx="3802362" cy="98858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l="27284" t="25172" r="24693" b="25828"/>
            <a:stretch/>
          </p:blipFill>
          <p:spPr>
            <a:xfrm>
              <a:off x="3665989" y="5569113"/>
              <a:ext cx="968894" cy="98858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2364" y="5569113"/>
              <a:ext cx="1935987" cy="988589"/>
            </a:xfrm>
            <a:prstGeom prst="rect">
              <a:avLst/>
            </a:prstGeom>
          </p:spPr>
        </p:pic>
      </p:grpSp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Vendredi 20 Janvier 2017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Gestion de projet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Difficultés rencontrées et solutions appliquées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Retard pris pendant le développement</a:t>
            </a:r>
          </a:p>
          <a:p>
            <a:pPr lvl="1"/>
            <a:r>
              <a:rPr lang="fr-FR" dirty="0"/>
              <a:t>Nouvelle répartition des tâches</a:t>
            </a:r>
          </a:p>
          <a:p>
            <a:pPr lvl="1"/>
            <a:r>
              <a:rPr lang="fr-FR" dirty="0"/>
              <a:t>Redéfinition du </a:t>
            </a:r>
            <a:r>
              <a:rPr lang="fr-FR" i="1" dirty="0"/>
              <a:t>Scope Baseline</a:t>
            </a:r>
          </a:p>
          <a:p>
            <a:endParaRPr lang="fr-FR" i="1" dirty="0"/>
          </a:p>
          <a:p>
            <a:r>
              <a:rPr lang="fr-FR" dirty="0"/>
              <a:t>Documentation négligée par certains</a:t>
            </a:r>
          </a:p>
          <a:p>
            <a:pPr lvl="1"/>
            <a:r>
              <a:rPr lang="fr-FR" dirty="0"/>
              <a:t>Rotation des personnes pour l’inspection de qualité des documents</a:t>
            </a:r>
          </a:p>
          <a:p>
            <a:endParaRPr lang="fr-FR" dirty="0"/>
          </a:p>
          <a:p>
            <a:r>
              <a:rPr lang="fr-FR" dirty="0"/>
              <a:t>Challenge technique conséquent</a:t>
            </a:r>
          </a:p>
          <a:p>
            <a:pPr lvl="1"/>
            <a:r>
              <a:rPr lang="fr-FR" dirty="0"/>
              <a:t>Encore d’actualité dans la recherche en MAO</a:t>
            </a:r>
          </a:p>
          <a:p>
            <a:pPr lvl="1"/>
            <a:r>
              <a:rPr lang="fr-FR" dirty="0"/>
              <a:t>Acquisition de connaissance dans le domaine de l’analyse audio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#Promotion #Bilan #Ouverture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88" y="6220534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04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Conclusion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Promotion Extérieure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Portée vers un cible commerciale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Les musiciens amateurs</a:t>
            </a:r>
          </a:p>
          <a:p>
            <a:r>
              <a:rPr lang="fr-FR" dirty="0"/>
              <a:t>Réseaux sociaux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Difficulté à trouver le message</a:t>
            </a:r>
          </a:p>
          <a:p>
            <a:pPr lvl="1"/>
            <a:r>
              <a:rPr lang="fr-FR" dirty="0"/>
              <a:t>Challenge technique</a:t>
            </a:r>
          </a:p>
          <a:p>
            <a:r>
              <a:rPr lang="fr-FR" dirty="0"/>
              <a:t>Changement de cible et donc de messages et canaux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Les développeurs</a:t>
            </a:r>
          </a:p>
          <a:p>
            <a:pPr lvl="1"/>
            <a:r>
              <a:rPr lang="fr-FR" b="1" dirty="0" err="1"/>
              <a:t>Opensource</a:t>
            </a:r>
            <a:r>
              <a:rPr lang="fr-FR" dirty="0"/>
              <a:t> :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Sourceforge</a:t>
            </a:r>
            <a:r>
              <a:rPr lang="fr-FR" dirty="0"/>
              <a:t>, etc.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1026" name="Picture 2" descr="https://www.facebook.com/images/fb_icon_325x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6" y="3288018"/>
            <a:ext cx="835171" cy="83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788097" y="3814569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Music </a:t>
            </a:r>
            <a:r>
              <a:rPr lang="fr-FR" b="1" dirty="0" err="1">
                <a:solidFill>
                  <a:schemeClr val="tx2"/>
                </a:solidFill>
              </a:rPr>
              <a:t>Sheet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err="1">
                <a:solidFill>
                  <a:schemeClr val="tx2"/>
                </a:solidFill>
              </a:rPr>
              <a:t>Writer</a:t>
            </a:r>
            <a:endParaRPr lang="fr-FR" b="1" dirty="0">
              <a:solidFill>
                <a:schemeClr val="tx2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7914" y="3422709"/>
            <a:ext cx="864422" cy="70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502837" y="333828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@</a:t>
            </a:r>
            <a:r>
              <a:rPr lang="fr-FR" b="1" dirty="0" err="1">
                <a:solidFill>
                  <a:schemeClr val="tx2"/>
                </a:solidFill>
              </a:rPr>
              <a:t>sheet_writer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Conclusion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Bilan et ouverture sur la suite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1399"/>
          </a:xfrm>
        </p:spPr>
        <p:txBody>
          <a:bodyPr>
            <a:normAutofit/>
          </a:bodyPr>
          <a:lstStyle/>
          <a:p>
            <a:r>
              <a:rPr lang="fr-FR" b="1" dirty="0"/>
              <a:t>Utilisation des compétences apprise à </a:t>
            </a:r>
            <a:r>
              <a:rPr lang="fr-FR" b="1" dirty="0" err="1"/>
              <a:t>Epitech</a:t>
            </a:r>
            <a:endParaRPr lang="fr-FR" b="1" dirty="0"/>
          </a:p>
          <a:p>
            <a:pPr lvl="1"/>
            <a:r>
              <a:rPr lang="fr-FR" b="1" dirty="0"/>
              <a:t>Technique : Code, </a:t>
            </a:r>
            <a:r>
              <a:rPr lang="fr-FR" b="1" dirty="0" err="1"/>
              <a:t>Debug</a:t>
            </a:r>
            <a:r>
              <a:rPr lang="fr-FR" b="1" dirty="0"/>
              <a:t>, UML</a:t>
            </a:r>
          </a:p>
          <a:p>
            <a:pPr lvl="1"/>
            <a:r>
              <a:rPr lang="fr-FR" b="1" dirty="0"/>
              <a:t>Non-technique : Présentation d’un travail, collaboration à l’international</a:t>
            </a:r>
          </a:p>
          <a:p>
            <a:endParaRPr lang="fr-FR" b="1" dirty="0"/>
          </a:p>
          <a:p>
            <a:r>
              <a:rPr lang="fr-FR" b="1" dirty="0"/>
              <a:t>Bonne implication</a:t>
            </a:r>
          </a:p>
          <a:p>
            <a:pPr lvl="1"/>
            <a:r>
              <a:rPr lang="fr-FR" b="1" dirty="0"/>
              <a:t>Suivi / TA</a:t>
            </a:r>
          </a:p>
          <a:p>
            <a:pPr lvl="1"/>
            <a:r>
              <a:rPr lang="fr-FR" b="1" dirty="0"/>
              <a:t>Documentation</a:t>
            </a:r>
          </a:p>
          <a:p>
            <a:endParaRPr lang="fr-FR" b="1" dirty="0"/>
          </a:p>
          <a:p>
            <a:r>
              <a:rPr lang="fr-FR" b="1" dirty="0"/>
              <a:t>Regard sur le projet</a:t>
            </a:r>
          </a:p>
          <a:p>
            <a:pPr lvl="1"/>
            <a:r>
              <a:rPr lang="fr-FR" b="1" dirty="0"/>
              <a:t>Négatif (ambition initiale sur le projet)</a:t>
            </a:r>
          </a:p>
          <a:p>
            <a:pPr lvl="1"/>
            <a:r>
              <a:rPr lang="fr-FR" b="1" dirty="0"/>
              <a:t>Positif (travail effectué, difficultés rencontrées)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88" y="6220534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04"/>
            <a:ext cx="755162" cy="755162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/>
          <a:p>
            <a:r>
              <a:rPr lang="fr-FR" sz="32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/>
          <a:p>
            <a:r>
              <a:rPr lang="fr-FR" sz="3200" dirty="0"/>
              <a:t>En complément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88" y="6220534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04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Démonstration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Création de projet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" y="2685447"/>
            <a:ext cx="5778495" cy="2877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909" y="2685447"/>
            <a:ext cx="1862828" cy="1287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011" y="3864913"/>
            <a:ext cx="2026624" cy="169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887" y="3569968"/>
            <a:ext cx="2373521" cy="79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7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Démonstration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Génération de partition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1" b="17389"/>
          <a:stretch/>
        </p:blipFill>
        <p:spPr>
          <a:xfrm>
            <a:off x="645952" y="2663595"/>
            <a:ext cx="5621498" cy="2775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00875" y="2011680"/>
            <a:ext cx="3986124" cy="4206240"/>
          </a:xfrm>
        </p:spPr>
        <p:txBody>
          <a:bodyPr>
            <a:normAutofit/>
          </a:bodyPr>
          <a:lstStyle/>
          <a:p>
            <a:r>
              <a:rPr lang="fr-FR" dirty="0"/>
              <a:t>Par Jack</a:t>
            </a:r>
          </a:p>
          <a:p>
            <a:pPr lvl="1"/>
            <a:r>
              <a:rPr lang="fr-FR" dirty="0"/>
              <a:t>Analyse Audio (FFT)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Par MIDI</a:t>
            </a:r>
          </a:p>
          <a:p>
            <a:pPr lvl="1"/>
            <a:r>
              <a:rPr lang="fr-FR" dirty="0"/>
              <a:t>Gestion d ’événement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420104" y="2824967"/>
            <a:ext cx="2133025" cy="1226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0104" y="5150247"/>
            <a:ext cx="2144028" cy="1286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ZoneTexte 25"/>
          <p:cNvSpPr txBox="1"/>
          <p:nvPr/>
        </p:nvSpPr>
        <p:spPr>
          <a:xfrm>
            <a:off x="9573457" y="3115046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CC0000"/>
                </a:solidFill>
              </a:rPr>
              <a:t>Problème :</a:t>
            </a:r>
          </a:p>
          <a:p>
            <a:r>
              <a:rPr lang="fr-FR" sz="2000" b="1" dirty="0">
                <a:solidFill>
                  <a:srgbClr val="CC0000"/>
                </a:solidFill>
              </a:rPr>
              <a:t>Une note à la fois !</a:t>
            </a:r>
          </a:p>
        </p:txBody>
      </p:sp>
    </p:spTree>
    <p:extLst>
      <p:ext uri="{BB962C8B-B14F-4D97-AF65-F5344CB8AC3E}">
        <p14:creationId xmlns:p14="http://schemas.microsoft.com/office/powerpoint/2010/main" val="31058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Démonstration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Partage de partition (site web et Appli. Mobile)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1" y="4929345"/>
            <a:ext cx="695358" cy="129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s.contentful.com/7clmb9ye18e7/6LpZ8WIScMKQsAi0EoosMy/253f0d9b2f13a1b48d2a35632e86487f/Objective-c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96" y="4980463"/>
            <a:ext cx="1173342" cy="117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guillaumebrout.fr/wp-content/uploads/2016/01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75" y="4920932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000875" y="2011680"/>
            <a:ext cx="3986124" cy="4206240"/>
          </a:xfrm>
        </p:spPr>
        <p:txBody>
          <a:bodyPr>
            <a:normAutofit/>
          </a:bodyPr>
          <a:lstStyle/>
          <a:p>
            <a:r>
              <a:rPr lang="fr-FR" dirty="0"/>
              <a:t>Site Web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900" dirty="0"/>
          </a:p>
          <a:p>
            <a:r>
              <a:rPr lang="fr-FR" dirty="0"/>
              <a:t>Application Mobile</a:t>
            </a:r>
          </a:p>
          <a:p>
            <a:pPr lvl="1"/>
            <a:r>
              <a:rPr lang="fr-FR" dirty="0"/>
              <a:t>Native</a:t>
            </a:r>
          </a:p>
        </p:txBody>
      </p:sp>
      <p:pic>
        <p:nvPicPr>
          <p:cNvPr id="2060" name="Picture 12" descr="https://symfony.com/images/v5/opengraph/symfony_logo.png?v=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960" y="2700813"/>
            <a:ext cx="247013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38" y="2524342"/>
            <a:ext cx="1814829" cy="12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509723" y="2011680"/>
            <a:ext cx="5596541" cy="3058572"/>
            <a:chOff x="690560" y="420987"/>
            <a:chExt cx="7805739" cy="4506850"/>
          </a:xfrm>
        </p:grpSpPr>
        <p:grpSp>
          <p:nvGrpSpPr>
            <p:cNvPr id="13" name="Groupe 12"/>
            <p:cNvGrpSpPr/>
            <p:nvPr/>
          </p:nvGrpSpPr>
          <p:grpSpPr>
            <a:xfrm>
              <a:off x="690560" y="420987"/>
              <a:ext cx="7805739" cy="4506850"/>
              <a:chOff x="690560" y="420987"/>
              <a:chExt cx="7805739" cy="450685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0560" y="420987"/>
                <a:ext cx="7805739" cy="4506850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>
                <a:glow>
                  <a:schemeClr val="accent1"/>
                </a:glow>
                <a:outerShdw blurRad="63500" dist="50800" dir="540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8229600" y="502919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8046720" y="502919"/>
                <a:ext cx="109728" cy="10972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863839" y="502919"/>
                <a:ext cx="112682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3279" y="682985"/>
              <a:ext cx="7597790" cy="4133992"/>
            </a:xfrm>
            <a:prstGeom prst="rect">
              <a:avLst/>
            </a:prstGeom>
          </p:spPr>
        </p:pic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94" y="5172822"/>
            <a:ext cx="746454" cy="87633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1031" y="5095950"/>
            <a:ext cx="963777" cy="96377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3142" y="5203863"/>
            <a:ext cx="897535" cy="89753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4733416" y="3429000"/>
            <a:ext cx="1240695" cy="2373927"/>
            <a:chOff x="7172325" y="2828925"/>
            <a:chExt cx="1714107" cy="3133725"/>
          </a:xfrm>
        </p:grpSpPr>
        <p:sp>
          <p:nvSpPr>
            <p:cNvPr id="23" name="Rectangle : coins arrondis 22"/>
            <p:cNvSpPr/>
            <p:nvPr/>
          </p:nvSpPr>
          <p:spPr>
            <a:xfrm>
              <a:off x="7172325" y="2828925"/>
              <a:ext cx="1714107" cy="313372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572375" y="289675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5" name="Image 24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65520" y="3069364"/>
              <a:ext cx="1534064" cy="269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71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Déroulé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&amp; Contexte</a:t>
            </a:r>
          </a:p>
          <a:p>
            <a:r>
              <a:rPr lang="fr-FR" dirty="0"/>
              <a:t>Démonstration</a:t>
            </a:r>
          </a:p>
          <a:p>
            <a:pPr lvl="1"/>
            <a:r>
              <a:rPr lang="fr-FR" dirty="0"/>
              <a:t>Scénario</a:t>
            </a:r>
          </a:p>
          <a:p>
            <a:pPr lvl="1"/>
            <a:r>
              <a:rPr lang="fr-FR" dirty="0"/>
              <a:t>Explications Techniques</a:t>
            </a:r>
          </a:p>
          <a:p>
            <a:r>
              <a:rPr lang="fr-FR" dirty="0"/>
              <a:t>Gestion de groupe</a:t>
            </a:r>
          </a:p>
          <a:p>
            <a:r>
              <a:rPr lang="fr-FR" dirty="0"/>
              <a:t>Promotion Extérieure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Projet &amp; Contexte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idée, objectifs et sujet du projet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Faciliter</a:t>
            </a:r>
          </a:p>
          <a:p>
            <a:pPr marL="0" indent="0" algn="ctr">
              <a:buNone/>
            </a:pPr>
            <a:r>
              <a:rPr lang="fr-FR" sz="3600" b="1" dirty="0"/>
              <a:t>Écriture</a:t>
            </a:r>
            <a:r>
              <a:rPr lang="fr-FR" sz="3200" dirty="0"/>
              <a:t> de partitions de musique</a:t>
            </a:r>
          </a:p>
          <a:p>
            <a:pPr marL="0" indent="0" algn="ctr">
              <a:buNone/>
            </a:pPr>
            <a:r>
              <a:rPr lang="fr-FR" sz="3600" b="1" dirty="0"/>
              <a:t>Partage</a:t>
            </a:r>
            <a:r>
              <a:rPr lang="fr-FR" sz="3200" dirty="0"/>
              <a:t> de partitions</a:t>
            </a:r>
          </a:p>
          <a:p>
            <a:pPr marL="0" indent="0" algn="ctr">
              <a:buNone/>
            </a:pPr>
            <a:endParaRPr lang="fr-FR" sz="300" dirty="0"/>
          </a:p>
          <a:p>
            <a:pPr marL="0" indent="0" algn="ctr">
              <a:buNone/>
            </a:pPr>
            <a:r>
              <a:rPr lang="fr-FR" sz="3200" dirty="0">
                <a:solidFill>
                  <a:schemeClr val="tx2"/>
                </a:solidFill>
              </a:rPr>
              <a:t>Musiciens </a:t>
            </a:r>
            <a:r>
              <a:rPr lang="fr-FR" sz="3600" b="1" dirty="0">
                <a:solidFill>
                  <a:schemeClr val="tx2"/>
                </a:solidFill>
              </a:rPr>
              <a:t>amateurs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81590"/>
          <a:stretch/>
        </p:blipFill>
        <p:spPr>
          <a:xfrm>
            <a:off x="1433368" y="4380731"/>
            <a:ext cx="8910258" cy="2251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Projet &amp; Contexte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L’EIP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4800" b="1" dirty="0"/>
              <a:t>2</a:t>
            </a:r>
            <a:r>
              <a:rPr lang="fr-FR" sz="2800" dirty="0"/>
              <a:t> ans</a:t>
            </a:r>
          </a:p>
          <a:p>
            <a:pPr lvl="1"/>
            <a:r>
              <a:rPr lang="fr-FR" sz="2600" dirty="0"/>
              <a:t>8 mois de documentations</a:t>
            </a:r>
          </a:p>
          <a:p>
            <a:pPr lvl="1"/>
            <a:r>
              <a:rPr lang="fr-FR" sz="2600" dirty="0"/>
              <a:t>15 mois de développement</a:t>
            </a:r>
          </a:p>
          <a:p>
            <a:r>
              <a:rPr lang="fr-FR" sz="4800" b="1" dirty="0"/>
              <a:t>6</a:t>
            </a:r>
            <a:r>
              <a:rPr lang="fr-FR" sz="2800" dirty="0"/>
              <a:t> personnes</a:t>
            </a:r>
          </a:p>
          <a:p>
            <a:pPr lvl="1"/>
            <a:r>
              <a:rPr lang="fr-FR" sz="2600" dirty="0"/>
              <a:t>Compétences différentes</a:t>
            </a:r>
          </a:p>
          <a:p>
            <a:pPr lvl="1"/>
            <a:r>
              <a:rPr lang="fr-FR" sz="2600" dirty="0"/>
              <a:t>Localisations différentes</a:t>
            </a:r>
          </a:p>
          <a:p>
            <a:r>
              <a:rPr lang="en-US" sz="3600" b="1" dirty="0" err="1"/>
              <a:t>Innovant</a:t>
            </a:r>
            <a:endParaRPr lang="fr-FR" sz="3600" b="1" dirty="0"/>
          </a:p>
          <a:p>
            <a:r>
              <a:rPr lang="fr-FR" sz="3600" b="1" dirty="0"/>
              <a:t>Commercialisable</a:t>
            </a:r>
          </a:p>
          <a:p>
            <a:endParaRPr lang="fr-FR" sz="3600" b="1" dirty="0"/>
          </a:p>
          <a:p>
            <a:pPr marL="0" indent="0">
              <a:buNone/>
            </a:pP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8026">
            <a:off x="9189031" y="1882520"/>
            <a:ext cx="1388306" cy="1388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66" y="2976185"/>
            <a:ext cx="1367406" cy="1367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975" y="5166302"/>
            <a:ext cx="1320487" cy="132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que 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7134" y="4114800"/>
            <a:ext cx="1332738" cy="1332738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6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Projet &amp; Contexte 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Les livrables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sp>
        <p:nvSpPr>
          <p:cNvPr id="37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fr-FR" sz="2800" dirty="0"/>
              <a:t>Logiciel</a:t>
            </a:r>
          </a:p>
          <a:p>
            <a:pPr lvl="1"/>
            <a:r>
              <a:rPr lang="fr-FR" sz="2600" dirty="0"/>
              <a:t>Création de partition</a:t>
            </a:r>
          </a:p>
          <a:p>
            <a:endParaRPr lang="fr-FR" sz="2800" dirty="0"/>
          </a:p>
          <a:p>
            <a:r>
              <a:rPr lang="fr-FR" sz="2800" dirty="0"/>
              <a:t>Site Web</a:t>
            </a:r>
          </a:p>
          <a:p>
            <a:pPr lvl="1"/>
            <a:r>
              <a:rPr lang="fr-FR" sz="2600" dirty="0"/>
              <a:t>Partage de partition</a:t>
            </a:r>
          </a:p>
          <a:p>
            <a:endParaRPr lang="fr-FR" sz="2800" dirty="0"/>
          </a:p>
          <a:p>
            <a:r>
              <a:rPr lang="fr-FR" sz="2800" dirty="0"/>
              <a:t>Application Mobile</a:t>
            </a:r>
          </a:p>
          <a:p>
            <a:pPr lvl="1"/>
            <a:r>
              <a:rPr lang="fr-FR" sz="2800" dirty="0"/>
              <a:t>3 Plateformes</a:t>
            </a:r>
            <a:endParaRPr lang="fr-FR" sz="2600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18" y="2139007"/>
            <a:ext cx="6767145" cy="39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#Innovation  #Technicité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88" y="6220534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04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447491"/>
          </a:xfrm>
        </p:spPr>
        <p:txBody>
          <a:bodyPr>
            <a:normAutofit/>
          </a:bodyPr>
          <a:lstStyle/>
          <a:p>
            <a:r>
              <a:rPr lang="fr-FR" dirty="0"/>
              <a:t>#Organisation #Outils #Difficulté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188" y="6220534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04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Gestion de projet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Organisation du groupe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Organisation</a:t>
            </a:r>
            <a:endParaRPr lang="fr-FR" b="1" dirty="0"/>
          </a:p>
          <a:p>
            <a:pPr lvl="1"/>
            <a:r>
              <a:rPr lang="fr-FR" dirty="0"/>
              <a:t>Jonathan </a:t>
            </a:r>
            <a:r>
              <a:rPr lang="fr-FR" dirty="0" err="1"/>
              <a:t>Racaud</a:t>
            </a:r>
            <a:r>
              <a:rPr lang="fr-FR" dirty="0"/>
              <a:t> : Chef de projet</a:t>
            </a:r>
          </a:p>
          <a:p>
            <a:pPr lvl="1"/>
            <a:r>
              <a:rPr lang="fr-FR" dirty="0"/>
              <a:t>Jeremy Harrault : Assistant chef de projet</a:t>
            </a:r>
          </a:p>
          <a:p>
            <a:r>
              <a:rPr lang="fr-FR" sz="2800" b="1" dirty="0"/>
              <a:t>Réunions</a:t>
            </a:r>
            <a:endParaRPr lang="fr-FR" sz="2800" dirty="0"/>
          </a:p>
          <a:p>
            <a:pPr lvl="1"/>
            <a:r>
              <a:rPr lang="fr-FR" dirty="0"/>
              <a:t>Bimensuelles</a:t>
            </a:r>
          </a:p>
          <a:p>
            <a:r>
              <a:rPr lang="fr-FR" sz="2400" b="1" dirty="0"/>
              <a:t>Répartition des tâches</a:t>
            </a:r>
            <a:endParaRPr lang="fr-FR" dirty="0"/>
          </a:p>
          <a:p>
            <a:pPr lvl="1"/>
            <a:r>
              <a:rPr lang="fr-FR" dirty="0"/>
              <a:t>En fonction des capacités</a:t>
            </a:r>
          </a:p>
          <a:p>
            <a:pPr lvl="1"/>
            <a:r>
              <a:rPr lang="fr-FR" dirty="0"/>
              <a:t>Bonne sur la documentation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11099" y="5667375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Bonne gestion du groupe et du projet</a:t>
            </a:r>
          </a:p>
        </p:txBody>
      </p:sp>
    </p:spTree>
    <p:extLst>
      <p:ext uri="{BB962C8B-B14F-4D97-AF65-F5344CB8AC3E}">
        <p14:creationId xmlns:p14="http://schemas.microsoft.com/office/powerpoint/2010/main" val="14228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Gestion de projet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Outils utilisés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Planning</a:t>
            </a:r>
            <a:endParaRPr lang="fr-FR" sz="2800" b="1" dirty="0"/>
          </a:p>
          <a:p>
            <a:endParaRPr lang="fr-FR" sz="3600" b="1" dirty="0"/>
          </a:p>
          <a:p>
            <a:endParaRPr lang="fr-FR" sz="1100" b="1" dirty="0"/>
          </a:p>
          <a:p>
            <a:r>
              <a:rPr lang="fr-FR" sz="2400" b="1" dirty="0"/>
              <a:t>Communication</a:t>
            </a:r>
            <a:endParaRPr lang="fr-FR" sz="2800" b="1" dirty="0"/>
          </a:p>
          <a:p>
            <a:endParaRPr lang="fr-FR" sz="2800" b="1" dirty="0"/>
          </a:p>
          <a:p>
            <a:endParaRPr lang="fr-FR" sz="1600" b="1" dirty="0"/>
          </a:p>
          <a:p>
            <a:r>
              <a:rPr lang="fr-FR" sz="2400" b="1" dirty="0"/>
              <a:t>Code Source</a:t>
            </a:r>
          </a:p>
          <a:p>
            <a:pPr marL="0" indent="0">
              <a:buNone/>
            </a:pPr>
            <a:endParaRPr lang="fr-FR" sz="3600" b="1" dirty="0"/>
          </a:p>
          <a:p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985" t="20617" r="23429" b="23666"/>
          <a:stretch/>
        </p:blipFill>
        <p:spPr>
          <a:xfrm>
            <a:off x="159713" y="6217920"/>
            <a:ext cx="486239" cy="5355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6217920"/>
            <a:ext cx="1043206" cy="5327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16179"/>
          <a:stretch/>
        </p:blipFill>
        <p:spPr>
          <a:xfrm>
            <a:off x="470659" y="2468594"/>
            <a:ext cx="2385250" cy="951112"/>
          </a:xfrm>
          <a:prstGeom prst="rect">
            <a:avLst/>
          </a:prstGeom>
        </p:spPr>
      </p:pic>
      <p:pic>
        <p:nvPicPr>
          <p:cNvPr id="1026" name="Picture 2" descr="https://upload.wikimedia.org/wikipedia/en/f/f1/Google_Calenda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75" y="2383987"/>
            <a:ext cx="1105408" cy="11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855909" y="2455746"/>
            <a:ext cx="1946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Diagramme</a:t>
            </a:r>
          </a:p>
          <a:p>
            <a:r>
              <a:rPr lang="fr-FR" sz="2800" dirty="0">
                <a:solidFill>
                  <a:schemeClr val="tx2"/>
                </a:solidFill>
              </a:rPr>
              <a:t>de Gantt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80427" y="2656528"/>
            <a:ext cx="264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Google </a:t>
            </a:r>
            <a:r>
              <a:rPr lang="fr-FR" sz="2800" dirty="0" err="1">
                <a:solidFill>
                  <a:schemeClr val="tx2"/>
                </a:solidFill>
              </a:rPr>
              <a:t>Calendar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13" y="3942898"/>
            <a:ext cx="906268" cy="90626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129871" y="4080740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Google </a:t>
            </a:r>
            <a:r>
              <a:rPr lang="fr-FR" sz="2800" dirty="0" err="1">
                <a:solidFill>
                  <a:schemeClr val="tx2"/>
                </a:solidFill>
              </a:rPr>
              <a:t>Hangout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7923" y="3874827"/>
            <a:ext cx="935045" cy="93504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862968" y="4062252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/>
                </a:solidFill>
              </a:rPr>
              <a:t>Slack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6891" y="5511976"/>
            <a:ext cx="1380912" cy="82854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397803" y="5552283"/>
            <a:ext cx="278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Subversion (SVN)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5371" y="5285255"/>
            <a:ext cx="1057275" cy="105727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948150" y="561457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/>
                </a:solidFill>
              </a:rPr>
              <a:t>Gitlab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9492" y="2475695"/>
            <a:ext cx="983336" cy="98333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942828" y="2705753"/>
            <a:ext cx="101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/>
                </a:solidFill>
              </a:rPr>
              <a:t>Trello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2632</TotalTime>
  <Words>333</Words>
  <Application>Microsoft Office PowerPoint</Application>
  <PresentationFormat>Grand écran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Cinzel</vt:lpstr>
      <vt:lpstr>Corbel</vt:lpstr>
      <vt:lpstr>Wingdings</vt:lpstr>
      <vt:lpstr>MusicSheetWriterTheme</vt:lpstr>
      <vt:lpstr>Music Sheet Writer</vt:lpstr>
      <vt:lpstr>Déroulé</vt:lpstr>
      <vt:lpstr>Projet &amp; Contexte idée, objectifs et sujet du projet</vt:lpstr>
      <vt:lpstr>Projet &amp; Contexte L’EIP</vt:lpstr>
      <vt:lpstr>Projet &amp; Contexte  Les livrables</vt:lpstr>
      <vt:lpstr>Démonstration</vt:lpstr>
      <vt:lpstr>Gestion de Projet</vt:lpstr>
      <vt:lpstr>Gestion de projet Organisation du groupe</vt:lpstr>
      <vt:lpstr>Gestion de projet Outils utilisés</vt:lpstr>
      <vt:lpstr>Gestion de projet Difficultés rencontrées et solutions appliquées</vt:lpstr>
      <vt:lpstr>Conclusion</vt:lpstr>
      <vt:lpstr>Conclusion Promotion Extérieure</vt:lpstr>
      <vt:lpstr>Conclusion Bilan et ouverture sur la suite</vt:lpstr>
      <vt:lpstr>Questions ?</vt:lpstr>
      <vt:lpstr>Questions ?</vt:lpstr>
      <vt:lpstr>Démonstration Création de projet</vt:lpstr>
      <vt:lpstr>Démonstration Génération de partition</vt:lpstr>
      <vt:lpstr>Démonstration Partage de partition (site web et Appli. Mobile)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284</cp:revision>
  <dcterms:created xsi:type="dcterms:W3CDTF">2016-05-17T15:50:10Z</dcterms:created>
  <dcterms:modified xsi:type="dcterms:W3CDTF">2017-01-19T15:33:10Z</dcterms:modified>
</cp:coreProperties>
</file>