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3" r:id="rId4"/>
    <p:sldId id="268" r:id="rId5"/>
    <p:sldId id="259" r:id="rId6"/>
    <p:sldId id="269" r:id="rId7"/>
    <p:sldId id="270" r:id="rId8"/>
    <p:sldId id="261" r:id="rId9"/>
    <p:sldId id="271" r:id="rId10"/>
    <p:sldId id="262" r:id="rId11"/>
    <p:sldId id="272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F9D72BA-1BB3-4782-B293-15232D91E899}">
          <p14:sldIdLst>
            <p14:sldId id="256"/>
          </p14:sldIdLst>
        </p14:section>
        <p14:section name="Le projet" id="{BA10B61F-AB45-4FAF-8835-4A4F951BE77F}">
          <p14:sldIdLst>
            <p14:sldId id="257"/>
            <p14:sldId id="273"/>
          </p14:sldIdLst>
        </p14:section>
        <p14:section name="Logiciel" id="{9E5A49F5-6D56-4F35-9716-D699F4F30A62}">
          <p14:sldIdLst>
            <p14:sldId id="268"/>
          </p14:sldIdLst>
        </p14:section>
        <p14:section name="Site Web" id="{08984DEC-EB44-43C8-A668-6DA61920BBF0}">
          <p14:sldIdLst>
            <p14:sldId id="259"/>
            <p14:sldId id="269"/>
          </p14:sldIdLst>
        </p14:section>
        <p14:section name="Application iPhone" id="{795C290C-0B24-43B8-B8BF-BF9439B20CE4}">
          <p14:sldIdLst>
            <p14:sldId id="270"/>
          </p14:sldIdLst>
        </p14:section>
        <p14:section name="Application Android" id="{440FE487-33C7-4AC5-B194-FB1D6994682F}">
          <p14:sldIdLst>
            <p14:sldId id="261"/>
            <p14:sldId id="271"/>
          </p14:sldIdLst>
        </p14:section>
        <p14:section name="Application Windows Phone" id="{1E2A7ABF-E85D-42D7-8C17-0C9693E47353}">
          <p14:sldIdLst>
            <p14:sldId id="262"/>
            <p14:sldId id="272"/>
          </p14:sldIdLst>
        </p14:section>
        <p14:section name="Objectif TA4" id="{6EB7D23C-737F-43B9-8C5B-7794834A4290}">
          <p14:sldIdLst>
            <p14:sldId id="274"/>
            <p14:sldId id="275"/>
          </p14:sldIdLst>
        </p14:section>
        <p14:section name="Questions" id="{3E04F7B4-AEC0-455F-AC6A-46F790C5FD2A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CA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50765-2635-475C-8FFF-8B344FDD2647}" type="datetimeFigureOut">
              <a:rPr lang="fr-FR" smtClean="0"/>
              <a:t>26/02/2016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FD37E-234E-44E2-BD77-9B6CB8A85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9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989A-70BC-4B21-BB0C-5AB52971AE7E}" type="datetimeFigureOut">
              <a:rPr lang="fr-FR" smtClean="0"/>
              <a:t>26/02/2016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8B2D2-DB61-4EAA-A288-24A425055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28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F8C7-14E6-4A71-9FFE-A5D1FFD348A8}" type="datetime1">
              <a:rPr lang="fr-FR" smtClean="0"/>
              <a:t>26/02/2016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Music Sheet Writer - Technical Assessment 3 - 26/02/2016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6B4B-2F02-4B27-BDA1-C13E43D5F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18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7215-291F-4EB0-B85B-FDED24E3CB74}" type="datetime1">
              <a:rPr lang="fr-FR" smtClean="0"/>
              <a:t>26/02/2016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Music Sheet Writer - Technical Assessment 3 - 26/02/2016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6B4B-2F02-4B27-BDA1-C13E43D5F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49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5480-3C36-40DF-8A67-7899818AC1C2}" type="datetime1">
              <a:rPr lang="fr-FR" smtClean="0"/>
              <a:t>26/02/2016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Music Sheet Writer - Technical Assessment 3 - 26/02/2016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6B4B-2F02-4B27-BDA1-C13E43D5FDEE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954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91BF-DAA9-4A90-B7ED-CE1F4000F12F}" type="datetime1">
              <a:rPr lang="fr-FR" smtClean="0"/>
              <a:t>26/02/2016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Music Sheet Writer - Technical Assessment 3 - 26/02/2016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6B4B-2F02-4B27-BDA1-C13E43D5F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548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9CDE-D3DE-4022-9BD2-AB41E9DB5252}" type="datetime1">
              <a:rPr lang="fr-FR" smtClean="0"/>
              <a:t>26/02/2016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Music Sheet Writer - Technical Assessment 3 - 26/02/2016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6B4B-2F02-4B27-BDA1-C13E43D5FDEE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743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554C-30CE-402A-9066-E4492DEC2A1A}" type="datetime1">
              <a:rPr lang="fr-FR" smtClean="0"/>
              <a:t>26/02/2016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Music Sheet Writer - Technical Assessment 3 - 26/02/2016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6B4B-2F02-4B27-BDA1-C13E43D5F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100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ED3-E212-4F58-B3BA-A452BC9BF498}" type="datetime1">
              <a:rPr lang="fr-FR" smtClean="0"/>
              <a:t>26/02/2016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Music Sheet Writer - Technical Assessment 3 - 26/02/2016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6B4B-2F02-4B27-BDA1-C13E43D5F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53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850D-B478-4F50-8AC2-F4A44BBD382E}" type="datetime1">
              <a:rPr lang="fr-FR" smtClean="0"/>
              <a:t>26/02/2016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Music Sheet Writer - Technical Assessment 3 - 26/02/2016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6B4B-2F02-4B27-BDA1-C13E43D5F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3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53CE-903C-4CBE-97C8-EAA86A82E5F3}" type="datetime1">
              <a:rPr lang="fr-FR" smtClean="0"/>
              <a:t>26/02/2016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Music Sheet Writer - Technical Assessment 3 - 26/02/2016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6B4B-2F02-4B27-BDA1-C13E43D5F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28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B643-5421-4FDE-ADE9-7B72581B67D7}" type="datetime1">
              <a:rPr lang="fr-FR" smtClean="0"/>
              <a:t>26/02/2016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Music Sheet Writer - Technical Assessment 3 - 26/02/2016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6B4B-2F02-4B27-BDA1-C13E43D5F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88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48CB-16BD-482B-A64A-E0E1A102840B}" type="datetime1">
              <a:rPr lang="fr-FR" smtClean="0"/>
              <a:t>26/02/2016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Music Sheet Writer - Technical Assessment 3 - 26/02/2016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6B4B-2F02-4B27-BDA1-C13E43D5F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05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BACA-473D-4677-9D50-A75A299D4CB3}" type="datetime1">
              <a:rPr lang="fr-FR" smtClean="0"/>
              <a:t>26/02/2016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Music Sheet Writer - Technical Assessment 3 - 26/02/2016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6B4B-2F02-4B27-BDA1-C13E43D5F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4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C77F-900E-453C-B034-2F76505D80D7}" type="datetime1">
              <a:rPr lang="fr-FR" smtClean="0"/>
              <a:t>26/02/2016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Music Sheet Writer - Technical Assessment 3 - 26/02/2016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6B4B-2F02-4B27-BDA1-C13E43D5F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41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3CBC-9595-42BE-86EC-21B1BE380D9F}" type="datetime1">
              <a:rPr lang="fr-FR" smtClean="0"/>
              <a:t>26/02/2016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Music Sheet Writer - Technical Assessment 3 - 26/02/2016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6B4B-2F02-4B27-BDA1-C13E43D5F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90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8F42-D1FD-4FED-BFE8-DC51F6A04B53}" type="datetime1">
              <a:rPr lang="fr-FR" smtClean="0"/>
              <a:t>26/02/2016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Music Sheet Writer - Technical Assessment 3 - 26/02/2016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6B4B-2F02-4B27-BDA1-C13E43D5F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12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B225-44BB-436D-9099-5AC0B877092C}" type="datetime1">
              <a:rPr lang="fr-FR" smtClean="0"/>
              <a:t>26/02/2016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Music Sheet Writer - Technical Assessment 3 - 26/02/2016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6B4B-2F02-4B27-BDA1-C13E43D5F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29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AA2AD-0376-4BEE-9BF5-956636736C4E}" type="datetime1">
              <a:rPr lang="fr-FR" smtClean="0"/>
              <a:t>26/02/2016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Music Sheet Writer - Technical Assessment 3 - 26/02/2016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686B4B-2F02-4B27-BDA1-C13E43D5F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96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musicsheetwriter@labeip.epitech.eu?subject=[EIP]%20Technical%20Assessment%20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oogle.github.io/android-testing-support-library/docs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Music Sheet Writer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dirty="0">
                <a:solidFill>
                  <a:srgbClr val="4CAF50"/>
                </a:solidFill>
              </a:rPr>
              <a:t>Technical</a:t>
            </a:r>
            <a:r>
              <a:rPr lang="fr-FR" sz="2400" dirty="0">
                <a:solidFill>
                  <a:srgbClr val="4CAF50"/>
                </a:solidFill>
              </a:rPr>
              <a:t> </a:t>
            </a:r>
            <a:r>
              <a:rPr lang="en-GB" sz="2400" dirty="0">
                <a:solidFill>
                  <a:srgbClr val="4CAF50"/>
                </a:solidFill>
              </a:rPr>
              <a:t>Assessment 3</a:t>
            </a:r>
          </a:p>
          <a:p>
            <a:r>
              <a:rPr lang="fr-FR" dirty="0"/>
              <a:t>Support Présentation</a:t>
            </a:r>
          </a:p>
        </p:txBody>
      </p:sp>
      <p:pic>
        <p:nvPicPr>
          <p:cNvPr id="4" name="Picture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191889"/>
            <a:ext cx="1265494" cy="61239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382312" y="631691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F7F7F"/>
                </a:solidFill>
              </a:rPr>
              <a:t>26/02/2016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33140" y="4654918"/>
            <a:ext cx="42691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F7F7F"/>
                </a:solidFill>
              </a:rPr>
              <a:t>Membres du Groupe : </a:t>
            </a:r>
          </a:p>
          <a:p>
            <a:r>
              <a:rPr lang="fr-FR" dirty="0">
                <a:solidFill>
                  <a:srgbClr val="7F7F7F"/>
                </a:solidFill>
              </a:rPr>
              <a:t>	Jonathan </a:t>
            </a:r>
            <a:r>
              <a:rPr lang="fr-FR" dirty="0" err="1">
                <a:solidFill>
                  <a:srgbClr val="7F7F7F"/>
                </a:solidFill>
              </a:rPr>
              <a:t>Racaud</a:t>
            </a:r>
            <a:r>
              <a:rPr lang="fr-FR" dirty="0">
                <a:solidFill>
                  <a:srgbClr val="7F7F7F"/>
                </a:solidFill>
              </a:rPr>
              <a:t> (Chef de Groupe)</a:t>
            </a:r>
          </a:p>
          <a:p>
            <a:r>
              <a:rPr lang="fr-FR" dirty="0">
                <a:solidFill>
                  <a:srgbClr val="7F7F7F"/>
                </a:solidFill>
              </a:rPr>
              <a:t>	Antoine Simon</a:t>
            </a:r>
          </a:p>
          <a:p>
            <a:r>
              <a:rPr lang="fr-FR" dirty="0">
                <a:solidFill>
                  <a:srgbClr val="7F7F7F"/>
                </a:solidFill>
              </a:rPr>
              <a:t>	Florian </a:t>
            </a:r>
            <a:r>
              <a:rPr lang="fr-FR" dirty="0" err="1">
                <a:solidFill>
                  <a:srgbClr val="7F7F7F"/>
                </a:solidFill>
              </a:rPr>
              <a:t>Corradin</a:t>
            </a:r>
            <a:endParaRPr lang="fr-FR" dirty="0">
              <a:solidFill>
                <a:srgbClr val="7F7F7F"/>
              </a:solidFill>
            </a:endParaRPr>
          </a:p>
          <a:p>
            <a:r>
              <a:rPr lang="fr-FR" dirty="0">
                <a:solidFill>
                  <a:srgbClr val="7F7F7F"/>
                </a:solidFill>
              </a:rPr>
              <a:t>	Jeremy </a:t>
            </a:r>
            <a:r>
              <a:rPr lang="fr-FR" dirty="0" err="1">
                <a:solidFill>
                  <a:srgbClr val="7F7F7F"/>
                </a:solidFill>
              </a:rPr>
              <a:t>Harrault</a:t>
            </a:r>
            <a:endParaRPr lang="fr-FR" dirty="0">
              <a:solidFill>
                <a:srgbClr val="7F7F7F"/>
              </a:solidFill>
            </a:endParaRPr>
          </a:p>
          <a:p>
            <a:r>
              <a:rPr lang="fr-FR" dirty="0">
                <a:solidFill>
                  <a:srgbClr val="7F7F7F"/>
                </a:solidFill>
              </a:rPr>
              <a:t>	Julien </a:t>
            </a:r>
            <a:r>
              <a:rPr lang="fr-FR" dirty="0" err="1">
                <a:solidFill>
                  <a:srgbClr val="7F7F7F"/>
                </a:solidFill>
              </a:rPr>
              <a:t>Blondeel</a:t>
            </a:r>
            <a:endParaRPr lang="fr-FR" dirty="0">
              <a:solidFill>
                <a:srgbClr val="7F7F7F"/>
              </a:solidFill>
            </a:endParaRPr>
          </a:p>
          <a:p>
            <a:r>
              <a:rPr lang="fr-FR" dirty="0">
                <a:solidFill>
                  <a:srgbClr val="7F7F7F"/>
                </a:solidFill>
              </a:rPr>
              <a:t>	Simon </a:t>
            </a:r>
            <a:r>
              <a:rPr lang="fr-FR" dirty="0" err="1">
                <a:solidFill>
                  <a:srgbClr val="7F7F7F"/>
                </a:solidFill>
              </a:rPr>
              <a:t>Daguenet</a:t>
            </a:r>
            <a:endParaRPr lang="fr-FR" dirty="0">
              <a:solidFill>
                <a:srgbClr val="7F7F7F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507" y="1157681"/>
            <a:ext cx="1504056" cy="15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1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et Technologies</a:t>
            </a:r>
            <a:br>
              <a:rPr lang="fr-FR" dirty="0"/>
            </a:br>
            <a:r>
              <a:rPr lang="fr-FR" sz="2800" i="1" dirty="0"/>
              <a:t>– Application Windows Phone –</a:t>
            </a:r>
            <a:endParaRPr lang="fr-FR" i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50" y="2160588"/>
            <a:ext cx="6378937" cy="3881437"/>
          </a:xfrm>
        </p:spPr>
      </p:pic>
      <p:sp>
        <p:nvSpPr>
          <p:cNvPr id="5" name="Espace réservé du pied de page 7"/>
          <p:cNvSpPr txBox="1">
            <a:spLocks/>
          </p:cNvSpPr>
          <p:nvPr/>
        </p:nvSpPr>
        <p:spPr>
          <a:xfrm>
            <a:off x="677334" y="6271551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Music Sheet Writer</a:t>
            </a:r>
          </a:p>
          <a:p>
            <a:r>
              <a:rPr lang="en-US"/>
              <a:t>Technical Assessment 3 – 26/02/2016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567" y="5595457"/>
            <a:ext cx="1133393" cy="11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7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des fonctionnalités</a:t>
            </a:r>
            <a:br>
              <a:rPr lang="fr-FR" dirty="0"/>
            </a:br>
            <a:r>
              <a:rPr lang="fr-FR" sz="2800" i="1" dirty="0"/>
              <a:t>– Application Windows Phone –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Design de l’application Windows Phone</a:t>
            </a:r>
          </a:p>
          <a:p>
            <a:endParaRPr lang="fr-FR" dirty="0"/>
          </a:p>
          <a:p>
            <a:r>
              <a:rPr lang="fr-FR" dirty="0"/>
              <a:t>Affichage des partitions et utilisateurs lié à l’utilisateur</a:t>
            </a:r>
          </a:p>
          <a:p>
            <a:endParaRPr lang="fr-FR" dirty="0"/>
          </a:p>
          <a:p>
            <a:r>
              <a:rPr lang="fr-FR" dirty="0"/>
              <a:t>Recherche de partitions et d’utilisateurs</a:t>
            </a:r>
          </a:p>
          <a:p>
            <a:endParaRPr lang="fr-FR" dirty="0"/>
          </a:p>
          <a:p>
            <a:r>
              <a:rPr lang="fr-FR" dirty="0"/>
              <a:t>Tests automatisés (A faire)</a:t>
            </a:r>
          </a:p>
          <a:p>
            <a:pPr lvl="1"/>
            <a:r>
              <a:rPr lang="fr-FR" dirty="0"/>
              <a:t>Unit test pour </a:t>
            </a:r>
            <a:r>
              <a:rPr lang="fr-FR" dirty="0" err="1"/>
              <a:t>windows</a:t>
            </a:r>
            <a:r>
              <a:rPr lang="fr-FR" dirty="0"/>
              <a:t> phone</a:t>
            </a:r>
          </a:p>
          <a:p>
            <a:endParaRPr lang="fr-FR" dirty="0"/>
          </a:p>
        </p:txBody>
      </p:sp>
      <p:sp>
        <p:nvSpPr>
          <p:cNvPr id="5" name="Espace réservé du pied de page 7"/>
          <p:cNvSpPr txBox="1">
            <a:spLocks/>
          </p:cNvSpPr>
          <p:nvPr/>
        </p:nvSpPr>
        <p:spPr>
          <a:xfrm>
            <a:off x="677334" y="6271551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Music Sheet Writer</a:t>
            </a:r>
          </a:p>
          <a:p>
            <a:r>
              <a:rPr lang="en-US"/>
              <a:t>Technical Assessment 3 – 26/02/2016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567" y="5595457"/>
            <a:ext cx="1133393" cy="11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pour le prochaine TA (1/2)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09351"/>
            <a:ext cx="8596668" cy="4632012"/>
          </a:xfrm>
        </p:spPr>
        <p:txBody>
          <a:bodyPr/>
          <a:lstStyle/>
          <a:p>
            <a:r>
              <a:rPr lang="fr-FR" dirty="0"/>
              <a:t>Logiciel</a:t>
            </a:r>
          </a:p>
          <a:p>
            <a:pPr lvl="1"/>
            <a:r>
              <a:rPr lang="fr-FR" dirty="0"/>
              <a:t>Ajout et suppression d’éléments musicaux sur la partition avec le clavier et la souris (Julien et Jérémy)</a:t>
            </a:r>
          </a:p>
          <a:p>
            <a:pPr lvl="1"/>
            <a:r>
              <a:rPr lang="fr-FR" dirty="0"/>
              <a:t>Export GUIDO -&gt; MIDI (Florian)</a:t>
            </a:r>
          </a:p>
          <a:p>
            <a:pPr lvl="1"/>
            <a:r>
              <a:rPr lang="fr-FR" dirty="0"/>
              <a:t>Lecture de partition pour Windows au moins (Florian)</a:t>
            </a:r>
          </a:p>
          <a:p>
            <a:r>
              <a:rPr lang="fr-FR" dirty="0"/>
              <a:t>Site Web/API (Jonathan)</a:t>
            </a:r>
          </a:p>
          <a:p>
            <a:pPr lvl="1"/>
            <a:r>
              <a:rPr lang="fr-FR" dirty="0" err="1"/>
              <a:t>Refactorisation</a:t>
            </a:r>
            <a:r>
              <a:rPr lang="fr-FR" dirty="0"/>
              <a:t> des tests unitaires</a:t>
            </a:r>
          </a:p>
          <a:p>
            <a:pPr lvl="1"/>
            <a:r>
              <a:rPr lang="fr-FR" dirty="0"/>
              <a:t>Implémentation: Modification profile utilisateur, Recherche &amp; </a:t>
            </a:r>
            <a:r>
              <a:rPr lang="fr-FR" dirty="0" err="1"/>
              <a:t>Upload</a:t>
            </a:r>
            <a:r>
              <a:rPr lang="fr-FR" dirty="0"/>
              <a:t> de partition</a:t>
            </a:r>
          </a:p>
        </p:txBody>
      </p:sp>
      <p:sp>
        <p:nvSpPr>
          <p:cNvPr id="5" name="Espace réservé du pied de page 7"/>
          <p:cNvSpPr txBox="1">
            <a:spLocks/>
          </p:cNvSpPr>
          <p:nvPr/>
        </p:nvSpPr>
        <p:spPr>
          <a:xfrm>
            <a:off x="677334" y="6271551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Music Sheet Writer</a:t>
            </a:r>
          </a:p>
          <a:p>
            <a:r>
              <a:rPr lang="en-US"/>
              <a:t>Technical Assessment 3 – 26/02/2016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567" y="5595457"/>
            <a:ext cx="1133393" cy="11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5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pour le prochaine TA (2/2)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09351"/>
            <a:ext cx="8596668" cy="46320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Application Mobile – iPhone (Antoine)</a:t>
            </a:r>
          </a:p>
          <a:p>
            <a:pPr lvl="1"/>
            <a:r>
              <a:rPr lang="fr-FR" dirty="0"/>
              <a:t>Kif (</a:t>
            </a:r>
            <a:r>
              <a:rPr lang="fr-FR" dirty="0" err="1"/>
              <a:t>cacaopod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Relevé de clavier</a:t>
            </a:r>
          </a:p>
          <a:p>
            <a:pPr lvl="1"/>
            <a:r>
              <a:rPr lang="fr-FR" dirty="0"/>
              <a:t>HTTPS (NSURL Session)</a:t>
            </a:r>
          </a:p>
          <a:p>
            <a:pPr lvl="1"/>
            <a:r>
              <a:rPr lang="fr-FR" dirty="0"/>
              <a:t>UI </a:t>
            </a:r>
            <a:r>
              <a:rPr lang="fr-FR" dirty="0" err="1"/>
              <a:t>Alert</a:t>
            </a:r>
            <a:r>
              <a:rPr lang="fr-FR" dirty="0"/>
              <a:t> Controller</a:t>
            </a:r>
          </a:p>
          <a:p>
            <a:r>
              <a:rPr lang="fr-FR" dirty="0"/>
              <a:t>Application Mobile – Android (Jeremy)</a:t>
            </a:r>
          </a:p>
          <a:p>
            <a:pPr lvl="1"/>
            <a:r>
              <a:rPr lang="fr-FR" dirty="0"/>
              <a:t>Application terminée</a:t>
            </a:r>
          </a:p>
          <a:p>
            <a:pPr lvl="1"/>
            <a:r>
              <a:rPr lang="fr-FR" dirty="0"/>
              <a:t>Ajout des indicateurs de notoriétés</a:t>
            </a:r>
          </a:p>
          <a:p>
            <a:pPr lvl="1"/>
            <a:r>
              <a:rPr lang="fr-FR" dirty="0"/>
              <a:t>Tests automatisés</a:t>
            </a:r>
          </a:p>
          <a:p>
            <a:r>
              <a:rPr lang="fr-FR" dirty="0"/>
              <a:t>Application Mobile – Windows Phone (Simon)</a:t>
            </a:r>
          </a:p>
          <a:p>
            <a:pPr lvl="1"/>
            <a:r>
              <a:rPr lang="fr-FR" dirty="0"/>
              <a:t>Gestion des favoris et abonnements</a:t>
            </a:r>
          </a:p>
          <a:p>
            <a:pPr lvl="1"/>
            <a:r>
              <a:rPr lang="fr-FR" dirty="0"/>
              <a:t>Tests unitaires</a:t>
            </a:r>
          </a:p>
          <a:p>
            <a:pPr lvl="1"/>
            <a:r>
              <a:rPr lang="fr-FR" dirty="0"/>
              <a:t>Affichage des partitions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7"/>
          <p:cNvSpPr txBox="1">
            <a:spLocks/>
          </p:cNvSpPr>
          <p:nvPr/>
        </p:nvSpPr>
        <p:spPr>
          <a:xfrm>
            <a:off x="677334" y="6271551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Music Sheet Writer</a:t>
            </a:r>
          </a:p>
          <a:p>
            <a:r>
              <a:rPr lang="en-US"/>
              <a:t>Technical Assessment 3 – 26/02/2016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567" y="5595457"/>
            <a:ext cx="1133393" cy="11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Merci de votre 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/>
              <a:t>Questions ? Remarques ?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97" y="2867237"/>
            <a:ext cx="2152896" cy="2222934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2474751" y="5751296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3"/>
              </a:rPr>
              <a:t>musicsheetwriter@labeip.epitech.eu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413501" y="5449102"/>
            <a:ext cx="211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Music </a:t>
            </a:r>
            <a:r>
              <a:rPr lang="fr-FR" dirty="0" err="1"/>
              <a:t>Sheet</a:t>
            </a:r>
            <a:r>
              <a:rPr lang="fr-FR" dirty="0"/>
              <a:t> </a:t>
            </a:r>
            <a:r>
              <a:rPr lang="fr-FR" dirty="0" err="1"/>
              <a:t>Writer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322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Domaine et 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14684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Fonctionnalité Principale:</a:t>
            </a:r>
          </a:p>
          <a:p>
            <a:pPr lvl="1"/>
            <a:r>
              <a:rPr lang="fr-FR" dirty="0"/>
              <a:t>Génération de partition à partir d’un piano ou d’une guitare branché à l’ordinateur.</a:t>
            </a:r>
          </a:p>
          <a:p>
            <a:endParaRPr lang="fr-FR" dirty="0"/>
          </a:p>
          <a:p>
            <a:r>
              <a:rPr lang="fr-FR" dirty="0"/>
              <a:t>Fonctionnalité Secondaire:</a:t>
            </a:r>
          </a:p>
          <a:p>
            <a:pPr lvl="1"/>
            <a:r>
              <a:rPr lang="fr-FR" dirty="0"/>
              <a:t>Accès communautaire et partage de partitions</a:t>
            </a:r>
          </a:p>
          <a:p>
            <a:endParaRPr lang="fr-FR" dirty="0"/>
          </a:p>
          <a:p>
            <a:r>
              <a:rPr lang="fr-FR" dirty="0"/>
              <a:t>5 Livrables Liés</a:t>
            </a:r>
          </a:p>
          <a:p>
            <a:pPr lvl="1"/>
            <a:r>
              <a:rPr lang="fr-FR" dirty="0"/>
              <a:t>Logiciel</a:t>
            </a:r>
          </a:p>
          <a:p>
            <a:pPr lvl="1"/>
            <a:r>
              <a:rPr lang="fr-FR" dirty="0"/>
              <a:t>Site Web</a:t>
            </a:r>
          </a:p>
          <a:p>
            <a:pPr lvl="1"/>
            <a:r>
              <a:rPr lang="fr-FR" dirty="0"/>
              <a:t>3 Applications Mobiles (iPhone, Android, Windows Phone)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/>
              <a:t>Music Sheet Writer</a:t>
            </a:r>
          </a:p>
          <a:p>
            <a:r>
              <a:rPr lang="en-US"/>
              <a:t>Technical Assessment 3 – 26/02/2016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567" y="5595457"/>
            <a:ext cx="1133393" cy="11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1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Globale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75235"/>
            <a:ext cx="8596668" cy="3880773"/>
          </a:xfrm>
        </p:spPr>
        <p:txBody>
          <a:bodyPr/>
          <a:lstStyle/>
          <a:p>
            <a:r>
              <a:rPr lang="fr-FR" dirty="0"/>
              <a:t>Logiciel « Stand-</a:t>
            </a:r>
            <a:r>
              <a:rPr lang="fr-FR" dirty="0" err="1"/>
              <a:t>alone</a:t>
            </a:r>
            <a:r>
              <a:rPr lang="fr-FR" dirty="0"/>
              <a:t> »</a:t>
            </a:r>
          </a:p>
          <a:p>
            <a:r>
              <a:rPr lang="fr-FR" dirty="0"/>
              <a:t>API commune pour le site Web et les applications mobiles</a:t>
            </a:r>
          </a:p>
          <a:p>
            <a:r>
              <a:rPr lang="fr-FR" dirty="0"/>
              <a:t>Téléchargement des partitions générées par le logiciel sur le site Web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21" y="2778589"/>
            <a:ext cx="8257694" cy="3369988"/>
          </a:xfrm>
          <a:prstGeom prst="rect">
            <a:avLst/>
          </a:prstGeom>
        </p:spPr>
      </p:pic>
      <p:sp>
        <p:nvSpPr>
          <p:cNvPr id="6" name="Espace réservé du pied de page 7"/>
          <p:cNvSpPr txBox="1">
            <a:spLocks/>
          </p:cNvSpPr>
          <p:nvPr/>
        </p:nvSpPr>
        <p:spPr>
          <a:xfrm>
            <a:off x="677334" y="6271551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Music Sheet Writer</a:t>
            </a:r>
          </a:p>
          <a:p>
            <a:r>
              <a:rPr lang="en-US"/>
              <a:t>Technical Assessment 3 – 26/02/2016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567" y="5595457"/>
            <a:ext cx="1133393" cy="11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des fonctionnalités</a:t>
            </a:r>
            <a:br>
              <a:rPr lang="fr-FR" dirty="0"/>
            </a:br>
            <a:r>
              <a:rPr lang="fr-FR" sz="2800" i="1" dirty="0"/>
              <a:t>– Le logiciel –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7"/>
          <p:cNvSpPr txBox="1">
            <a:spLocks/>
          </p:cNvSpPr>
          <p:nvPr/>
        </p:nvSpPr>
        <p:spPr>
          <a:xfrm>
            <a:off x="677334" y="6271551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Music Sheet Writer</a:t>
            </a:r>
          </a:p>
          <a:p>
            <a:r>
              <a:rPr lang="en-US"/>
              <a:t>Technical Assessment 3 – 26/02/2016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567" y="5595457"/>
            <a:ext cx="1133393" cy="11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3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et Technologies</a:t>
            </a:r>
            <a:br>
              <a:rPr lang="fr-FR" dirty="0"/>
            </a:br>
            <a:r>
              <a:rPr lang="fr-FR" sz="2800" i="1" dirty="0"/>
              <a:t>– Le site web –</a:t>
            </a:r>
            <a:endParaRPr lang="fr-FR" i="1" dirty="0"/>
          </a:p>
        </p:txBody>
      </p:sp>
      <p:sp>
        <p:nvSpPr>
          <p:cNvPr id="5" name="Espace réservé du pied de page 7"/>
          <p:cNvSpPr txBox="1">
            <a:spLocks/>
          </p:cNvSpPr>
          <p:nvPr/>
        </p:nvSpPr>
        <p:spPr>
          <a:xfrm>
            <a:off x="677334" y="6271551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Music Sheet Writer</a:t>
            </a:r>
          </a:p>
          <a:p>
            <a:r>
              <a:rPr lang="en-US"/>
              <a:t>Technical Assessment 3 – 26/02/2016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567" y="5595457"/>
            <a:ext cx="1133393" cy="1170264"/>
          </a:xfrm>
          <a:prstGeom prst="rect">
            <a:avLst/>
          </a:prstGeom>
        </p:spPr>
      </p:pic>
      <p:pic>
        <p:nvPicPr>
          <p:cNvPr id="7" name="Picture 2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263" y="1593758"/>
            <a:ext cx="4489845" cy="46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3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des fonctionnalités</a:t>
            </a:r>
            <a:br>
              <a:rPr lang="fr-FR" dirty="0"/>
            </a:br>
            <a:r>
              <a:rPr lang="fr-FR" sz="2800" i="1" dirty="0"/>
              <a:t>– Le site web –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API Bundle : Gère l’API </a:t>
            </a:r>
            <a:r>
              <a:rPr lang="fr-FR" dirty="0" err="1"/>
              <a:t>Rest</a:t>
            </a:r>
            <a:endParaRPr lang="fr-FR" dirty="0"/>
          </a:p>
          <a:p>
            <a:r>
              <a:rPr lang="fr-FR" dirty="0"/>
              <a:t>MSW Bundle : Bundle client de l’API </a:t>
            </a:r>
            <a:r>
              <a:rPr lang="fr-FR" dirty="0" err="1"/>
              <a:t>Rest</a:t>
            </a:r>
            <a:r>
              <a:rPr lang="fr-FR" dirty="0"/>
              <a:t> (indépendant)</a:t>
            </a:r>
          </a:p>
          <a:p>
            <a:pPr lvl="1"/>
            <a:r>
              <a:rPr lang="fr-FR" dirty="0"/>
              <a:t>Vues : </a:t>
            </a:r>
            <a:r>
              <a:rPr lang="fr-FR" dirty="0" err="1"/>
              <a:t>Twig</a:t>
            </a:r>
            <a:r>
              <a:rPr lang="fr-FR" dirty="0"/>
              <a:t> (Moteur de </a:t>
            </a:r>
            <a:r>
              <a:rPr lang="fr-FR" dirty="0" err="1"/>
              <a:t>template</a:t>
            </a:r>
            <a:r>
              <a:rPr lang="fr-FR" dirty="0"/>
              <a:t> interprété côté serveur)</a:t>
            </a:r>
          </a:p>
          <a:p>
            <a:pPr lvl="1"/>
            <a:r>
              <a:rPr lang="fr-FR" dirty="0"/>
              <a:t>Controller : Liens avec l’API </a:t>
            </a:r>
            <a:r>
              <a:rPr lang="fr-FR" dirty="0" err="1"/>
              <a:t>Rest</a:t>
            </a:r>
            <a:endParaRPr lang="fr-FR" dirty="0"/>
          </a:p>
          <a:p>
            <a:pPr lvl="1"/>
            <a:r>
              <a:rPr lang="fr-FR" dirty="0" err="1"/>
              <a:t>Entity</a:t>
            </a:r>
            <a:r>
              <a:rPr lang="fr-FR" dirty="0"/>
              <a:t> : Représentation des objets retourné par l’API</a:t>
            </a:r>
          </a:p>
          <a:p>
            <a:endParaRPr lang="fr-FR" dirty="0"/>
          </a:p>
        </p:txBody>
      </p:sp>
      <p:sp>
        <p:nvSpPr>
          <p:cNvPr id="5" name="Espace réservé du pied de page 7"/>
          <p:cNvSpPr txBox="1">
            <a:spLocks/>
          </p:cNvSpPr>
          <p:nvPr/>
        </p:nvSpPr>
        <p:spPr>
          <a:xfrm>
            <a:off x="677334" y="6271551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Music Sheet Writer</a:t>
            </a:r>
          </a:p>
          <a:p>
            <a:r>
              <a:rPr lang="en-US"/>
              <a:t>Technical Assessment 3 – 26/02/2016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567" y="5595457"/>
            <a:ext cx="1133393" cy="11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5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des fonctionnalités</a:t>
            </a:r>
            <a:br>
              <a:rPr lang="fr-FR" dirty="0"/>
            </a:br>
            <a:r>
              <a:rPr lang="fr-FR" sz="2800" i="1" dirty="0"/>
              <a:t>– Application iPhone –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7"/>
          <p:cNvSpPr txBox="1">
            <a:spLocks/>
          </p:cNvSpPr>
          <p:nvPr/>
        </p:nvSpPr>
        <p:spPr>
          <a:xfrm>
            <a:off x="677334" y="6271551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Music Sheet Writer</a:t>
            </a:r>
          </a:p>
          <a:p>
            <a:r>
              <a:rPr lang="en-US"/>
              <a:t>Technical Assessment 3 – 26/02/2016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567" y="5595457"/>
            <a:ext cx="1133393" cy="11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4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  <a:br>
              <a:rPr lang="fr-FR" dirty="0"/>
            </a:br>
            <a:r>
              <a:rPr lang="fr-FR" sz="2800" i="1" dirty="0"/>
              <a:t>– Application Android –</a:t>
            </a:r>
            <a:endParaRPr lang="fr-FR" i="1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87" y="1930400"/>
            <a:ext cx="5533994" cy="3800211"/>
          </a:xfrm>
        </p:spPr>
      </p:pic>
      <p:sp>
        <p:nvSpPr>
          <p:cNvPr id="5" name="Espace réservé du pied de page 7"/>
          <p:cNvSpPr txBox="1">
            <a:spLocks/>
          </p:cNvSpPr>
          <p:nvPr/>
        </p:nvSpPr>
        <p:spPr>
          <a:xfrm>
            <a:off x="677334" y="6271551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Music Sheet Writer</a:t>
            </a:r>
          </a:p>
          <a:p>
            <a:r>
              <a:rPr lang="en-US"/>
              <a:t>Technical Assessment 3 – 26/02/2016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567" y="5595457"/>
            <a:ext cx="1133393" cy="11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6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des fonctionnalités</a:t>
            </a:r>
            <a:br>
              <a:rPr lang="fr-FR" dirty="0"/>
            </a:br>
            <a:r>
              <a:rPr lang="fr-FR" sz="2800" i="1" dirty="0"/>
              <a:t>– Application Android –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Design et affichage de partition</a:t>
            </a:r>
          </a:p>
          <a:p>
            <a:pPr lvl="1"/>
            <a:r>
              <a:rPr lang="fr-FR" dirty="0"/>
              <a:t>Composants natifs Android (</a:t>
            </a:r>
            <a:r>
              <a:rPr lang="fr-FR" dirty="0" err="1"/>
              <a:t>FloatingButtonAction</a:t>
            </a:r>
            <a:r>
              <a:rPr lang="fr-FR" dirty="0"/>
              <a:t>, </a:t>
            </a:r>
            <a:r>
              <a:rPr lang="fr-FR" dirty="0" err="1"/>
              <a:t>AppBarLayout</a:t>
            </a:r>
            <a:r>
              <a:rPr lang="fr-FR" dirty="0"/>
              <a:t>, </a:t>
            </a:r>
            <a:r>
              <a:rPr lang="fr-FR" dirty="0" err="1"/>
              <a:t>Toolbar</a:t>
            </a:r>
            <a:r>
              <a:rPr lang="fr-FR" dirty="0"/>
              <a:t>, etc.)</a:t>
            </a:r>
          </a:p>
          <a:p>
            <a:pPr lvl="1"/>
            <a:r>
              <a:rPr lang="fr-FR" dirty="0"/>
              <a:t>Composants externes (Picasso, </a:t>
            </a:r>
            <a:r>
              <a:rPr lang="fr-FR" dirty="0" err="1"/>
              <a:t>ScalableImageview</a:t>
            </a:r>
            <a:r>
              <a:rPr lang="fr-FR" dirty="0"/>
              <a:t>, </a:t>
            </a:r>
            <a:r>
              <a:rPr lang="fr-FR" dirty="0" err="1"/>
              <a:t>FloatingButtonMenu</a:t>
            </a:r>
            <a:r>
              <a:rPr lang="fr-FR" dirty="0"/>
              <a:t>)</a:t>
            </a:r>
          </a:p>
          <a:p>
            <a:r>
              <a:rPr lang="fr-FR" dirty="0"/>
              <a:t>Téléchargement de fichiers</a:t>
            </a:r>
          </a:p>
          <a:p>
            <a:pPr lvl="1"/>
            <a:r>
              <a:rPr lang="fr-FR" dirty="0" err="1"/>
              <a:t>DownloadManager</a:t>
            </a:r>
            <a:r>
              <a:rPr lang="fr-FR" dirty="0"/>
              <a:t> et </a:t>
            </a:r>
            <a:r>
              <a:rPr lang="fr-FR" dirty="0" err="1"/>
              <a:t>BroadcastReceiver</a:t>
            </a:r>
            <a:r>
              <a:rPr lang="fr-FR" dirty="0"/>
              <a:t> </a:t>
            </a:r>
            <a:r>
              <a:rPr lang="fr-FR" sz="1200" dirty="0"/>
              <a:t>(.fragmenttabs.UserMyScoreFragment.java)</a:t>
            </a:r>
          </a:p>
          <a:p>
            <a:r>
              <a:rPr lang="fr-FR" dirty="0"/>
              <a:t>Recherche de partitions et d’utilisateurs</a:t>
            </a:r>
          </a:p>
          <a:p>
            <a:pPr lvl="1"/>
            <a:r>
              <a:rPr lang="fr-FR" dirty="0" err="1"/>
              <a:t>SearchView</a:t>
            </a:r>
            <a:r>
              <a:rPr lang="fr-FR" dirty="0"/>
              <a:t> </a:t>
            </a:r>
            <a:r>
              <a:rPr lang="fr-FR" sz="1200" dirty="0"/>
              <a:t>(.</a:t>
            </a:r>
            <a:r>
              <a:rPr lang="fr-FR" sz="1200" dirty="0" err="1"/>
              <a:t>MainActivity</a:t>
            </a:r>
            <a:r>
              <a:rPr lang="fr-FR" sz="1200" dirty="0"/>
              <a:t> &amp; .</a:t>
            </a:r>
            <a:r>
              <a:rPr lang="fr-FR" sz="1200" dirty="0" err="1"/>
              <a:t>SearchableActivity</a:t>
            </a:r>
            <a:r>
              <a:rPr lang="fr-FR" sz="1200" dirty="0"/>
              <a:t> &amp; Android </a:t>
            </a:r>
            <a:r>
              <a:rPr lang="fr-FR" sz="1200" dirty="0" err="1"/>
              <a:t>Manifest</a:t>
            </a:r>
            <a:r>
              <a:rPr lang="fr-FR" sz="1200" dirty="0"/>
              <a:t> &amp; </a:t>
            </a:r>
            <a:r>
              <a:rPr lang="fr-FR" sz="1200" dirty="0" err="1"/>
              <a:t>xml</a:t>
            </a:r>
            <a:r>
              <a:rPr lang="fr-FR" sz="1200" dirty="0"/>
              <a:t>/searchable.xml)</a:t>
            </a:r>
          </a:p>
          <a:p>
            <a:endParaRPr lang="fr-FR" dirty="0"/>
          </a:p>
          <a:p>
            <a:r>
              <a:rPr lang="fr-FR" dirty="0"/>
              <a:t>Tests automatisés (A faire)</a:t>
            </a:r>
          </a:p>
          <a:p>
            <a:pPr lvl="1"/>
            <a:r>
              <a:rPr lang="fr-FR" dirty="0" err="1"/>
              <a:t>Espresso</a:t>
            </a:r>
            <a:r>
              <a:rPr lang="fr-FR" dirty="0"/>
              <a:t> </a:t>
            </a:r>
            <a:r>
              <a:rPr lang="fr-FR" sz="1200" dirty="0"/>
              <a:t>(</a:t>
            </a:r>
            <a:r>
              <a:rPr lang="fr-FR" sz="1200" dirty="0">
                <a:hlinkClick r:id="rId2"/>
              </a:rPr>
              <a:t>https://google.github.io/android-testing-support-library/docs/index.html</a:t>
            </a:r>
            <a:r>
              <a:rPr lang="fr-FR" sz="1200" dirty="0"/>
              <a:t>)</a:t>
            </a:r>
            <a:endParaRPr lang="fr-FR" dirty="0"/>
          </a:p>
        </p:txBody>
      </p:sp>
      <p:sp>
        <p:nvSpPr>
          <p:cNvPr id="5" name="Espace réservé du pied de page 7"/>
          <p:cNvSpPr txBox="1">
            <a:spLocks/>
          </p:cNvSpPr>
          <p:nvPr/>
        </p:nvSpPr>
        <p:spPr>
          <a:xfrm>
            <a:off x="677334" y="6271551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Music Sheet Writer</a:t>
            </a:r>
          </a:p>
          <a:p>
            <a:r>
              <a:rPr lang="en-US"/>
              <a:t>Technical Assessment 3 – 26/02/2016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567" y="5595457"/>
            <a:ext cx="1133393" cy="11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770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Personnalisé 1">
      <a:dk1>
        <a:sysClr val="windowText" lastClr="000000"/>
      </a:dk1>
      <a:lt1>
        <a:sysClr val="window" lastClr="FFFFFF"/>
      </a:lt1>
      <a:dk2>
        <a:srgbClr val="303F9F"/>
      </a:dk2>
      <a:lt2>
        <a:srgbClr val="4CAF50"/>
      </a:lt2>
      <a:accent1>
        <a:srgbClr val="303F9F"/>
      </a:accent1>
      <a:accent2>
        <a:srgbClr val="3F51B5"/>
      </a:accent2>
      <a:accent3>
        <a:srgbClr val="C5CAE9"/>
      </a:accent3>
      <a:accent4>
        <a:srgbClr val="000000"/>
      </a:accent4>
      <a:accent5>
        <a:srgbClr val="000000"/>
      </a:accent5>
      <a:accent6>
        <a:srgbClr val="000000"/>
      </a:accent6>
      <a:hlink>
        <a:srgbClr val="4CAF50"/>
      </a:hlink>
      <a:folHlink>
        <a:srgbClr val="92D05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</TotalTime>
  <Words>457</Words>
  <Application>Microsoft Office PowerPoint</Application>
  <PresentationFormat>Grand écran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Facette</vt:lpstr>
      <vt:lpstr>Music Sheet Writer</vt:lpstr>
      <vt:lpstr>Domaine et contexte</vt:lpstr>
      <vt:lpstr>Architecture Globale</vt:lpstr>
      <vt:lpstr>Implémentation des fonctionnalités – Le logiciel –</vt:lpstr>
      <vt:lpstr>Architecture et Technologies – Le site web –</vt:lpstr>
      <vt:lpstr>Implémentation des fonctionnalités – Le site web –</vt:lpstr>
      <vt:lpstr>Implémentation des fonctionnalités – Application iPhone –</vt:lpstr>
      <vt:lpstr>Architecture – Application Android –</vt:lpstr>
      <vt:lpstr>Implémentation des fonctionnalités – Application Android –</vt:lpstr>
      <vt:lpstr>Architecture et Technologies – Application Windows Phone –</vt:lpstr>
      <vt:lpstr>Implémentation des fonctionnalités – Application Windows Phone –</vt:lpstr>
      <vt:lpstr>Objectifs pour le prochaine TA (1/2)</vt:lpstr>
      <vt:lpstr>Objectifs pour le prochaine TA (2/2)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Sheet Writer</dc:title>
  <dc:creator>Jeremy</dc:creator>
  <cp:lastModifiedBy>Jeremy</cp:lastModifiedBy>
  <cp:revision>80</cp:revision>
  <dcterms:created xsi:type="dcterms:W3CDTF">2016-02-26T01:09:04Z</dcterms:created>
  <dcterms:modified xsi:type="dcterms:W3CDTF">2016-02-26T21:03:00Z</dcterms:modified>
</cp:coreProperties>
</file>