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345" r:id="rId2"/>
    <p:sldId id="347" r:id="rId3"/>
    <p:sldId id="424" r:id="rId4"/>
    <p:sldId id="425" r:id="rId5"/>
    <p:sldId id="349" r:id="rId6"/>
    <p:sldId id="426" r:id="rId7"/>
    <p:sldId id="422" r:id="rId8"/>
    <p:sldId id="427" r:id="rId9"/>
    <p:sldId id="428" r:id="rId10"/>
    <p:sldId id="429" r:id="rId11"/>
    <p:sldId id="430" r:id="rId12"/>
    <p:sldId id="420" r:id="rId13"/>
    <p:sldId id="421" r:id="rId14"/>
    <p:sldId id="431" r:id="rId15"/>
    <p:sldId id="432" r:id="rId16"/>
    <p:sldId id="433" r:id="rId17"/>
    <p:sldId id="42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FF5"/>
    <a:srgbClr val="FFFFFF"/>
    <a:srgbClr val="A6A6A6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9" autoAdjust="0"/>
    <p:restoredTop sz="88130" autoAdjust="0"/>
  </p:normalViewPr>
  <p:slideViewPr>
    <p:cSldViewPr snapToGrid="0">
      <p:cViewPr varScale="1">
        <p:scale>
          <a:sx n="101" d="100"/>
          <a:sy n="101" d="100"/>
        </p:scale>
        <p:origin x="81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EB73F-B889-46DF-BDC0-B9D6D79F0205}" type="datetimeFigureOut">
              <a:rPr lang="en-GB" smtClean="0"/>
              <a:t>19/01/2017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CD1D7-4C2C-4F51-963F-489AD37817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7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6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3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2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6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8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2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9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8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0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9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70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Logiciel – CRÉER UN PROJET (</a:t>
            </a:r>
            <a:r>
              <a:rPr lang="fr-FR" dirty="0" err="1">
                <a:solidFill>
                  <a:schemeClr val="tx2"/>
                </a:solidFill>
              </a:rPr>
              <a:t>Blonde_j</a:t>
            </a:r>
            <a:r>
              <a:rPr lang="fr-FR" dirty="0">
                <a:solidFill>
                  <a:schemeClr val="tx2"/>
                </a:solidFill>
              </a:rPr>
              <a:t>)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sp>
        <p:nvSpPr>
          <p:cNvPr id="18" name="Rectangle à coins arrondis 17"/>
          <p:cNvSpPr/>
          <p:nvPr/>
        </p:nvSpPr>
        <p:spPr>
          <a:xfrm>
            <a:off x="174218" y="2057400"/>
            <a:ext cx="2130831" cy="1101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/>
              <a:t>Event </a:t>
            </a:r>
            <a:r>
              <a:rPr lang="fr-FR" i="1" dirty="0" err="1"/>
              <a:t>clicked</a:t>
            </a:r>
            <a:endParaRPr lang="fr-FR" i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3348516" y="2089169"/>
            <a:ext cx="1828800" cy="1038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Appel à </a:t>
            </a:r>
            <a:r>
              <a:rPr lang="fr-FR" dirty="0" err="1"/>
              <a:t>ProjectManager</a:t>
            </a:r>
            <a:endParaRPr lang="fr-FR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6193870" y="1889483"/>
            <a:ext cx="2143125" cy="1444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Appel le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factory</a:t>
            </a:r>
            <a:r>
              <a:rPr lang="fr-FR" dirty="0"/>
              <a:t> pour créer un nouveau projet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9353550" y="2228850"/>
            <a:ext cx="2089894" cy="790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Appel à </a:t>
            </a:r>
            <a:r>
              <a:rPr lang="fr-FR" dirty="0" err="1"/>
              <a:t>NewProjectDialog</a:t>
            </a:r>
            <a:endParaRPr lang="fr-FR" dirty="0"/>
          </a:p>
        </p:txBody>
      </p:sp>
      <p:cxnSp>
        <p:nvCxnSpPr>
          <p:cNvPr id="26" name="Connecteur droit avec flèche 25"/>
          <p:cNvCxnSpPr>
            <a:stCxn id="18" idx="3"/>
            <a:endCxn id="19" idx="1"/>
          </p:cNvCxnSpPr>
          <p:nvPr/>
        </p:nvCxnSpPr>
        <p:spPr>
          <a:xfrm flipV="1">
            <a:off x="2305049" y="2608282"/>
            <a:ext cx="10434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9" idx="3"/>
            <a:endCxn id="20" idx="1"/>
          </p:cNvCxnSpPr>
          <p:nvPr/>
        </p:nvCxnSpPr>
        <p:spPr>
          <a:xfrm>
            <a:off x="5177316" y="2608282"/>
            <a:ext cx="1016554" cy="3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20" idx="3"/>
            <a:endCxn id="21" idx="1"/>
          </p:cNvCxnSpPr>
          <p:nvPr/>
        </p:nvCxnSpPr>
        <p:spPr>
          <a:xfrm>
            <a:off x="8336995" y="2611660"/>
            <a:ext cx="1016555" cy="12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332" y="4595760"/>
            <a:ext cx="4105848" cy="752580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437" y="3582957"/>
            <a:ext cx="5106113" cy="2876951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2250" y="3461747"/>
            <a:ext cx="5601658" cy="329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6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Logiciel – SAUVEGARDER UN PROJET(BLONDE_J)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285750" y="1997901"/>
            <a:ext cx="1838325" cy="820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 </a:t>
            </a:r>
            <a:r>
              <a:rPr lang="fr-FR" dirty="0" err="1"/>
              <a:t>clicked</a:t>
            </a:r>
            <a:endParaRPr lang="fr-FR" dirty="0"/>
          </a:p>
          <a:p>
            <a:pPr algn="ctr"/>
            <a:r>
              <a:rPr lang="fr-FR" dirty="0" err="1"/>
              <a:t>FileMenu</a:t>
            </a:r>
            <a:endParaRPr lang="fr-FR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2967037" y="1964186"/>
            <a:ext cx="1847850" cy="888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Appel à </a:t>
            </a:r>
            <a:r>
              <a:rPr lang="fr-FR" dirty="0" err="1"/>
              <a:t>ProjectManager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657850" y="1908211"/>
            <a:ext cx="2181225" cy="1000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Appel </a:t>
            </a:r>
            <a:r>
              <a:rPr lang="fr-FR" dirty="0" err="1"/>
              <a:t>ProjectFactory</a:t>
            </a:r>
            <a:r>
              <a:rPr lang="fr-FR" dirty="0"/>
              <a:t> pour </a:t>
            </a:r>
            <a:r>
              <a:rPr lang="fr-FR" dirty="0" err="1"/>
              <a:t>enregister</a:t>
            </a:r>
            <a:r>
              <a:rPr lang="fr-FR" dirty="0"/>
              <a:t> le projet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8562975" y="1997901"/>
            <a:ext cx="1638300" cy="820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Sérialise les données</a:t>
            </a:r>
          </a:p>
        </p:txBody>
      </p:sp>
      <p:cxnSp>
        <p:nvCxnSpPr>
          <p:cNvPr id="11" name="Connecteur droit avec flèche 10"/>
          <p:cNvCxnSpPr>
            <a:stCxn id="7" idx="3"/>
            <a:endCxn id="2" idx="1"/>
          </p:cNvCxnSpPr>
          <p:nvPr/>
        </p:nvCxnSpPr>
        <p:spPr>
          <a:xfrm flipV="1">
            <a:off x="2124075" y="2408273"/>
            <a:ext cx="84296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2" idx="3"/>
            <a:endCxn id="3" idx="1"/>
          </p:cNvCxnSpPr>
          <p:nvPr/>
        </p:nvCxnSpPr>
        <p:spPr>
          <a:xfrm>
            <a:off x="4814887" y="2408273"/>
            <a:ext cx="8429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3" idx="3"/>
            <a:endCxn id="4" idx="1"/>
          </p:cNvCxnSpPr>
          <p:nvPr/>
        </p:nvCxnSpPr>
        <p:spPr>
          <a:xfrm>
            <a:off x="7839075" y="2408274"/>
            <a:ext cx="7239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727" y="3647078"/>
            <a:ext cx="3543795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9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Logiciel – SAUVEGARDER UN PROJET(BLONDE_J)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352925" y="2019300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Sérialisation en 2 étapes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019299" y="2924175"/>
            <a:ext cx="429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Sérialisation des données du projet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905000" y="4495800"/>
            <a:ext cx="613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Sérialisation de la partition au format PNG pour l’</a:t>
            </a:r>
            <a:r>
              <a:rPr lang="fr-FR" dirty="0" err="1"/>
              <a:t>upload</a:t>
            </a:r>
            <a:r>
              <a:rPr lang="fr-FR" dirty="0"/>
              <a:t> de partition sur le site web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014" y="5367633"/>
            <a:ext cx="5887272" cy="125747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467" y="3500391"/>
            <a:ext cx="3839111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5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Logiciel – MODIFIER PARTITION (BLONDE_J)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714500" y="238125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Contenu d’une partition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714500" y="4387348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Contenu d’une portée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459" y="2914577"/>
            <a:ext cx="3553321" cy="102884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459" y="5200607"/>
            <a:ext cx="4877481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4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Logiciel – MODIFIER PARTITION (BLONDE_J)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295274" y="2609850"/>
            <a:ext cx="2276475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 envoyé depuis </a:t>
            </a:r>
            <a:r>
              <a:rPr lang="fr-FR" dirty="0" err="1"/>
              <a:t>EditionToolBar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90525" y="2057400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 un élément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88" y="4169699"/>
            <a:ext cx="11098174" cy="20957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8402" y="4905300"/>
            <a:ext cx="6373114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04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Logiciel – MODIFIER PARTITION (BLONDE_J)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390523" y="2371725"/>
            <a:ext cx="2276475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 envoyé depuis </a:t>
            </a:r>
            <a:r>
              <a:rPr lang="fr-FR" dirty="0" err="1"/>
              <a:t>EditionToolBar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90523" y="1852182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 un élément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3686174" y="2381250"/>
            <a:ext cx="260985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 de la note et déplacement du curseur </a:t>
            </a:r>
          </a:p>
        </p:txBody>
      </p:sp>
      <p:cxnSp>
        <p:nvCxnSpPr>
          <p:cNvPr id="10" name="Connecteur droit avec flèche 9"/>
          <p:cNvCxnSpPr>
            <a:stCxn id="3" idx="3"/>
            <a:endCxn id="6" idx="1"/>
          </p:cNvCxnSpPr>
          <p:nvPr/>
        </p:nvCxnSpPr>
        <p:spPr>
          <a:xfrm flipV="1">
            <a:off x="2666998" y="2781300"/>
            <a:ext cx="1019176" cy="1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296" y="3369661"/>
            <a:ext cx="8093325" cy="326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8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Logiciel – MODIFIER PARTITION (BLONDE_J)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390523" y="2371725"/>
            <a:ext cx="2276475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 envoyé depuis </a:t>
            </a:r>
            <a:r>
              <a:rPr lang="fr-FR" dirty="0" err="1"/>
              <a:t>EditionToolBar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90523" y="1852182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 un élément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3686174" y="2395537"/>
            <a:ext cx="260985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 de la note et déplacement du curseur </a:t>
            </a:r>
          </a:p>
        </p:txBody>
      </p:sp>
      <p:cxnSp>
        <p:nvCxnSpPr>
          <p:cNvPr id="10" name="Connecteur droit avec flèche 9"/>
          <p:cNvCxnSpPr>
            <a:stCxn id="3" idx="3"/>
            <a:endCxn id="6" idx="1"/>
          </p:cNvCxnSpPr>
          <p:nvPr/>
        </p:nvCxnSpPr>
        <p:spPr>
          <a:xfrm flipV="1">
            <a:off x="2666998" y="2795587"/>
            <a:ext cx="10191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7315200" y="2314575"/>
            <a:ext cx="1905000" cy="933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Met à jour l’affichage de partition</a:t>
            </a:r>
          </a:p>
        </p:txBody>
      </p:sp>
      <p:cxnSp>
        <p:nvCxnSpPr>
          <p:cNvPr id="14" name="Connecteur droit avec flèche 13"/>
          <p:cNvCxnSpPr>
            <a:stCxn id="6" idx="3"/>
            <a:endCxn id="12" idx="1"/>
          </p:cNvCxnSpPr>
          <p:nvPr/>
        </p:nvCxnSpPr>
        <p:spPr>
          <a:xfrm flipV="1">
            <a:off x="6296024" y="2781300"/>
            <a:ext cx="1019176" cy="14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586" y="3527813"/>
            <a:ext cx="5277587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6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Logiciel – MODIFIER PARTITION (BLONDE_J)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390523" y="2371725"/>
            <a:ext cx="2276475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 envoyé depuis</a:t>
            </a:r>
          </a:p>
          <a:p>
            <a:pPr algn="ctr"/>
            <a:r>
              <a:rPr lang="fr-FR" dirty="0" err="1"/>
              <a:t>EditionManager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90523" y="1852182"/>
            <a:ext cx="241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Supprimer  un élément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981" y="3814696"/>
            <a:ext cx="5953956" cy="943107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3938586" y="2371725"/>
            <a:ext cx="2714625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Supprime la note et déplace le curseur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549" y="3412523"/>
            <a:ext cx="8269370" cy="3225579"/>
          </a:xfrm>
          <a:prstGeom prst="rect">
            <a:avLst/>
          </a:prstGeom>
        </p:spPr>
      </p:pic>
      <p:cxnSp>
        <p:nvCxnSpPr>
          <p:cNvPr id="11" name="Connecteur droit avec flèche 10"/>
          <p:cNvCxnSpPr>
            <a:stCxn id="3" idx="3"/>
            <a:endCxn id="13" idx="1"/>
          </p:cNvCxnSpPr>
          <p:nvPr/>
        </p:nvCxnSpPr>
        <p:spPr>
          <a:xfrm>
            <a:off x="2666998" y="2795588"/>
            <a:ext cx="12715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à coins arrondis 18"/>
          <p:cNvSpPr/>
          <p:nvPr/>
        </p:nvSpPr>
        <p:spPr>
          <a:xfrm>
            <a:off x="7953375" y="2328862"/>
            <a:ext cx="1905000" cy="933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Met à jour l’affichage de partition</a:t>
            </a:r>
          </a:p>
        </p:txBody>
      </p:sp>
      <p:cxnSp>
        <p:nvCxnSpPr>
          <p:cNvPr id="21" name="Connecteur droit avec flèche 20"/>
          <p:cNvCxnSpPr>
            <a:stCxn id="13" idx="3"/>
            <a:endCxn id="19" idx="1"/>
          </p:cNvCxnSpPr>
          <p:nvPr/>
        </p:nvCxnSpPr>
        <p:spPr>
          <a:xfrm flipV="1">
            <a:off x="6653211" y="2795587"/>
            <a:ext cx="13001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51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Logiciel – DÉPLACER CURSEUR D’ÉDITION (BLONDE_J)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390523" y="2371725"/>
            <a:ext cx="2276475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 envoyé depuis </a:t>
            </a:r>
            <a:r>
              <a:rPr lang="fr-FR" dirty="0" err="1"/>
              <a:t>EditionManager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157" y="3795605"/>
            <a:ext cx="4191585" cy="1533739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3895724" y="2371725"/>
            <a:ext cx="2505075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Déplacement du curseur</a:t>
            </a:r>
          </a:p>
        </p:txBody>
      </p:sp>
      <p:cxnSp>
        <p:nvCxnSpPr>
          <p:cNvPr id="9" name="Connecteur droit avec flèche 8"/>
          <p:cNvCxnSpPr>
            <a:stCxn id="5" idx="3"/>
            <a:endCxn id="4" idx="1"/>
          </p:cNvCxnSpPr>
          <p:nvPr/>
        </p:nvCxnSpPr>
        <p:spPr>
          <a:xfrm>
            <a:off x="2666998" y="2795588"/>
            <a:ext cx="1228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1531" y="3409361"/>
            <a:ext cx="7148835" cy="3322803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7629525" y="2343150"/>
            <a:ext cx="1905000" cy="933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Met à jour l’affichage de partition</a:t>
            </a:r>
          </a:p>
        </p:txBody>
      </p:sp>
      <p:cxnSp>
        <p:nvCxnSpPr>
          <p:cNvPr id="15" name="Connecteur droit avec flèche 14"/>
          <p:cNvCxnSpPr>
            <a:stCxn id="4" idx="3"/>
            <a:endCxn id="13" idx="1"/>
          </p:cNvCxnSpPr>
          <p:nvPr/>
        </p:nvCxnSpPr>
        <p:spPr>
          <a:xfrm>
            <a:off x="6400799" y="2795588"/>
            <a:ext cx="1228726" cy="14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78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Logiciel – OUVRIR UN PROJET(</a:t>
            </a:r>
            <a:r>
              <a:rPr lang="fr-FR" dirty="0" err="1">
                <a:solidFill>
                  <a:schemeClr val="tx2"/>
                </a:solidFill>
              </a:rPr>
              <a:t>Blonde_j</a:t>
            </a:r>
            <a:r>
              <a:rPr lang="fr-FR" dirty="0">
                <a:solidFill>
                  <a:schemeClr val="tx2"/>
                </a:solidFill>
              </a:rPr>
              <a:t>)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174218" y="2057400"/>
            <a:ext cx="2130831" cy="1101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Event </a:t>
            </a:r>
            <a:r>
              <a:rPr lang="fr-FR" dirty="0" err="1"/>
              <a:t>clicked</a:t>
            </a:r>
            <a:r>
              <a:rPr lang="fr-FR" dirty="0"/>
              <a:t> dans </a:t>
            </a:r>
            <a:r>
              <a:rPr lang="fr-FR" dirty="0" err="1"/>
              <a:t>musicsheetwriter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233737" y="2089169"/>
            <a:ext cx="1828800" cy="1038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Appel à </a:t>
            </a:r>
            <a:r>
              <a:rPr lang="fr-FR" dirty="0" err="1"/>
              <a:t>ProjectManager</a:t>
            </a:r>
            <a:endParaRPr lang="fr-FR" dirty="0"/>
          </a:p>
        </p:txBody>
      </p:sp>
      <p:cxnSp>
        <p:nvCxnSpPr>
          <p:cNvPr id="7" name="Connecteur droit avec flèche 6"/>
          <p:cNvCxnSpPr>
            <a:endCxn id="6" idx="1"/>
          </p:cNvCxnSpPr>
          <p:nvPr/>
        </p:nvCxnSpPr>
        <p:spPr>
          <a:xfrm flipV="1">
            <a:off x="2305049" y="2608282"/>
            <a:ext cx="92868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219" y="4352870"/>
            <a:ext cx="4153480" cy="78115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6487" y="3423627"/>
            <a:ext cx="7116168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8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Logiciel – OUVRIR UN PROJET(</a:t>
            </a:r>
            <a:r>
              <a:rPr lang="fr-FR" dirty="0" err="1">
                <a:solidFill>
                  <a:schemeClr val="tx2"/>
                </a:solidFill>
              </a:rPr>
              <a:t>Blonde_j</a:t>
            </a:r>
            <a:r>
              <a:rPr lang="fr-FR" dirty="0">
                <a:solidFill>
                  <a:schemeClr val="tx2"/>
                </a:solidFill>
              </a:rPr>
              <a:t>)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174218" y="2057400"/>
            <a:ext cx="2130831" cy="1101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Event </a:t>
            </a:r>
            <a:r>
              <a:rPr lang="fr-FR" dirty="0" err="1"/>
              <a:t>clicked</a:t>
            </a:r>
            <a:r>
              <a:rPr lang="fr-FR" dirty="0"/>
              <a:t> dans </a:t>
            </a:r>
            <a:r>
              <a:rPr lang="fr-FR" dirty="0" err="1"/>
              <a:t>musicsheetwriter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286124" y="2081758"/>
            <a:ext cx="1828800" cy="1038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Appel à </a:t>
            </a:r>
            <a:r>
              <a:rPr lang="fr-FR" dirty="0" err="1"/>
              <a:t>ProjectManager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096000" y="1886105"/>
            <a:ext cx="2143125" cy="1444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Appel le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factory</a:t>
            </a:r>
            <a:r>
              <a:rPr lang="fr-FR" dirty="0"/>
              <a:t> afin de </a:t>
            </a:r>
            <a:r>
              <a:rPr lang="fr-FR" dirty="0" err="1"/>
              <a:t>récuperer</a:t>
            </a:r>
            <a:r>
              <a:rPr lang="fr-FR" dirty="0"/>
              <a:t> un projet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050" y="3619281"/>
            <a:ext cx="7888678" cy="2840627"/>
          </a:xfrm>
          <a:prstGeom prst="rect">
            <a:avLst/>
          </a:prstGeom>
        </p:spPr>
      </p:pic>
      <p:cxnSp>
        <p:nvCxnSpPr>
          <p:cNvPr id="18" name="Connecteur droit avec flèche 17"/>
          <p:cNvCxnSpPr>
            <a:stCxn id="6" idx="3"/>
            <a:endCxn id="8" idx="1"/>
          </p:cNvCxnSpPr>
          <p:nvPr/>
        </p:nvCxnSpPr>
        <p:spPr>
          <a:xfrm>
            <a:off x="5114924" y="2600871"/>
            <a:ext cx="981076" cy="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5" idx="3"/>
            <a:endCxn id="6" idx="1"/>
          </p:cNvCxnSpPr>
          <p:nvPr/>
        </p:nvCxnSpPr>
        <p:spPr>
          <a:xfrm flipV="1">
            <a:off x="2305049" y="2600871"/>
            <a:ext cx="981075" cy="7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8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Logiciel – OUVRIR UN PROJET(</a:t>
            </a:r>
            <a:r>
              <a:rPr lang="fr-FR" dirty="0" err="1">
                <a:solidFill>
                  <a:schemeClr val="tx2"/>
                </a:solidFill>
              </a:rPr>
              <a:t>Blonde_j</a:t>
            </a:r>
            <a:r>
              <a:rPr lang="fr-FR" dirty="0">
                <a:solidFill>
                  <a:schemeClr val="tx2"/>
                </a:solidFill>
              </a:rPr>
              <a:t>)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174218" y="2057400"/>
            <a:ext cx="2130831" cy="1101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Event </a:t>
            </a:r>
            <a:r>
              <a:rPr lang="fr-FR" dirty="0" err="1"/>
              <a:t>clicked</a:t>
            </a:r>
            <a:r>
              <a:rPr lang="fr-FR" dirty="0"/>
              <a:t> dans </a:t>
            </a:r>
            <a:r>
              <a:rPr lang="fr-FR" dirty="0" err="1"/>
              <a:t>musicsheetwriter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233737" y="2080239"/>
            <a:ext cx="1828800" cy="1038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Appel à </a:t>
            </a:r>
            <a:r>
              <a:rPr lang="fr-FR" dirty="0" err="1"/>
              <a:t>ProjectManager</a:t>
            </a:r>
            <a:endParaRPr lang="fr-FR" dirty="0"/>
          </a:p>
        </p:txBody>
      </p:sp>
      <p:cxnSp>
        <p:nvCxnSpPr>
          <p:cNvPr id="7" name="Connecteur droit avec flèche 6"/>
          <p:cNvCxnSpPr>
            <a:endCxn id="6" idx="1"/>
          </p:cNvCxnSpPr>
          <p:nvPr/>
        </p:nvCxnSpPr>
        <p:spPr>
          <a:xfrm flipV="1">
            <a:off x="2305049" y="2599352"/>
            <a:ext cx="92868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6067425" y="1877175"/>
            <a:ext cx="2143125" cy="1444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Appel le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factory</a:t>
            </a:r>
            <a:r>
              <a:rPr lang="fr-FR" dirty="0"/>
              <a:t> afin de </a:t>
            </a:r>
            <a:r>
              <a:rPr lang="fr-FR" dirty="0" err="1"/>
              <a:t>récuperer</a:t>
            </a:r>
            <a:r>
              <a:rPr lang="fr-FR" dirty="0"/>
              <a:t> un projet</a:t>
            </a:r>
          </a:p>
        </p:txBody>
      </p:sp>
      <p:cxnSp>
        <p:nvCxnSpPr>
          <p:cNvPr id="9" name="Connecteur droit avec flèche 8"/>
          <p:cNvCxnSpPr>
            <a:endCxn id="8" idx="1"/>
          </p:cNvCxnSpPr>
          <p:nvPr/>
        </p:nvCxnSpPr>
        <p:spPr>
          <a:xfrm>
            <a:off x="5062537" y="2587131"/>
            <a:ext cx="1004888" cy="12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à coins arrondis 1"/>
          <p:cNvSpPr/>
          <p:nvPr/>
        </p:nvSpPr>
        <p:spPr>
          <a:xfrm>
            <a:off x="9048750" y="2034978"/>
            <a:ext cx="3009900" cy="1104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Appel à la fonction Project::</a:t>
            </a:r>
            <a:r>
              <a:rPr lang="fr-FR" dirty="0" err="1"/>
              <a:t>deserialize</a:t>
            </a:r>
            <a:r>
              <a:rPr lang="fr-FR" dirty="0"/>
              <a:t>(</a:t>
            </a:r>
            <a:r>
              <a:rPr lang="fr-FR" dirty="0" err="1"/>
              <a:t>Qstring</a:t>
            </a:r>
            <a:r>
              <a:rPr lang="fr-FR" dirty="0"/>
              <a:t>)</a:t>
            </a:r>
          </a:p>
        </p:txBody>
      </p:sp>
      <p:cxnSp>
        <p:nvCxnSpPr>
          <p:cNvPr id="11" name="Connecteur droit avec flèche 10"/>
          <p:cNvCxnSpPr>
            <a:stCxn id="8" idx="3"/>
            <a:endCxn id="2" idx="1"/>
          </p:cNvCxnSpPr>
          <p:nvPr/>
        </p:nvCxnSpPr>
        <p:spPr>
          <a:xfrm flipV="1">
            <a:off x="8210550" y="2587131"/>
            <a:ext cx="838200" cy="12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503" y="3837350"/>
            <a:ext cx="5410955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9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Logiciel – FERMER UN PROJET(</a:t>
            </a:r>
            <a:r>
              <a:rPr lang="fr-FR" dirty="0" err="1">
                <a:solidFill>
                  <a:schemeClr val="tx2"/>
                </a:solidFill>
              </a:rPr>
              <a:t>Blonde_j</a:t>
            </a:r>
            <a:r>
              <a:rPr lang="fr-FR" dirty="0">
                <a:solidFill>
                  <a:schemeClr val="tx2"/>
                </a:solidFill>
              </a:rPr>
              <a:t>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sp>
        <p:nvSpPr>
          <p:cNvPr id="22" name="Rectangle à coins arrondis 21"/>
          <p:cNvSpPr/>
          <p:nvPr/>
        </p:nvSpPr>
        <p:spPr>
          <a:xfrm>
            <a:off x="285750" y="1997901"/>
            <a:ext cx="1838325" cy="820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 </a:t>
            </a:r>
            <a:r>
              <a:rPr lang="fr-FR" dirty="0" err="1"/>
              <a:t>clicked</a:t>
            </a:r>
            <a:endParaRPr lang="fr-FR" dirty="0"/>
          </a:p>
          <a:p>
            <a:pPr algn="ctr"/>
            <a:r>
              <a:rPr lang="fr-FR" dirty="0" err="1"/>
              <a:t>FileMenu</a:t>
            </a:r>
            <a:endParaRPr lang="fr-FR" dirty="0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073" y="3271815"/>
            <a:ext cx="8087854" cy="314369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297" y="4360114"/>
            <a:ext cx="5410955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5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Logiciel – FERMER UN PROJET(</a:t>
            </a:r>
            <a:r>
              <a:rPr lang="fr-FR" dirty="0" err="1">
                <a:solidFill>
                  <a:schemeClr val="tx2"/>
                </a:solidFill>
              </a:rPr>
              <a:t>Blonde_j</a:t>
            </a:r>
            <a:r>
              <a:rPr lang="fr-FR" dirty="0">
                <a:solidFill>
                  <a:schemeClr val="tx2"/>
                </a:solidFill>
              </a:rPr>
              <a:t>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845" y="3919357"/>
            <a:ext cx="1933845" cy="23815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8133" y="3883055"/>
            <a:ext cx="3353268" cy="27626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978" y="3433984"/>
            <a:ext cx="5353797" cy="2486372"/>
          </a:xfrm>
          <a:prstGeom prst="rect">
            <a:avLst/>
          </a:prstGeom>
        </p:spPr>
      </p:pic>
      <p:sp>
        <p:nvSpPr>
          <p:cNvPr id="11" name="Rectangle à coins arrondis 10"/>
          <p:cNvSpPr/>
          <p:nvPr/>
        </p:nvSpPr>
        <p:spPr>
          <a:xfrm>
            <a:off x="2819327" y="2004552"/>
            <a:ext cx="2000250" cy="820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Confirmation sauvegarde avant fermeture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5514830" y="1997899"/>
            <a:ext cx="2362200" cy="820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Retirer le projet de la liste des projets ouverts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8591550" y="1997899"/>
            <a:ext cx="2228852" cy="820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Met à jour le projet actif dans l’</a:t>
            </a:r>
            <a:r>
              <a:rPr lang="fr-FR" dirty="0" err="1"/>
              <a:t>editeur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1" idx="3"/>
            <a:endCxn id="12" idx="1"/>
          </p:cNvCxnSpPr>
          <p:nvPr/>
        </p:nvCxnSpPr>
        <p:spPr>
          <a:xfrm flipV="1">
            <a:off x="4819577" y="2408273"/>
            <a:ext cx="695253" cy="6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2" idx="3"/>
            <a:endCxn id="13" idx="1"/>
          </p:cNvCxnSpPr>
          <p:nvPr/>
        </p:nvCxnSpPr>
        <p:spPr>
          <a:xfrm>
            <a:off x="7877030" y="2408273"/>
            <a:ext cx="714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à coins arrondis 21"/>
          <p:cNvSpPr/>
          <p:nvPr/>
        </p:nvSpPr>
        <p:spPr>
          <a:xfrm>
            <a:off x="285750" y="1997901"/>
            <a:ext cx="1838325" cy="820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 </a:t>
            </a:r>
            <a:r>
              <a:rPr lang="fr-FR" dirty="0" err="1"/>
              <a:t>clicked</a:t>
            </a:r>
            <a:endParaRPr lang="fr-FR" dirty="0"/>
          </a:p>
          <a:p>
            <a:pPr algn="ctr"/>
            <a:r>
              <a:rPr lang="fr-FR" dirty="0" err="1"/>
              <a:t>FileMenu</a:t>
            </a:r>
            <a:endParaRPr lang="fr-FR" dirty="0"/>
          </a:p>
        </p:txBody>
      </p:sp>
      <p:cxnSp>
        <p:nvCxnSpPr>
          <p:cNvPr id="3" name="Connecteur droit avec flèche 2"/>
          <p:cNvCxnSpPr>
            <a:stCxn id="22" idx="3"/>
            <a:endCxn id="11" idx="1"/>
          </p:cNvCxnSpPr>
          <p:nvPr/>
        </p:nvCxnSpPr>
        <p:spPr>
          <a:xfrm>
            <a:off x="2124075" y="2408275"/>
            <a:ext cx="695252" cy="6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56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Logiciel – SAUVEGARDER UN PROJET(BLONDE_J)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285750" y="1997901"/>
            <a:ext cx="1838325" cy="820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 </a:t>
            </a:r>
            <a:r>
              <a:rPr lang="fr-FR" dirty="0" err="1"/>
              <a:t>clicked</a:t>
            </a:r>
            <a:endParaRPr lang="fr-FR" dirty="0"/>
          </a:p>
          <a:p>
            <a:pPr algn="ctr"/>
            <a:r>
              <a:rPr lang="fr-FR" dirty="0" err="1"/>
              <a:t>FileMenu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678" y="3195605"/>
            <a:ext cx="8916644" cy="46679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849" y="4255339"/>
            <a:ext cx="5915851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6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Logiciel – SAUVEGARDER UN PROJET(BLONDE_J)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285750" y="1997901"/>
            <a:ext cx="1838325" cy="820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 </a:t>
            </a:r>
            <a:r>
              <a:rPr lang="fr-FR" dirty="0" err="1"/>
              <a:t>clicked</a:t>
            </a:r>
            <a:endParaRPr lang="fr-FR" dirty="0"/>
          </a:p>
          <a:p>
            <a:pPr algn="ctr"/>
            <a:r>
              <a:rPr lang="fr-FR" dirty="0" err="1"/>
              <a:t>FileMenu</a:t>
            </a:r>
            <a:endParaRPr lang="fr-FR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3057525" y="1964187"/>
            <a:ext cx="1847850" cy="888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Appel à </a:t>
            </a:r>
            <a:r>
              <a:rPr lang="fr-FR" dirty="0" err="1"/>
              <a:t>ProjectManager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7" idx="3"/>
            <a:endCxn id="2" idx="1"/>
          </p:cNvCxnSpPr>
          <p:nvPr/>
        </p:nvCxnSpPr>
        <p:spPr>
          <a:xfrm flipV="1">
            <a:off x="2124075" y="2408274"/>
            <a:ext cx="93345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525" y="3712202"/>
            <a:ext cx="5229955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2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Logiciel – SAUVEGARDER UN PROJET(BLONDE_J)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285750" y="2040208"/>
            <a:ext cx="1838325" cy="820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Event </a:t>
            </a:r>
            <a:r>
              <a:rPr lang="fr-FR" dirty="0" err="1"/>
              <a:t>clicked</a:t>
            </a:r>
            <a:endParaRPr lang="fr-FR" dirty="0"/>
          </a:p>
          <a:p>
            <a:pPr algn="ctr"/>
            <a:r>
              <a:rPr lang="fr-FR" dirty="0" err="1"/>
              <a:t>FileMenu</a:t>
            </a:r>
            <a:endParaRPr lang="fr-FR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2962275" y="2006494"/>
            <a:ext cx="1847850" cy="888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Appel à </a:t>
            </a:r>
            <a:r>
              <a:rPr lang="fr-FR" dirty="0" err="1"/>
              <a:t>ProjectManager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648325" y="1941925"/>
            <a:ext cx="2181225" cy="1000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Appel </a:t>
            </a:r>
            <a:r>
              <a:rPr lang="fr-FR" dirty="0" err="1"/>
              <a:t>ProjectFactory</a:t>
            </a:r>
            <a:r>
              <a:rPr lang="fr-FR" dirty="0"/>
              <a:t> pour </a:t>
            </a:r>
            <a:r>
              <a:rPr lang="fr-FR" dirty="0" err="1"/>
              <a:t>enregister</a:t>
            </a:r>
            <a:r>
              <a:rPr lang="fr-FR" dirty="0"/>
              <a:t> le projet</a:t>
            </a:r>
          </a:p>
        </p:txBody>
      </p:sp>
      <p:cxnSp>
        <p:nvCxnSpPr>
          <p:cNvPr id="11" name="Connecteur droit avec flèche 10"/>
          <p:cNvCxnSpPr>
            <a:stCxn id="7" idx="3"/>
            <a:endCxn id="2" idx="1"/>
          </p:cNvCxnSpPr>
          <p:nvPr/>
        </p:nvCxnSpPr>
        <p:spPr>
          <a:xfrm flipV="1">
            <a:off x="2124075" y="2450581"/>
            <a:ext cx="8382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2" idx="3"/>
            <a:endCxn id="3" idx="1"/>
          </p:cNvCxnSpPr>
          <p:nvPr/>
        </p:nvCxnSpPr>
        <p:spPr>
          <a:xfrm flipV="1">
            <a:off x="4810125" y="2441988"/>
            <a:ext cx="838200" cy="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275" y="3928975"/>
            <a:ext cx="6154009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usicSheetWriterTheme">
  <a:themeElements>
    <a:clrScheme name="Personnalisé 1">
      <a:dk1>
        <a:srgbClr val="000000"/>
      </a:dk1>
      <a:lt1>
        <a:srgbClr val="FFFFFF"/>
      </a:lt1>
      <a:dk2>
        <a:srgbClr val="3F51B5"/>
      </a:dk2>
      <a:lt2>
        <a:srgbClr val="4CAF50"/>
      </a:lt2>
      <a:accent1>
        <a:srgbClr val="303F9F"/>
      </a:accent1>
      <a:accent2>
        <a:srgbClr val="3F51B5"/>
      </a:accent2>
      <a:accent3>
        <a:srgbClr val="C5CAE9"/>
      </a:accent3>
      <a:accent4>
        <a:srgbClr val="000000"/>
      </a:accent4>
      <a:accent5>
        <a:srgbClr val="000000"/>
      </a:accent5>
      <a:accent6>
        <a:srgbClr val="000000"/>
      </a:accent6>
      <a:hlink>
        <a:srgbClr val="4CAF50"/>
      </a:hlink>
      <a:folHlink>
        <a:srgbClr val="92D050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SheetWriterTheme" id="{B030F093-6DFB-4131-A8BD-8A2B16A33EB3}" vid="{40454DEC-FB68-444F-B16F-AB0D744631E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3049</TotalTime>
  <Words>344</Words>
  <Application>Microsoft Office PowerPoint</Application>
  <PresentationFormat>Grand écran</PresentationFormat>
  <Paragraphs>73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Wingdings</vt:lpstr>
      <vt:lpstr>MusicSheetWriterTheme</vt:lpstr>
      <vt:lpstr>Logiciel – CRÉER UN PROJET (Blonde_j)</vt:lpstr>
      <vt:lpstr>Logiciel – OUVRIR UN PROJET(Blonde_j)</vt:lpstr>
      <vt:lpstr>Logiciel – OUVRIR UN PROJET(Blonde_j)</vt:lpstr>
      <vt:lpstr>Logiciel – OUVRIR UN PROJET(Blonde_j)</vt:lpstr>
      <vt:lpstr>Logiciel – FERMER UN PROJET(Blonde_j)</vt:lpstr>
      <vt:lpstr>Logiciel – FERMER UN PROJET(Blonde_j)</vt:lpstr>
      <vt:lpstr>Logiciel – SAUVEGARDER UN PROJET(BLONDE_J)</vt:lpstr>
      <vt:lpstr>Logiciel – SAUVEGARDER UN PROJET(BLONDE_J)</vt:lpstr>
      <vt:lpstr>Logiciel – SAUVEGARDER UN PROJET(BLONDE_J)</vt:lpstr>
      <vt:lpstr>Logiciel – SAUVEGARDER UN PROJET(BLONDE_J)</vt:lpstr>
      <vt:lpstr>Logiciel – SAUVEGARDER UN PROJET(BLONDE_J)</vt:lpstr>
      <vt:lpstr>Logiciel – MODIFIER PARTITION (BLONDE_J)</vt:lpstr>
      <vt:lpstr>Logiciel – MODIFIER PARTITION (BLONDE_J)</vt:lpstr>
      <vt:lpstr>Logiciel – MODIFIER PARTITION (BLONDE_J)</vt:lpstr>
      <vt:lpstr>Logiciel – MODIFIER PARTITION (BLONDE_J)</vt:lpstr>
      <vt:lpstr>Logiciel – MODIFIER PARTITION (BLONDE_J)</vt:lpstr>
      <vt:lpstr>Logiciel – DÉPLACER CURSEUR D’ÉDITION (BLONDE_J)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Sheet Writer</dc:title>
  <dc:creator>Jonathan Racaud</dc:creator>
  <cp:lastModifiedBy>jeremy1 harrault</cp:lastModifiedBy>
  <cp:revision>349</cp:revision>
  <dcterms:created xsi:type="dcterms:W3CDTF">2016-05-17T15:50:10Z</dcterms:created>
  <dcterms:modified xsi:type="dcterms:W3CDTF">2017-01-19T10:02:06Z</dcterms:modified>
</cp:coreProperties>
</file>