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402" r:id="rId2"/>
    <p:sldId id="405" r:id="rId3"/>
    <p:sldId id="404" r:id="rId4"/>
    <p:sldId id="403" r:id="rId5"/>
    <p:sldId id="398" r:id="rId6"/>
    <p:sldId id="406" r:id="rId7"/>
    <p:sldId id="409" r:id="rId8"/>
    <p:sldId id="410" r:id="rId9"/>
    <p:sldId id="411" r:id="rId10"/>
    <p:sldId id="41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FF5"/>
    <a:srgbClr val="FFFFFF"/>
    <a:srgbClr val="A6A6A6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9" autoAdjust="0"/>
    <p:restoredTop sz="88130" autoAdjust="0"/>
  </p:normalViewPr>
  <p:slideViewPr>
    <p:cSldViewPr snapToGrid="0">
      <p:cViewPr varScale="1">
        <p:scale>
          <a:sx n="102" d="100"/>
          <a:sy n="102" d="100"/>
        </p:scale>
        <p:origin x="6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B73F-B889-46DF-BDC0-B9D6D79F0205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D1D7-4C2C-4F51-963F-489AD3781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7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Architecture Windows Mobile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06" y="1962725"/>
            <a:ext cx="10370840" cy="43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8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Windows – </a:t>
            </a:r>
            <a:r>
              <a:rPr lang="fr-FR" dirty="0">
                <a:solidFill>
                  <a:srgbClr val="4CAF50"/>
                </a:solidFill>
              </a:rPr>
              <a:t>implémentation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800" dirty="0">
                <a:solidFill>
                  <a:srgbClr val="4CAF50"/>
                </a:solidFill>
              </a:rPr>
              <a:t>Requête Https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404" y="2506474"/>
            <a:ext cx="7137110" cy="32779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63050" y="2149311"/>
            <a:ext cx="358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Common/</a:t>
            </a:r>
            <a:r>
              <a:rPr lang="en-US" dirty="0" err="1"/>
              <a:t>HTTPRequest.cs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73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Application WINDOWS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dirty="0">
                <a:solidFill>
                  <a:srgbClr val="4CAF50"/>
                </a:solidFill>
              </a:rPr>
              <a:t>Architecture Globale – Composants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06" y="2408755"/>
            <a:ext cx="6858165" cy="28744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70760" y="2753248"/>
            <a:ext cx="14927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Modèles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Entités</a:t>
            </a:r>
          </a:p>
        </p:txBody>
      </p:sp>
    </p:spTree>
    <p:extLst>
      <p:ext uri="{BB962C8B-B14F-4D97-AF65-F5344CB8AC3E}">
        <p14:creationId xmlns:p14="http://schemas.microsoft.com/office/powerpoint/2010/main" val="386892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Application WINDOWS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dirty="0">
                <a:solidFill>
                  <a:srgbClr val="4CAF50"/>
                </a:solidFill>
              </a:rPr>
              <a:t>Architecture Globale – Composants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06" y="2436473"/>
            <a:ext cx="6918455" cy="289371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30566" y="2592475"/>
            <a:ext cx="35269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Contrôleurs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Comprends tout les fichiers de type </a:t>
            </a:r>
            <a:r>
              <a:rPr lang="fr-FR" dirty="0" err="1"/>
              <a:t>ViewModel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Contrôle une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Fait l’</a:t>
            </a:r>
            <a:r>
              <a:rPr lang="fr-FR" dirty="0" err="1"/>
              <a:t>intéraction</a:t>
            </a:r>
            <a:r>
              <a:rPr lang="fr-FR" dirty="0"/>
              <a:t> entre les vues et les modèles</a:t>
            </a:r>
          </a:p>
        </p:txBody>
      </p:sp>
    </p:spTree>
    <p:extLst>
      <p:ext uri="{BB962C8B-B14F-4D97-AF65-F5344CB8AC3E}">
        <p14:creationId xmlns:p14="http://schemas.microsoft.com/office/powerpoint/2010/main" val="346577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rgbClr val="4CAF50"/>
                </a:solidFill>
              </a:rPr>
              <a:t>Application WINDOWS</a:t>
            </a:r>
            <a:br>
              <a:rPr lang="fr-FR">
                <a:solidFill>
                  <a:srgbClr val="4CAF50"/>
                </a:solidFill>
              </a:rPr>
            </a:br>
            <a:r>
              <a:rPr lang="fr-FR">
                <a:solidFill>
                  <a:srgbClr val="4CAF50"/>
                </a:solidFill>
              </a:rPr>
              <a:t>Architecture Globale – Composants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06" y="2446521"/>
            <a:ext cx="6952410" cy="290539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711921" y="2773345"/>
            <a:ext cx="3315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Vue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Contient toutes les vues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XAML</a:t>
            </a:r>
          </a:p>
        </p:txBody>
      </p:sp>
    </p:spTree>
    <p:extLst>
      <p:ext uri="{BB962C8B-B14F-4D97-AF65-F5344CB8AC3E}">
        <p14:creationId xmlns:p14="http://schemas.microsoft.com/office/powerpoint/2010/main" val="217618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Application WINDOWS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dirty="0">
                <a:solidFill>
                  <a:srgbClr val="4CAF50"/>
                </a:solidFill>
              </a:rPr>
              <a:t>Architecture Globale – Composants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03" y="2355184"/>
            <a:ext cx="7116230" cy="299240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844207" y="2651522"/>
            <a:ext cx="43477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Classes </a:t>
            </a:r>
            <a:r>
              <a:rPr lang="en-US" dirty="0" err="1"/>
              <a:t>utilisable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toute</a:t>
            </a:r>
            <a:r>
              <a:rPr lang="en-US" dirty="0"/>
              <a:t> </a:t>
            </a:r>
            <a:r>
              <a:rPr lang="en-US" dirty="0" err="1"/>
              <a:t>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386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Windows – Mise en place du MVVM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319" y="2204818"/>
            <a:ext cx="5815941" cy="36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0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Windows – Mise en place du MVVM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420983"/>
            <a:ext cx="9509794" cy="163896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02919" y="2017336"/>
            <a:ext cx="534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View/</a:t>
            </a:r>
            <a:r>
              <a:rPr lang="en-US" dirty="0" err="1"/>
              <a:t>MyScoreView.xaml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621000"/>
            <a:ext cx="3859185" cy="97194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02919" y="4291572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View/</a:t>
            </a:r>
            <a:r>
              <a:rPr lang="en-US" dirty="0" err="1"/>
              <a:t>MyScoreViewModel.cs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202919" y="2420983"/>
            <a:ext cx="5989733" cy="218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53282" y="3841423"/>
            <a:ext cx="9159431" cy="218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89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Windows – Mise en place du MVVM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202919" y="2017336"/>
            <a:ext cx="534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View/</a:t>
            </a:r>
            <a:r>
              <a:rPr lang="en-US" dirty="0" err="1"/>
              <a:t>MyScoreView.xaml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02919" y="3647130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View/</a:t>
            </a:r>
            <a:r>
              <a:rPr lang="en-US" dirty="0" err="1"/>
              <a:t>MyScoreViewModel.cs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19" y="2465991"/>
            <a:ext cx="7022764" cy="8766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2829" y="2770476"/>
            <a:ext cx="6402554" cy="2497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19" y="4015700"/>
            <a:ext cx="7613552" cy="17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2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Windows – Gestion utilisateurs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963" y="2518859"/>
            <a:ext cx="7928004" cy="141027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555423" y="2155897"/>
            <a:ext cx="382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ViewModel</a:t>
            </a:r>
            <a:r>
              <a:rPr lang="en-US" dirty="0"/>
              <a:t>/</a:t>
            </a:r>
            <a:r>
              <a:rPr lang="en-US" dirty="0" err="1"/>
              <a:t>AccountViewModel.cs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902256" y="3571754"/>
            <a:ext cx="6610148" cy="2497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902255" y="3035995"/>
            <a:ext cx="7515121" cy="2497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423" y="4167763"/>
            <a:ext cx="5221811" cy="18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69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sicSheetWriterTheme">
  <a:themeElements>
    <a:clrScheme name="Personnalisé 1">
      <a:dk1>
        <a:srgbClr val="000000"/>
      </a:dk1>
      <a:lt1>
        <a:srgbClr val="FFFFFF"/>
      </a:lt1>
      <a:dk2>
        <a:srgbClr val="3F51B5"/>
      </a:dk2>
      <a:lt2>
        <a:srgbClr val="4CAF50"/>
      </a:lt2>
      <a:accent1>
        <a:srgbClr val="303F9F"/>
      </a:accent1>
      <a:accent2>
        <a:srgbClr val="3F51B5"/>
      </a:accent2>
      <a:accent3>
        <a:srgbClr val="C5CAE9"/>
      </a:accent3>
      <a:accent4>
        <a:srgbClr val="000000"/>
      </a:accent4>
      <a:accent5>
        <a:srgbClr val="000000"/>
      </a:accent5>
      <a:accent6>
        <a:srgbClr val="000000"/>
      </a:accent6>
      <a:hlink>
        <a:srgbClr val="4CAF50"/>
      </a:hlink>
      <a:folHlink>
        <a:srgbClr val="92D050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SheetWriterTheme" id="{B030F093-6DFB-4131-A8BD-8A2B16A33EB3}" vid="{40454DEC-FB68-444F-B16F-AB0D744631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3901</TotalTime>
  <Words>106</Words>
  <Application>Microsoft Office PowerPoint</Application>
  <PresentationFormat>Grand écran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MusicSheetWriterTheme</vt:lpstr>
      <vt:lpstr>Architecture Windows Mobile</vt:lpstr>
      <vt:lpstr>Application WINDOWS Architecture Globale – Composants</vt:lpstr>
      <vt:lpstr>Application WINDOWS Architecture Globale – Composants</vt:lpstr>
      <vt:lpstr>Application WINDOWS Architecture Globale – Composants</vt:lpstr>
      <vt:lpstr>Application WINDOWS Architecture Globale – Composants</vt:lpstr>
      <vt:lpstr>Windows – Mise en place du MVVM</vt:lpstr>
      <vt:lpstr>Windows – Mise en place du MVVM</vt:lpstr>
      <vt:lpstr>Windows – Mise en place du MVVM</vt:lpstr>
      <vt:lpstr>Windows – Gestion utilisateurs </vt:lpstr>
      <vt:lpstr>Windows – implémentation Requête 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 Writer</dc:title>
  <dc:creator>Jonathan Racaud</dc:creator>
  <cp:lastModifiedBy>jonathan racaud</cp:lastModifiedBy>
  <cp:revision>369</cp:revision>
  <dcterms:created xsi:type="dcterms:W3CDTF">2016-05-17T15:50:10Z</dcterms:created>
  <dcterms:modified xsi:type="dcterms:W3CDTF">2017-01-19T09:54:19Z</dcterms:modified>
</cp:coreProperties>
</file>