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402" r:id="rId3"/>
    <p:sldId id="396" r:id="rId4"/>
    <p:sldId id="400" r:id="rId5"/>
    <p:sldId id="401" r:id="rId6"/>
    <p:sldId id="398" r:id="rId7"/>
    <p:sldId id="403" r:id="rId8"/>
    <p:sldId id="404" r:id="rId9"/>
    <p:sldId id="408" r:id="rId10"/>
    <p:sldId id="410" r:id="rId11"/>
    <p:sldId id="411" r:id="rId12"/>
    <p:sldId id="412" r:id="rId13"/>
    <p:sldId id="405" r:id="rId14"/>
    <p:sldId id="407" r:id="rId15"/>
    <p:sldId id="3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F5"/>
    <a:srgbClr val="FFFFFF"/>
    <a:srgbClr val="A6A6A6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9" autoAdjust="0"/>
    <p:restoredTop sz="94679"/>
  </p:normalViewPr>
  <p:slideViewPr>
    <p:cSldViewPr snapToGrid="0">
      <p:cViewPr varScale="1">
        <p:scale>
          <a:sx n="103" d="100"/>
          <a:sy n="103" d="100"/>
        </p:scale>
        <p:origin x="13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B73F-B889-46DF-BDC0-B9D6D79F0205}" type="datetimeFigureOut">
              <a:rPr lang="en-GB" smtClean="0"/>
              <a:t>18/01/2017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CD1D7-4C2C-4F51-963F-489AD3781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8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7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inzel"/>
              </a:rPr>
              <a:t>Music</a:t>
            </a:r>
            <a:r>
              <a:rPr lang="en-US" dirty="0">
                <a:latin typeface="Cinzel"/>
              </a:rPr>
              <a:t> Sheet Writer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4614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inzel"/>
              </a:rPr>
              <a:t>Technical Assessment Final 5</a:t>
            </a:r>
            <a:endParaRPr lang="fr-FR" sz="2400" dirty="0">
              <a:latin typeface="Cinzel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4834458"/>
            <a:ext cx="2323322" cy="23233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5569116"/>
            <a:ext cx="1935987" cy="988589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524000" y="4548241"/>
            <a:ext cx="9144000" cy="4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Cinzel"/>
              </a:rPr>
              <a:t>20 Janvier 2017</a:t>
            </a:r>
          </a:p>
        </p:txBody>
      </p:sp>
    </p:spTree>
    <p:extLst>
      <p:ext uri="{BB962C8B-B14F-4D97-AF65-F5344CB8AC3E}">
        <p14:creationId xmlns:p14="http://schemas.microsoft.com/office/powerpoint/2010/main" val="2904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63808" y="2118189"/>
            <a:ext cx="2653084" cy="3943628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8499" b="4845"/>
          <a:stretch/>
        </p:blipFill>
        <p:spPr>
          <a:xfrm>
            <a:off x="1563807" y="2118188"/>
            <a:ext cx="2653085" cy="3943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810519" y="2037452"/>
            <a:ext cx="382508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Dans chaque fragment / activité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Utilisation, appel</a:t>
            </a:r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Application Android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800" dirty="0">
                <a:solidFill>
                  <a:schemeClr val="tx2"/>
                </a:solidFill>
              </a:rPr>
              <a:t>Choix implémentation – Reconnexion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519" y="3246952"/>
            <a:ext cx="4433127" cy="133903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6"/>
          <a:srcRect l="41116" t="-18928" r="10057" b="3540"/>
          <a:stretch/>
        </p:blipFill>
        <p:spPr>
          <a:xfrm>
            <a:off x="4810519" y="5355874"/>
            <a:ext cx="3729799" cy="2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3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8150" y="1954670"/>
            <a:ext cx="6303650" cy="210448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Application Android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800" dirty="0">
                <a:solidFill>
                  <a:schemeClr val="tx2"/>
                </a:solidFill>
              </a:rPr>
              <a:t>Choix implémentation – Reconnexion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842" y="2433562"/>
            <a:ext cx="5456233" cy="40718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683842" y="2033452"/>
            <a:ext cx="1870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Dans l’activité 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208169" y="4137936"/>
            <a:ext cx="399865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Dans l’authentificateur :</a:t>
            </a:r>
          </a:p>
          <a:p>
            <a:endParaRPr lang="fr-FR" dirty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Cherche le </a:t>
            </a:r>
            <a:r>
              <a:rPr lang="fr-FR" dirty="0" err="1"/>
              <a:t>token</a:t>
            </a:r>
            <a:r>
              <a:rPr lang="fr-FR" dirty="0"/>
              <a:t> d’authentification...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S’il n’est pas trouvé...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1306" b="54493"/>
          <a:stretch/>
        </p:blipFill>
        <p:spPr>
          <a:xfrm>
            <a:off x="228150" y="1954671"/>
            <a:ext cx="6455692" cy="2104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919" y="5369987"/>
            <a:ext cx="4822339" cy="40944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919" y="4513274"/>
            <a:ext cx="6129023" cy="53800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8"/>
          <a:srcRect t="46936" b="-1"/>
          <a:stretch/>
        </p:blipFill>
        <p:spPr>
          <a:xfrm>
            <a:off x="1202919" y="6178828"/>
            <a:ext cx="7489305" cy="2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7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2259" y="1958391"/>
            <a:ext cx="5905767" cy="390333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Application Android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800" dirty="0">
                <a:solidFill>
                  <a:schemeClr val="tx2"/>
                </a:solidFill>
              </a:rPr>
              <a:t>Choix implémentation – Reconnexion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409554" y="1958391"/>
            <a:ext cx="28448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Dans l’authentificateur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Lance </a:t>
            </a:r>
            <a:r>
              <a:rPr lang="fr-FR" dirty="0" err="1"/>
              <a:t>LoginActivity</a:t>
            </a:r>
            <a:r>
              <a:rPr lang="fr-FR" dirty="0"/>
              <a:t>...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032" b="16213"/>
          <a:stretch/>
        </p:blipFill>
        <p:spPr>
          <a:xfrm>
            <a:off x="152259" y="1994653"/>
            <a:ext cx="5905768" cy="3867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553" y="2635499"/>
            <a:ext cx="5229955" cy="2467319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6423213" y="5370590"/>
            <a:ext cx="40050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Dans </a:t>
            </a:r>
            <a:r>
              <a:rPr lang="fr-FR" sz="2000" b="1" dirty="0" err="1"/>
              <a:t>LoginActivity</a:t>
            </a:r>
            <a:r>
              <a:rPr lang="fr-FR" sz="2000" b="1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Enregistre le </a:t>
            </a:r>
            <a:r>
              <a:rPr lang="fr-FR" dirty="0" err="1"/>
              <a:t>token</a:t>
            </a:r>
            <a:r>
              <a:rPr lang="fr-FR" dirty="0"/>
              <a:t> d’authentification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213" y="6082981"/>
            <a:ext cx="4563786" cy="4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8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Application Android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800" dirty="0">
                <a:solidFill>
                  <a:schemeClr val="tx2"/>
                </a:solidFill>
              </a:rPr>
              <a:t>Choix implémentation – Listes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Objectifs : Organiser l’affichage de modèles (utilisateur, partition, etc.)</a:t>
            </a:r>
          </a:p>
          <a:p>
            <a:endParaRPr lang="fr-FR" sz="2400" b="1" dirty="0"/>
          </a:p>
          <a:p>
            <a:r>
              <a:rPr lang="fr-FR" dirty="0"/>
              <a:t>Utilisation de </a:t>
            </a:r>
            <a:r>
              <a:rPr lang="fr-FR" i="1" dirty="0" err="1"/>
              <a:t>RecyclerView</a:t>
            </a:r>
            <a:endParaRPr lang="fr-FR" i="1" dirty="0"/>
          </a:p>
          <a:p>
            <a:pPr lvl="1"/>
            <a:r>
              <a:rPr lang="fr-FR" dirty="0"/>
              <a:t>Affichage en Liste ou Grille</a:t>
            </a:r>
          </a:p>
        </p:txBody>
      </p:sp>
    </p:spTree>
    <p:extLst>
      <p:ext uri="{BB962C8B-B14F-4D97-AF65-F5344CB8AC3E}">
        <p14:creationId xmlns:p14="http://schemas.microsoft.com/office/powerpoint/2010/main" val="308186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Application Android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800" dirty="0">
                <a:solidFill>
                  <a:schemeClr val="tx2"/>
                </a:solidFill>
              </a:rPr>
              <a:t>TESTS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Tests Unitaire</a:t>
            </a:r>
          </a:p>
          <a:p>
            <a:pPr lvl="1"/>
            <a:r>
              <a:rPr lang="fr-FR" dirty="0"/>
              <a:t>Classe de validation de formulaire</a:t>
            </a:r>
          </a:p>
          <a:p>
            <a:pPr lvl="1"/>
            <a:r>
              <a:rPr lang="fr-FR" dirty="0"/>
              <a:t>Réseau</a:t>
            </a:r>
          </a:p>
          <a:p>
            <a:endParaRPr lang="fr-FR" dirty="0"/>
          </a:p>
          <a:p>
            <a:r>
              <a:rPr lang="fr-FR" dirty="0"/>
              <a:t>Tests GUI</a:t>
            </a:r>
          </a:p>
          <a:p>
            <a:pPr lvl="1"/>
            <a:r>
              <a:rPr lang="fr-FR" dirty="0"/>
              <a:t>Activité / Fragment</a:t>
            </a:r>
          </a:p>
          <a:p>
            <a:pPr lvl="1"/>
            <a:r>
              <a:rPr lang="fr-FR" dirty="0"/>
              <a:t>Framework </a:t>
            </a:r>
            <a:r>
              <a:rPr lang="fr-FR" b="1" i="1" dirty="0" err="1"/>
              <a:t>espresso</a:t>
            </a:r>
            <a:endParaRPr lang="fr-FR" b="1" i="1" dirty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19" y="5256038"/>
            <a:ext cx="7123366" cy="26768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202646" y="5452943"/>
            <a:ext cx="4283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[test] ~/</a:t>
            </a:r>
            <a:r>
              <a:rPr lang="fr-FR" sz="1400" dirty="0" err="1">
                <a:solidFill>
                  <a:schemeClr val="tx2"/>
                </a:solidFill>
              </a:rPr>
              <a:t>loginactivity</a:t>
            </a:r>
            <a:r>
              <a:rPr lang="fr-FR" sz="1400" dirty="0">
                <a:solidFill>
                  <a:schemeClr val="tx2"/>
                </a:solidFill>
              </a:rPr>
              <a:t>/</a:t>
            </a:r>
            <a:r>
              <a:rPr lang="fr-FR" sz="1400" dirty="0" err="1">
                <a:solidFill>
                  <a:schemeClr val="tx2"/>
                </a:solidFill>
              </a:rPr>
              <a:t>LoginActivityTest_Login</a:t>
            </a:r>
            <a:r>
              <a:rPr lang="fr-FR" sz="1400" dirty="0">
                <a:solidFill>
                  <a:schemeClr val="tx2"/>
                </a:solidFill>
              </a:rPr>
              <a:t> (ligne 79) </a:t>
            </a:r>
          </a:p>
        </p:txBody>
      </p:sp>
    </p:spTree>
    <p:extLst>
      <p:ext uri="{BB962C8B-B14F-4D97-AF65-F5344CB8AC3E}">
        <p14:creationId xmlns:p14="http://schemas.microsoft.com/office/powerpoint/2010/main" val="400464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38" y="6102838"/>
            <a:ext cx="755162" cy="7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Android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30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Application Android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800" dirty="0">
                <a:solidFill>
                  <a:srgbClr val="4CAF50"/>
                </a:solidFill>
              </a:rPr>
              <a:t>Architecture Globale – Composants</a:t>
            </a:r>
            <a:endParaRPr lang="fr-FR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06" y="1917224"/>
            <a:ext cx="9137653" cy="447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8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Application Android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800" dirty="0">
                <a:solidFill>
                  <a:srgbClr val="4CAF50"/>
                </a:solidFill>
              </a:rPr>
              <a:t>Architecture Globale – Composants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4142" y="2286572"/>
            <a:ext cx="7983499" cy="3912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8739974" y="2654424"/>
            <a:ext cx="2247025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Ressources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Traductions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Thèmes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En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Possède un ID</a:t>
            </a:r>
          </a:p>
        </p:txBody>
      </p:sp>
    </p:spTree>
    <p:extLst>
      <p:ext uri="{BB962C8B-B14F-4D97-AF65-F5344CB8AC3E}">
        <p14:creationId xmlns:p14="http://schemas.microsoft.com/office/powerpoint/2010/main" val="97005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4CAF50"/>
                </a:solidFill>
              </a:rPr>
              <a:t>Application Android</a:t>
            </a:r>
            <a:br>
              <a:rPr lang="fr-FR" dirty="0">
                <a:solidFill>
                  <a:srgbClr val="4CAF50"/>
                </a:solidFill>
              </a:rPr>
            </a:br>
            <a:r>
              <a:rPr lang="fr-FR" sz="2800" dirty="0">
                <a:solidFill>
                  <a:srgbClr val="4CAF50"/>
                </a:solidFill>
              </a:rPr>
              <a:t>Architecture Globale – Composants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5261" y="2286571"/>
            <a:ext cx="7984129" cy="391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8739974" y="2654424"/>
            <a:ext cx="300306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Contrôleurs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Page d’utilisateur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Résultat de 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Contrôle une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Type défini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« Activity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« Fragment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Cycle de vie</a:t>
            </a:r>
          </a:p>
        </p:txBody>
      </p:sp>
    </p:spTree>
    <p:extLst>
      <p:ext uri="{BB962C8B-B14F-4D97-AF65-F5344CB8AC3E}">
        <p14:creationId xmlns:p14="http://schemas.microsoft.com/office/powerpoint/2010/main" val="25062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Application Android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800" dirty="0">
                <a:solidFill>
                  <a:schemeClr val="tx2"/>
                </a:solidFill>
              </a:rPr>
              <a:t>Architecture Globale – Composants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5258" y="2286571"/>
            <a:ext cx="7984129" cy="391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8739974" y="2654424"/>
            <a:ext cx="33489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Authentification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Envoie de requête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« </a:t>
            </a:r>
            <a:r>
              <a:rPr lang="fr-FR" sz="2400" dirty="0" err="1"/>
              <a:t>Helpers</a:t>
            </a:r>
            <a:r>
              <a:rPr lang="fr-FR" sz="2400" dirty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Fonctions particulières</a:t>
            </a:r>
          </a:p>
        </p:txBody>
      </p:sp>
    </p:spTree>
    <p:extLst>
      <p:ext uri="{BB962C8B-B14F-4D97-AF65-F5344CB8AC3E}">
        <p14:creationId xmlns:p14="http://schemas.microsoft.com/office/powerpoint/2010/main" val="163674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Application Android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800" dirty="0">
                <a:solidFill>
                  <a:schemeClr val="tx2"/>
                </a:solidFill>
              </a:rPr>
              <a:t>Architecture Globale – Composants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739974" y="2654424"/>
            <a:ext cx="19287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Utilisateur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Entités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5269" y="2286575"/>
            <a:ext cx="7984129" cy="391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62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Application Android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800" dirty="0">
                <a:solidFill>
                  <a:schemeClr val="tx2"/>
                </a:solidFill>
              </a:rPr>
              <a:t>Choix implémentation – Reconnexion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Objectifs : Retenir l’identité de l’utilisateur connecté</a:t>
            </a:r>
          </a:p>
          <a:p>
            <a:endParaRPr lang="fr-FR" dirty="0"/>
          </a:p>
          <a:p>
            <a:r>
              <a:rPr lang="fr-FR" dirty="0"/>
              <a:t>Utilisation de </a:t>
            </a:r>
            <a:r>
              <a:rPr lang="fr-FR" i="1" dirty="0" err="1"/>
              <a:t>AccountManager</a:t>
            </a:r>
            <a:endParaRPr lang="fr-FR" i="1" dirty="0"/>
          </a:p>
          <a:p>
            <a:endParaRPr lang="fr-FR" sz="2800" dirty="0"/>
          </a:p>
          <a:p>
            <a:pPr lvl="1"/>
            <a:endParaRPr lang="fr-FR" sz="1050" dirty="0"/>
          </a:p>
          <a:p>
            <a:pPr lvl="1"/>
            <a:r>
              <a:rPr lang="fr-FR" dirty="0"/>
              <a:t>Gestion du compte dans le téléphone</a:t>
            </a:r>
          </a:p>
          <a:p>
            <a:pPr lvl="1"/>
            <a:r>
              <a:rPr lang="fr-FR" dirty="0"/>
              <a:t>D’autres applications peuvent gérer ce compte</a:t>
            </a:r>
          </a:p>
          <a:p>
            <a:pPr marL="228600" lvl="1" indent="0">
              <a:buNone/>
            </a:pPr>
            <a:endParaRPr lang="fr-FR" dirty="0"/>
          </a:p>
          <a:p>
            <a:r>
              <a:rPr lang="fr-FR" dirty="0"/>
              <a:t>Les activités et les fragments manipulent </a:t>
            </a:r>
            <a:r>
              <a:rPr lang="fr-FR" i="1" dirty="0"/>
              <a:t>l’</a:t>
            </a:r>
            <a:r>
              <a:rPr lang="fr-FR" i="1" dirty="0" err="1"/>
              <a:t>AccountManager</a:t>
            </a:r>
            <a:r>
              <a:rPr lang="fr-FR" dirty="0"/>
              <a:t> avant d’envoyer des requêtes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909" y="3403087"/>
            <a:ext cx="6367806" cy="47521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636488" y="3807023"/>
            <a:ext cx="2965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[main] ~/MainActivity.java (ligne 162) </a:t>
            </a:r>
          </a:p>
        </p:txBody>
      </p:sp>
    </p:spTree>
    <p:extLst>
      <p:ext uri="{BB962C8B-B14F-4D97-AF65-F5344CB8AC3E}">
        <p14:creationId xmlns:p14="http://schemas.microsoft.com/office/powerpoint/2010/main" val="251406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50191" y="2144529"/>
            <a:ext cx="9082357" cy="425627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767"/>
          <a:stretch/>
        </p:blipFill>
        <p:spPr>
          <a:xfrm>
            <a:off x="1350192" y="2144529"/>
            <a:ext cx="9082356" cy="4256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Application Android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sz="2800" dirty="0">
                <a:solidFill>
                  <a:schemeClr val="tx2"/>
                </a:solidFill>
              </a:rPr>
              <a:t>Choix implémentation – Reconnexion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817" y="6061817"/>
            <a:ext cx="796183" cy="796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9463"/>
            <a:ext cx="1043206" cy="5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97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usicSheetWriterTheme">
  <a:themeElements>
    <a:clrScheme name="Personnalisé 1">
      <a:dk1>
        <a:srgbClr val="000000"/>
      </a:dk1>
      <a:lt1>
        <a:srgbClr val="FFFFFF"/>
      </a:lt1>
      <a:dk2>
        <a:srgbClr val="3F51B5"/>
      </a:dk2>
      <a:lt2>
        <a:srgbClr val="4CAF50"/>
      </a:lt2>
      <a:accent1>
        <a:srgbClr val="303F9F"/>
      </a:accent1>
      <a:accent2>
        <a:srgbClr val="3F51B5"/>
      </a:accent2>
      <a:accent3>
        <a:srgbClr val="C5CAE9"/>
      </a:accent3>
      <a:accent4>
        <a:srgbClr val="000000"/>
      </a:accent4>
      <a:accent5>
        <a:srgbClr val="000000"/>
      </a:accent5>
      <a:accent6>
        <a:srgbClr val="000000"/>
      </a:accent6>
      <a:hlink>
        <a:srgbClr val="4CAF50"/>
      </a:hlink>
      <a:folHlink>
        <a:srgbClr val="92D050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SheetWriterTheme" id="{B030F093-6DFB-4131-A8BD-8A2B16A33EB3}" vid="{40454DEC-FB68-444F-B16F-AB0D744631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3393</TotalTime>
  <Words>212</Words>
  <Application>Microsoft Office PowerPoint</Application>
  <PresentationFormat>Grand écran</PresentationFormat>
  <Paragraphs>97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Cinzel</vt:lpstr>
      <vt:lpstr>Corbel</vt:lpstr>
      <vt:lpstr>Wingdings</vt:lpstr>
      <vt:lpstr>MusicSheetWriterTheme</vt:lpstr>
      <vt:lpstr>Music Sheet Writer</vt:lpstr>
      <vt:lpstr>Application Android</vt:lpstr>
      <vt:lpstr>Application Android Architecture Globale – Composants</vt:lpstr>
      <vt:lpstr>Application Android Architecture Globale – Composants</vt:lpstr>
      <vt:lpstr>Application Android Architecture Globale – Composants</vt:lpstr>
      <vt:lpstr>Application Android Architecture Globale – Composants</vt:lpstr>
      <vt:lpstr>Application Android Architecture Globale – Composants</vt:lpstr>
      <vt:lpstr>Application Android Choix implémentation – Reconnexion</vt:lpstr>
      <vt:lpstr>Application Android Choix implémentation – Reconnexion</vt:lpstr>
      <vt:lpstr>Application Android Choix implémentation – Reconnexion</vt:lpstr>
      <vt:lpstr>Application Android Choix implémentation – Reconnexion</vt:lpstr>
      <vt:lpstr>Application Android Choix implémentation – Reconnexion</vt:lpstr>
      <vt:lpstr>Application Android Choix implémentation – Listes</vt:lpstr>
      <vt:lpstr>Application Android TESTS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 Writer</dc:title>
  <dc:creator>Jonathan Racaud</dc:creator>
  <cp:lastModifiedBy>jeremy1 harrault</cp:lastModifiedBy>
  <cp:revision>353</cp:revision>
  <dcterms:created xsi:type="dcterms:W3CDTF">2016-05-17T15:50:10Z</dcterms:created>
  <dcterms:modified xsi:type="dcterms:W3CDTF">2017-01-18T19:18:14Z</dcterms:modified>
</cp:coreProperties>
</file>