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4" r:id="rId5"/>
    <p:sldId id="258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4CAF50"/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73" autoAdjust="0"/>
  </p:normalViewPr>
  <p:slideViewPr>
    <p:cSldViewPr snapToGrid="0">
      <p:cViewPr varScale="1">
        <p:scale>
          <a:sx n="85" d="100"/>
          <a:sy n="85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5AAB0-A6E3-47CA-BC78-D6338ABE3DF1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2BCAD-A307-4802-9F8B-42017B0046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7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 je m’appelle Jeremy, je suis membre</a:t>
            </a:r>
            <a:r>
              <a:rPr lang="fr-FR" baseline="0" dirty="0"/>
              <a:t> du projet... Et j’ai une petite histoire à vous raconter.</a:t>
            </a:r>
          </a:p>
          <a:p>
            <a:endParaRPr lang="fr-FR" baseline="0" dirty="0"/>
          </a:p>
          <a:p>
            <a:r>
              <a:rPr lang="fr-FR" baseline="0" dirty="0"/>
              <a:t>C’est celle de </a:t>
            </a:r>
            <a:r>
              <a:rPr lang="fr-FR" baseline="0" dirty="0" err="1"/>
              <a:t>Bethoven</a:t>
            </a:r>
            <a:r>
              <a:rPr lang="fr-FR" baseline="0" dirty="0"/>
              <a:t>, pas </a:t>
            </a:r>
            <a:r>
              <a:rPr lang="fr-FR" baseline="0" dirty="0" err="1"/>
              <a:t>ludvig</a:t>
            </a:r>
            <a:r>
              <a:rPr lang="fr-FR" baseline="0" dirty="0"/>
              <a:t> </a:t>
            </a:r>
            <a:r>
              <a:rPr lang="fr-FR" baseline="0" dirty="0" err="1"/>
              <a:t>von</a:t>
            </a:r>
            <a:r>
              <a:rPr lang="fr-FR" baseline="0" dirty="0"/>
              <a:t> </a:t>
            </a:r>
            <a:r>
              <a:rPr lang="fr-FR" baseline="0" dirty="0" err="1"/>
              <a:t>bethoveen</a:t>
            </a:r>
            <a:r>
              <a:rPr lang="fr-FR" baseline="0" dirty="0"/>
              <a:t>, mais son petit frère Castor.</a:t>
            </a:r>
          </a:p>
          <a:p>
            <a:r>
              <a:rPr lang="fr-FR" baseline="0" dirty="0"/>
              <a:t>Castor est un musicien amateur qui aime bien se poser devant son instrument et laissé libre court à son </a:t>
            </a:r>
            <a:r>
              <a:rPr lang="fr-FR" baseline="0" dirty="0" err="1"/>
              <a:t>imagniation</a:t>
            </a:r>
            <a:r>
              <a:rPr lang="fr-FR" baseline="0" dirty="0"/>
              <a:t>. Et ce qu’il fait c’est franchement bien.</a:t>
            </a:r>
          </a:p>
          <a:p>
            <a:endParaRPr lang="fr-FR" baseline="0" dirty="0"/>
          </a:p>
          <a:p>
            <a:r>
              <a:rPr lang="fr-FR" baseline="0" dirty="0"/>
              <a:t>Et son problème, c’est que ca lui prend du temps d’écrire une partition à la main.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</a:t>
            </a:r>
            <a:r>
              <a:rPr lang="fr-FR" baseline="0" dirty="0"/>
              <a:t> ce fait, nous nous sommes demandé « Comment garder une trace écrite de son .... »</a:t>
            </a:r>
          </a:p>
          <a:p>
            <a:r>
              <a:rPr lang="fr-FR" baseline="0" dirty="0"/>
              <a:t>Ce que nous proposons, c’est de « brancher son instrument à l’ordinateur et de commencer à jouer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9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</a:t>
            </a:r>
            <a:r>
              <a:rPr lang="fr-FR" baseline="0" dirty="0"/>
              <a:t> ce fait, nous nous sommes demandé « Comment garder une trace écrite de son .... »</a:t>
            </a:r>
          </a:p>
          <a:p>
            <a:r>
              <a:rPr lang="fr-FR" baseline="0" dirty="0"/>
              <a:t>Ce que nous proposons, c’est de « brancher son instrument à l’ordinateur et de commencer à jouer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</a:t>
            </a:r>
            <a:r>
              <a:rPr lang="fr-FR" baseline="0" dirty="0"/>
              <a:t> ce fait, nous nous sommes demandé « Comment garder une trace écrite de son .... »</a:t>
            </a:r>
          </a:p>
          <a:p>
            <a:r>
              <a:rPr lang="fr-FR" baseline="0" dirty="0"/>
              <a:t>Ce que nous proposons, c’est de « brancher son instrument à l’ordinateur et de commencer à jouer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8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la suite, il peut partager ses partitions au</a:t>
            </a:r>
            <a:r>
              <a:rPr lang="fr-FR" baseline="0" dirty="0"/>
              <a:t> travers d’une plateforme communautaire disponible sur web et smartphones.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7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la suite, il peut partager ses partitions au</a:t>
            </a:r>
            <a:r>
              <a:rPr lang="fr-FR" baseline="0" dirty="0"/>
              <a:t> travers d’une plateforme communautaire disponible sur web et smartphones.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la suite, il peut partager ses partitions au</a:t>
            </a:r>
            <a:r>
              <a:rPr lang="fr-FR" baseline="0" dirty="0"/>
              <a:t> travers d’une plateforme communautaire disponible sur web et smartphones.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BCAD-A307-4802-9F8B-42017B0046A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34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2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41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2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0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97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1AC8-0F46-4D5D-B10B-DE66DFACEA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3384-7C83-4A9A-BA9D-3FFF89FB7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14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46977"/>
            <a:ext cx="9144000" cy="991050"/>
          </a:xfrm>
        </p:spPr>
        <p:txBody>
          <a:bodyPr/>
          <a:lstStyle/>
          <a:p>
            <a:r>
              <a:rPr lang="en-US" dirty="0">
                <a:solidFill>
                  <a:srgbClr val="3F51B5"/>
                </a:solidFill>
                <a:latin typeface="Cinzel" panose="00000500000000000000" pitchFamily="2" charset="0"/>
              </a:rPr>
              <a:t>Music </a:t>
            </a:r>
            <a:r>
              <a:rPr lang="en-US" dirty="0">
                <a:solidFill>
                  <a:srgbClr val="3F51B5"/>
                </a:solidFill>
                <a:latin typeface="Cinzel" panose="00000500000000000000"/>
              </a:rPr>
              <a:t>Sheet</a:t>
            </a:r>
            <a:r>
              <a:rPr lang="en-US" dirty="0">
                <a:solidFill>
                  <a:srgbClr val="3F51B5"/>
                </a:solidFill>
                <a:latin typeface="Cinzel" panose="00000500000000000000" pitchFamily="2" charset="0"/>
              </a:rPr>
              <a:t> Writer</a:t>
            </a:r>
            <a:endParaRPr lang="fr-FR" dirty="0">
              <a:solidFill>
                <a:srgbClr val="3F51B5"/>
              </a:solidFill>
              <a:latin typeface="Cinzel" panose="000005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8045" y="282012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3F51B5"/>
                </a:solidFill>
                <a:latin typeface="Raleway" panose="020B0503030101060003" pitchFamily="34" charset="0"/>
              </a:rPr>
              <a:t>Retranscrire à l’écrit la musique en </a:t>
            </a:r>
            <a:r>
              <a:rPr lang="fr-FR" sz="4400" b="1" dirty="0">
                <a:solidFill>
                  <a:srgbClr val="4CAF50"/>
                </a:solidFill>
                <a:latin typeface="Raleway" panose="020B0503030101060003" pitchFamily="34" charset="0"/>
              </a:rPr>
              <a:t>temps</a:t>
            </a:r>
            <a:r>
              <a:rPr lang="fr-FR" sz="4400" dirty="0">
                <a:solidFill>
                  <a:srgbClr val="4CAF50"/>
                </a:solidFill>
                <a:latin typeface="Raleway" panose="020B0503030101060003" pitchFamily="34" charset="0"/>
              </a:rPr>
              <a:t> </a:t>
            </a:r>
            <a:r>
              <a:rPr lang="fr-FR" sz="4400" b="1" dirty="0">
                <a:solidFill>
                  <a:srgbClr val="4CAF50"/>
                </a:solidFill>
                <a:latin typeface="Raleway" panose="020B0503030101060003" pitchFamily="34" charset="0"/>
              </a:rPr>
              <a:t>réel</a:t>
            </a:r>
            <a:r>
              <a:rPr lang="fr-FR" sz="4400" dirty="0">
                <a:solidFill>
                  <a:srgbClr val="3F51B5"/>
                </a:solidFill>
                <a:latin typeface="Raleway" panose="020B0503030101060003" pitchFamily="34" charset="0"/>
              </a:rPr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33" y="552809"/>
            <a:ext cx="4933333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0" y="1275644"/>
            <a:ext cx="5182306" cy="48521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691466" y="801512"/>
            <a:ext cx="441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3F51B5"/>
                </a:solidFill>
                <a:latin typeface="Raleway" panose="020B0503030101060003"/>
              </a:rPr>
              <a:t>Mozart</a:t>
            </a:r>
          </a:p>
        </p:txBody>
      </p:sp>
    </p:spTree>
    <p:extLst>
      <p:ext uri="{BB962C8B-B14F-4D97-AF65-F5344CB8AC3E}">
        <p14:creationId xmlns:p14="http://schemas.microsoft.com/office/powerpoint/2010/main" val="167755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90560" y="395109"/>
            <a:ext cx="7805739" cy="4506850"/>
            <a:chOff x="690560" y="420987"/>
            <a:chExt cx="7805739" cy="4506850"/>
          </a:xfrm>
        </p:grpSpPr>
        <p:grpSp>
          <p:nvGrpSpPr>
            <p:cNvPr id="21" name="Groupe 20"/>
            <p:cNvGrpSpPr/>
            <p:nvPr/>
          </p:nvGrpSpPr>
          <p:grpSpPr>
            <a:xfrm>
              <a:off x="690560" y="420987"/>
              <a:ext cx="7805739" cy="4506850"/>
              <a:chOff x="690560" y="420987"/>
              <a:chExt cx="7805739" cy="450685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0560" y="420987"/>
                <a:ext cx="7805739" cy="45068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glow>
                  <a:schemeClr val="accent1"/>
                </a:glow>
                <a:outerShdw blurRad="63500" dist="50800" dir="54000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8229600" y="502919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8046720" y="502919"/>
                <a:ext cx="109728" cy="10972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7863839" y="502919"/>
                <a:ext cx="112682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279" y="682985"/>
              <a:ext cx="7597790" cy="4133992"/>
            </a:xfrm>
            <a:prstGeom prst="rect">
              <a:avLst/>
            </a:prstGeom>
          </p:spPr>
        </p:pic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459" y="547049"/>
            <a:ext cx="746454" cy="87633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98" y="1989086"/>
            <a:ext cx="963777" cy="96377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8918" y="3707040"/>
            <a:ext cx="897535" cy="897535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6697232" y="2470975"/>
            <a:ext cx="1714107" cy="3133725"/>
            <a:chOff x="7172325" y="2828925"/>
            <a:chExt cx="1714107" cy="3133725"/>
          </a:xfrm>
        </p:grpSpPr>
        <p:sp>
          <p:nvSpPr>
            <p:cNvPr id="28" name="Rectangle : coins arrondis 27"/>
            <p:cNvSpPr/>
            <p:nvPr/>
          </p:nvSpPr>
          <p:spPr>
            <a:xfrm>
              <a:off x="7172325" y="2828925"/>
              <a:ext cx="1714107" cy="31337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7572375" y="289675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0" name="Image 2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5520" y="3069364"/>
              <a:ext cx="1534064" cy="2698786"/>
            </a:xfrm>
            <a:prstGeom prst="rect">
              <a:avLst/>
            </a:prstGeom>
          </p:spPr>
        </p:pic>
      </p:grp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9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1914525"/>
            <a:ext cx="62579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5" y="0"/>
            <a:ext cx="10768708" cy="57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10" y="3109963"/>
            <a:ext cx="1929980" cy="19299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3110258"/>
            <a:ext cx="1929391" cy="192939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56" y="3109963"/>
            <a:ext cx="1929980" cy="19299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38173" y="4904572"/>
            <a:ext cx="192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51B5"/>
                </a:solidFill>
                <a:latin typeface="Raleway" panose="020B0503030101060003" pitchFamily="34" charset="0"/>
              </a:rPr>
              <a:t>@</a:t>
            </a:r>
            <a:r>
              <a:rPr lang="en-US" b="1" dirty="0" err="1">
                <a:solidFill>
                  <a:srgbClr val="3F51B5"/>
                </a:solidFill>
                <a:latin typeface="Raleway" panose="020B0503030101060003" pitchFamily="34" charset="0"/>
              </a:rPr>
              <a:t>sheet_writer</a:t>
            </a:r>
            <a:endParaRPr lang="fr-FR" b="1" dirty="0">
              <a:solidFill>
                <a:srgbClr val="3F51B5"/>
              </a:solidFill>
              <a:latin typeface="Raleway" panose="020B05030301010600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26828" y="4904572"/>
            <a:ext cx="230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51B5"/>
                </a:solidFill>
                <a:latin typeface="Raleway" panose="020B0503030101060003" pitchFamily="34" charset="0"/>
              </a:rPr>
              <a:t>@</a:t>
            </a:r>
            <a:r>
              <a:rPr lang="en-US" b="1" dirty="0" err="1">
                <a:solidFill>
                  <a:srgbClr val="3F51B5"/>
                </a:solidFill>
                <a:latin typeface="Raleway" panose="020B0503030101060003" pitchFamily="34" charset="0"/>
              </a:rPr>
              <a:t>musicsheetwriter</a:t>
            </a:r>
            <a:endParaRPr lang="fr-FR" b="1" dirty="0">
              <a:solidFill>
                <a:srgbClr val="3F51B5"/>
              </a:solidFill>
              <a:latin typeface="Raleway" panose="020B05030301010600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86340" y="4906142"/>
            <a:ext cx="346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51B5"/>
                </a:solidFill>
                <a:latin typeface="Raleway" panose="020B0503030101060003" pitchFamily="34" charset="0"/>
              </a:rPr>
              <a:t>musicsheetwriter@gmail.com</a:t>
            </a:r>
            <a:endParaRPr lang="fr-FR" b="1" dirty="0">
              <a:solidFill>
                <a:srgbClr val="3F51B5"/>
              </a:solidFill>
              <a:latin typeface="Raleway" panose="020B05030301010600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26125" r="26519" b="26064"/>
          <a:stretch/>
        </p:blipFill>
        <p:spPr>
          <a:xfrm>
            <a:off x="10668000" y="5916706"/>
            <a:ext cx="766752" cy="7709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36" y="5916707"/>
            <a:ext cx="1508043" cy="7700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46058" y="1277350"/>
            <a:ext cx="5849550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rgbClr val="3F51B5"/>
                </a:solidFill>
                <a:latin typeface="Raleway" panose="020B0503030101060003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048579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200</Words>
  <Application>Microsoft Office PowerPoint</Application>
  <PresentationFormat>Grand écran</PresentationFormat>
  <Paragraphs>29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Cinzel</vt:lpstr>
      <vt:lpstr>Raleway</vt:lpstr>
      <vt:lpstr>Thème Office</vt:lpstr>
      <vt:lpstr>Music Sheet Writer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corrad_f</cp:lastModifiedBy>
  <cp:revision>41</cp:revision>
  <dcterms:created xsi:type="dcterms:W3CDTF">2016-10-19T15:09:57Z</dcterms:created>
  <dcterms:modified xsi:type="dcterms:W3CDTF">2016-11-10T14:02:10Z</dcterms:modified>
</cp:coreProperties>
</file>