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12"/>
  </p:notesMasterIdLst>
  <p:sldIdLst>
    <p:sldId id="268" r:id="rId3"/>
    <p:sldId id="269" r:id="rId4"/>
    <p:sldId id="266" r:id="rId5"/>
    <p:sldId id="277" r:id="rId6"/>
    <p:sldId id="276" r:id="rId7"/>
    <p:sldId id="275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2627A-B040-46F5-8F86-7D55DD4C72BF}" v="142" dt="2023-11-14T19:57:21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4620C-0606-4B20-A8DB-13BE85AE5A15}" type="doc">
      <dgm:prSet loTypeId="urn:microsoft.com/office/officeart/2005/8/layout/vList3" loCatId="list" qsTypeId="urn:microsoft.com/office/officeart/2005/8/quickstyle/3d2" qsCatId="3D" csTypeId="urn:microsoft.com/office/officeart/2005/8/colors/accent0_1" csCatId="mainScheme" phldr="1"/>
      <dgm:spPr/>
    </dgm:pt>
    <dgm:pt modelId="{E124349B-0C0A-4FCA-A6B3-428889B24AB5}">
      <dgm:prSet phldrT="[Text]"/>
      <dgm:spPr/>
      <dgm:t>
        <a:bodyPr/>
        <a:lstStyle/>
        <a:p>
          <a:r>
            <a:rPr lang="en-US" dirty="0" err="1">
              <a:latin typeface="Cabinet Grotesk"/>
              <a:cs typeface="Times New Roman" panose="02020603050405020304" pitchFamily="18" charset="0"/>
            </a:rPr>
            <a:t>Anss</a:t>
          </a:r>
          <a:r>
            <a:rPr lang="en-US" dirty="0">
              <a:latin typeface="Cabinet Grotesk"/>
              <a:cs typeface="Times New Roman" panose="02020603050405020304" pitchFamily="18" charset="0"/>
            </a:rPr>
            <a:t> Abrar	(20021519-053)</a:t>
          </a:r>
          <a:endParaRPr lang="en-GB" dirty="0">
            <a:latin typeface="Cabinet Grotesk"/>
            <a:cs typeface="Times New Roman" panose="02020603050405020304" pitchFamily="18" charset="0"/>
          </a:endParaRPr>
        </a:p>
      </dgm:t>
    </dgm:pt>
    <dgm:pt modelId="{841A1107-7CBD-4A41-A6C3-6FA02E3A56F2}" type="parTrans" cxnId="{FAA9D2BF-CE23-4A67-AA6F-CA097F8A1F07}">
      <dgm:prSet/>
      <dgm:spPr/>
      <dgm:t>
        <a:bodyPr/>
        <a:lstStyle/>
        <a:p>
          <a:endParaRPr lang="en-GB"/>
        </a:p>
      </dgm:t>
    </dgm:pt>
    <dgm:pt modelId="{AF814092-ADD5-4C52-B174-2793231316AB}" type="sibTrans" cxnId="{FAA9D2BF-CE23-4A67-AA6F-CA097F8A1F07}">
      <dgm:prSet/>
      <dgm:spPr/>
      <dgm:t>
        <a:bodyPr/>
        <a:lstStyle/>
        <a:p>
          <a:endParaRPr lang="en-GB"/>
        </a:p>
      </dgm:t>
    </dgm:pt>
    <dgm:pt modelId="{D645E42F-80A3-4382-BB1A-A3DDEAEDB253}">
      <dgm:prSet phldrT="[Text]"/>
      <dgm:spPr/>
      <dgm:t>
        <a:bodyPr/>
        <a:lstStyle/>
        <a:p>
          <a:r>
            <a:rPr lang="en-US" dirty="0">
              <a:latin typeface="Cabinet Grotesk"/>
              <a:cs typeface="Times New Roman" panose="02020603050405020304" pitchFamily="18" charset="0"/>
            </a:rPr>
            <a:t>Hizar Sajjad	(20021519-068)</a:t>
          </a:r>
          <a:endParaRPr lang="en-GB" dirty="0">
            <a:latin typeface="Cabinet Grotesk"/>
            <a:cs typeface="Times New Roman" panose="02020603050405020304" pitchFamily="18" charset="0"/>
          </a:endParaRPr>
        </a:p>
      </dgm:t>
    </dgm:pt>
    <dgm:pt modelId="{83FC52B4-EA6A-4E62-A61B-7C439A4BE47A}" type="parTrans" cxnId="{7B3FA21F-AE94-4FEB-8FC1-4B74C397E403}">
      <dgm:prSet/>
      <dgm:spPr/>
      <dgm:t>
        <a:bodyPr/>
        <a:lstStyle/>
        <a:p>
          <a:endParaRPr lang="en-GB"/>
        </a:p>
      </dgm:t>
    </dgm:pt>
    <dgm:pt modelId="{443A0FEC-8757-4BC9-B76C-E2694A8BB3A8}" type="sibTrans" cxnId="{7B3FA21F-AE94-4FEB-8FC1-4B74C397E403}">
      <dgm:prSet/>
      <dgm:spPr/>
      <dgm:t>
        <a:bodyPr/>
        <a:lstStyle/>
        <a:p>
          <a:endParaRPr lang="en-GB"/>
        </a:p>
      </dgm:t>
    </dgm:pt>
    <dgm:pt modelId="{12786409-EC1A-464F-B245-F7F8E139B407}">
      <dgm:prSet phldrT="[Text]"/>
      <dgm:spPr/>
      <dgm:t>
        <a:bodyPr/>
        <a:lstStyle/>
        <a:p>
          <a:r>
            <a:rPr lang="en-US" dirty="0" err="1">
              <a:latin typeface="Cabinet Grotesk"/>
              <a:cs typeface="Times New Roman" panose="02020603050405020304" pitchFamily="18" charset="0"/>
            </a:rPr>
            <a:t>Ammara</a:t>
          </a:r>
          <a:r>
            <a:rPr lang="en-US" dirty="0">
              <a:latin typeface="Cabinet Grotesk"/>
              <a:cs typeface="Times New Roman" panose="02020603050405020304" pitchFamily="18" charset="0"/>
            </a:rPr>
            <a:t> </a:t>
          </a:r>
          <a:r>
            <a:rPr lang="en-US" dirty="0" err="1">
              <a:latin typeface="Cabinet Grotesk"/>
              <a:cs typeface="Times New Roman" panose="02020603050405020304" pitchFamily="18" charset="0"/>
            </a:rPr>
            <a:t>khalid</a:t>
          </a:r>
          <a:r>
            <a:rPr lang="en-US" dirty="0">
              <a:latin typeface="Cabinet Grotesk"/>
              <a:cs typeface="Times New Roman" panose="02020603050405020304" pitchFamily="18" charset="0"/>
            </a:rPr>
            <a:t>	(20021519-057)</a:t>
          </a:r>
          <a:endParaRPr lang="en-GB" dirty="0">
            <a:latin typeface="Cabinet Grotesk"/>
            <a:cs typeface="Times New Roman" panose="02020603050405020304" pitchFamily="18" charset="0"/>
          </a:endParaRPr>
        </a:p>
      </dgm:t>
    </dgm:pt>
    <dgm:pt modelId="{0B2C54FC-AB36-493E-A57E-10A209827813}" type="parTrans" cxnId="{E1220A34-4F6E-4F4B-9DB3-57C70E7929CA}">
      <dgm:prSet/>
      <dgm:spPr/>
      <dgm:t>
        <a:bodyPr/>
        <a:lstStyle/>
        <a:p>
          <a:endParaRPr lang="en-GB"/>
        </a:p>
      </dgm:t>
    </dgm:pt>
    <dgm:pt modelId="{513F44C0-5CAE-4A68-8E36-6E1B49BAF0D9}" type="sibTrans" cxnId="{E1220A34-4F6E-4F4B-9DB3-57C70E7929CA}">
      <dgm:prSet/>
      <dgm:spPr/>
      <dgm:t>
        <a:bodyPr/>
        <a:lstStyle/>
        <a:p>
          <a:endParaRPr lang="en-GB"/>
        </a:p>
      </dgm:t>
    </dgm:pt>
    <dgm:pt modelId="{8D7180E4-AF37-4A40-9347-C7F245CA6521}" type="pres">
      <dgm:prSet presAssocID="{7134620C-0606-4B20-A8DB-13BE85AE5A15}" presName="linearFlow" presStyleCnt="0">
        <dgm:presLayoutVars>
          <dgm:dir/>
          <dgm:resizeHandles val="exact"/>
        </dgm:presLayoutVars>
      </dgm:prSet>
      <dgm:spPr/>
    </dgm:pt>
    <dgm:pt modelId="{67083E6F-5047-40FB-B3CF-97899FA52F89}" type="pres">
      <dgm:prSet presAssocID="{E124349B-0C0A-4FCA-A6B3-428889B24AB5}" presName="composite" presStyleCnt="0"/>
      <dgm:spPr/>
    </dgm:pt>
    <dgm:pt modelId="{54628DF9-853C-4857-AB17-8F4FE0221BA3}" type="pres">
      <dgm:prSet presAssocID="{E124349B-0C0A-4FCA-A6B3-428889B24AB5}" presName="imgShp" presStyleLbl="fgImgPlace1" presStyleIdx="0" presStyleCnt="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4D5A1DF-C218-4C8B-9B3F-D196ED5C52D1}" type="pres">
      <dgm:prSet presAssocID="{E124349B-0C0A-4FCA-A6B3-428889B24AB5}" presName="txShp" presStyleLbl="node1" presStyleIdx="0" presStyleCnt="3">
        <dgm:presLayoutVars>
          <dgm:bulletEnabled val="1"/>
        </dgm:presLayoutVars>
      </dgm:prSet>
      <dgm:spPr/>
    </dgm:pt>
    <dgm:pt modelId="{7B02421A-BB8D-4EB8-856F-88BC6C8EA4E4}" type="pres">
      <dgm:prSet presAssocID="{AF814092-ADD5-4C52-B174-2793231316AB}" presName="spacing" presStyleCnt="0"/>
      <dgm:spPr/>
    </dgm:pt>
    <dgm:pt modelId="{ACCA78EC-786E-4181-B347-6493303CA1FB}" type="pres">
      <dgm:prSet presAssocID="{D645E42F-80A3-4382-BB1A-A3DDEAEDB253}" presName="composite" presStyleCnt="0"/>
      <dgm:spPr/>
    </dgm:pt>
    <dgm:pt modelId="{353DF3D6-3DA7-4CD6-BE00-666A9D3B5D62}" type="pres">
      <dgm:prSet presAssocID="{D645E42F-80A3-4382-BB1A-A3DDEAEDB253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5913B5-3618-4E2D-9A6D-12A1E40A0942}" type="pres">
      <dgm:prSet presAssocID="{D645E42F-80A3-4382-BB1A-A3DDEAEDB253}" presName="txShp" presStyleLbl="node1" presStyleIdx="1" presStyleCnt="3">
        <dgm:presLayoutVars>
          <dgm:bulletEnabled val="1"/>
        </dgm:presLayoutVars>
      </dgm:prSet>
      <dgm:spPr/>
    </dgm:pt>
    <dgm:pt modelId="{E54EC9F6-0469-481E-A561-ABC6C5F8452F}" type="pres">
      <dgm:prSet presAssocID="{443A0FEC-8757-4BC9-B76C-E2694A8BB3A8}" presName="spacing" presStyleCnt="0"/>
      <dgm:spPr/>
    </dgm:pt>
    <dgm:pt modelId="{5F3FEB58-E367-4F2D-86C8-73C3838702FE}" type="pres">
      <dgm:prSet presAssocID="{12786409-EC1A-464F-B245-F7F8E139B407}" presName="composite" presStyleCnt="0"/>
      <dgm:spPr/>
    </dgm:pt>
    <dgm:pt modelId="{1DD3E926-452C-4410-93E9-5DBB45BF9B9E}" type="pres">
      <dgm:prSet presAssocID="{12786409-EC1A-464F-B245-F7F8E139B407}" presName="imgShp" presStyleLbl="fgImgPlace1" presStyleIdx="2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266C35F8-BA7B-4DF9-8EEF-D92534197640}" type="pres">
      <dgm:prSet presAssocID="{12786409-EC1A-464F-B245-F7F8E139B407}" presName="txShp" presStyleLbl="node1" presStyleIdx="2" presStyleCnt="3">
        <dgm:presLayoutVars>
          <dgm:bulletEnabled val="1"/>
        </dgm:presLayoutVars>
      </dgm:prSet>
      <dgm:spPr/>
    </dgm:pt>
  </dgm:ptLst>
  <dgm:cxnLst>
    <dgm:cxn modelId="{7B3FA21F-AE94-4FEB-8FC1-4B74C397E403}" srcId="{7134620C-0606-4B20-A8DB-13BE85AE5A15}" destId="{D645E42F-80A3-4382-BB1A-A3DDEAEDB253}" srcOrd="1" destOrd="0" parTransId="{83FC52B4-EA6A-4E62-A61B-7C439A4BE47A}" sibTransId="{443A0FEC-8757-4BC9-B76C-E2694A8BB3A8}"/>
    <dgm:cxn modelId="{E1220A34-4F6E-4F4B-9DB3-57C70E7929CA}" srcId="{7134620C-0606-4B20-A8DB-13BE85AE5A15}" destId="{12786409-EC1A-464F-B245-F7F8E139B407}" srcOrd="2" destOrd="0" parTransId="{0B2C54FC-AB36-493E-A57E-10A209827813}" sibTransId="{513F44C0-5CAE-4A68-8E36-6E1B49BAF0D9}"/>
    <dgm:cxn modelId="{9051956F-2667-484F-903A-48D472524915}" type="presOf" srcId="{12786409-EC1A-464F-B245-F7F8E139B407}" destId="{266C35F8-BA7B-4DF9-8EEF-D92534197640}" srcOrd="0" destOrd="0" presId="urn:microsoft.com/office/officeart/2005/8/layout/vList3"/>
    <dgm:cxn modelId="{26BE669A-A46B-47EF-A4E6-C2D01987C62C}" type="presOf" srcId="{E124349B-0C0A-4FCA-A6B3-428889B24AB5}" destId="{24D5A1DF-C218-4C8B-9B3F-D196ED5C52D1}" srcOrd="0" destOrd="0" presId="urn:microsoft.com/office/officeart/2005/8/layout/vList3"/>
    <dgm:cxn modelId="{FAA9D2BF-CE23-4A67-AA6F-CA097F8A1F07}" srcId="{7134620C-0606-4B20-A8DB-13BE85AE5A15}" destId="{E124349B-0C0A-4FCA-A6B3-428889B24AB5}" srcOrd="0" destOrd="0" parTransId="{841A1107-7CBD-4A41-A6C3-6FA02E3A56F2}" sibTransId="{AF814092-ADD5-4C52-B174-2793231316AB}"/>
    <dgm:cxn modelId="{F01925D8-B994-4B17-85A6-7F0234C53539}" type="presOf" srcId="{7134620C-0606-4B20-A8DB-13BE85AE5A15}" destId="{8D7180E4-AF37-4A40-9347-C7F245CA6521}" srcOrd="0" destOrd="0" presId="urn:microsoft.com/office/officeart/2005/8/layout/vList3"/>
    <dgm:cxn modelId="{283790ED-D4F1-430A-9008-605C732E8CAF}" type="presOf" srcId="{D645E42F-80A3-4382-BB1A-A3DDEAEDB253}" destId="{FD5913B5-3618-4E2D-9A6D-12A1E40A0942}" srcOrd="0" destOrd="0" presId="urn:microsoft.com/office/officeart/2005/8/layout/vList3"/>
    <dgm:cxn modelId="{667D31DB-A591-41A8-AC3E-6F8C4541AB94}" type="presParOf" srcId="{8D7180E4-AF37-4A40-9347-C7F245CA6521}" destId="{67083E6F-5047-40FB-B3CF-97899FA52F89}" srcOrd="0" destOrd="0" presId="urn:microsoft.com/office/officeart/2005/8/layout/vList3"/>
    <dgm:cxn modelId="{6062F126-BAE4-4F10-B58C-257362465602}" type="presParOf" srcId="{67083E6F-5047-40FB-B3CF-97899FA52F89}" destId="{54628DF9-853C-4857-AB17-8F4FE0221BA3}" srcOrd="0" destOrd="0" presId="urn:microsoft.com/office/officeart/2005/8/layout/vList3"/>
    <dgm:cxn modelId="{9F447CEE-3B9D-4D8F-8FAC-5A0518031C26}" type="presParOf" srcId="{67083E6F-5047-40FB-B3CF-97899FA52F89}" destId="{24D5A1DF-C218-4C8B-9B3F-D196ED5C52D1}" srcOrd="1" destOrd="0" presId="urn:microsoft.com/office/officeart/2005/8/layout/vList3"/>
    <dgm:cxn modelId="{9EFF60C6-7410-4288-A5F4-E230E3357B43}" type="presParOf" srcId="{8D7180E4-AF37-4A40-9347-C7F245CA6521}" destId="{7B02421A-BB8D-4EB8-856F-88BC6C8EA4E4}" srcOrd="1" destOrd="0" presId="urn:microsoft.com/office/officeart/2005/8/layout/vList3"/>
    <dgm:cxn modelId="{D4635E5A-293E-4084-B2AF-18C3145C9CB7}" type="presParOf" srcId="{8D7180E4-AF37-4A40-9347-C7F245CA6521}" destId="{ACCA78EC-786E-4181-B347-6493303CA1FB}" srcOrd="2" destOrd="0" presId="urn:microsoft.com/office/officeart/2005/8/layout/vList3"/>
    <dgm:cxn modelId="{5710CD79-ABDF-4F2A-94C5-16BA2BA830CD}" type="presParOf" srcId="{ACCA78EC-786E-4181-B347-6493303CA1FB}" destId="{353DF3D6-3DA7-4CD6-BE00-666A9D3B5D62}" srcOrd="0" destOrd="0" presId="urn:microsoft.com/office/officeart/2005/8/layout/vList3"/>
    <dgm:cxn modelId="{AB44F955-C6C8-46FB-B769-B61509153BC3}" type="presParOf" srcId="{ACCA78EC-786E-4181-B347-6493303CA1FB}" destId="{FD5913B5-3618-4E2D-9A6D-12A1E40A0942}" srcOrd="1" destOrd="0" presId="urn:microsoft.com/office/officeart/2005/8/layout/vList3"/>
    <dgm:cxn modelId="{BECA9D2F-45A2-45BA-AE4F-0D7EF7C8121A}" type="presParOf" srcId="{8D7180E4-AF37-4A40-9347-C7F245CA6521}" destId="{E54EC9F6-0469-481E-A561-ABC6C5F8452F}" srcOrd="3" destOrd="0" presId="urn:microsoft.com/office/officeart/2005/8/layout/vList3"/>
    <dgm:cxn modelId="{CC67AE4C-C806-4571-AEA8-6FF7B32F25F9}" type="presParOf" srcId="{8D7180E4-AF37-4A40-9347-C7F245CA6521}" destId="{5F3FEB58-E367-4F2D-86C8-73C3838702FE}" srcOrd="4" destOrd="0" presId="urn:microsoft.com/office/officeart/2005/8/layout/vList3"/>
    <dgm:cxn modelId="{3EEE0ED0-A9B0-4BAC-937B-DE9737868DBA}" type="presParOf" srcId="{5F3FEB58-E367-4F2D-86C8-73C3838702FE}" destId="{1DD3E926-452C-4410-93E9-5DBB45BF9B9E}" srcOrd="0" destOrd="0" presId="urn:microsoft.com/office/officeart/2005/8/layout/vList3"/>
    <dgm:cxn modelId="{2445C47E-BDDD-4B68-8BC3-803107F0B379}" type="presParOf" srcId="{5F3FEB58-E367-4F2D-86C8-73C3838702FE}" destId="{266C35F8-BA7B-4DF9-8EEF-D9253419764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671BBB-8E2F-4FA0-B540-F5C741E1FA8C}" type="doc">
      <dgm:prSet loTypeId="urn:microsoft.com/office/officeart/2005/8/layout/hList7" loCatId="process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16584AF-AACF-472A-AA54-DAA7D62CE0D9}">
      <dgm:prSet/>
      <dgm:spPr/>
      <dgm:t>
        <a:bodyPr/>
        <a:lstStyle/>
        <a:p>
          <a:r>
            <a:rPr lang="en-US"/>
            <a:t>Rising Suicide Rates</a:t>
          </a:r>
        </a:p>
      </dgm:t>
    </dgm:pt>
    <dgm:pt modelId="{6E17B08D-8FDA-42A7-BD8F-6D1608F61D94}" type="parTrans" cxnId="{75527DB4-8B3C-4007-A282-0A38766958DE}">
      <dgm:prSet/>
      <dgm:spPr/>
      <dgm:t>
        <a:bodyPr/>
        <a:lstStyle/>
        <a:p>
          <a:endParaRPr lang="en-US"/>
        </a:p>
      </dgm:t>
    </dgm:pt>
    <dgm:pt modelId="{3739403D-E5B6-4C58-B1E7-9FEAB8187E9D}" type="sibTrans" cxnId="{75527DB4-8B3C-4007-A282-0A38766958DE}">
      <dgm:prSet/>
      <dgm:spPr/>
      <dgm:t>
        <a:bodyPr/>
        <a:lstStyle/>
        <a:p>
          <a:endParaRPr lang="en-US"/>
        </a:p>
      </dgm:t>
    </dgm:pt>
    <dgm:pt modelId="{0C8BB64D-C2C4-4060-9784-DAA670F160F4}">
      <dgm:prSet/>
      <dgm:spPr/>
      <dgm:t>
        <a:bodyPr/>
        <a:lstStyle/>
        <a:p>
          <a:r>
            <a:rPr lang="en-GB" dirty="0"/>
            <a:t>"Limited Accessibility to Mental Health Support"</a:t>
          </a:r>
          <a:endParaRPr lang="en-US" dirty="0"/>
        </a:p>
      </dgm:t>
    </dgm:pt>
    <dgm:pt modelId="{3411E38C-6421-42A6-A1D2-09B9C00191E6}" type="parTrans" cxnId="{D753307B-69DE-4637-B7DE-3D7EF50131C1}">
      <dgm:prSet/>
      <dgm:spPr/>
      <dgm:t>
        <a:bodyPr/>
        <a:lstStyle/>
        <a:p>
          <a:endParaRPr lang="en-US"/>
        </a:p>
      </dgm:t>
    </dgm:pt>
    <dgm:pt modelId="{9B1E53B5-B7BD-47FF-9019-6714EDEAA408}" type="sibTrans" cxnId="{D753307B-69DE-4637-B7DE-3D7EF50131C1}">
      <dgm:prSet/>
      <dgm:spPr/>
      <dgm:t>
        <a:bodyPr/>
        <a:lstStyle/>
        <a:p>
          <a:endParaRPr lang="en-US"/>
        </a:p>
      </dgm:t>
    </dgm:pt>
    <dgm:pt modelId="{4EFB2E21-DC6B-4DDE-B971-7326CC99123E}">
      <dgm:prSet/>
      <dgm:spPr/>
      <dgm:t>
        <a:bodyPr/>
        <a:lstStyle/>
        <a:p>
          <a:r>
            <a:rPr lang="en-GB"/>
            <a:t>"Barriers to Quick and Confidential Help"</a:t>
          </a:r>
          <a:endParaRPr lang="en-US"/>
        </a:p>
      </dgm:t>
    </dgm:pt>
    <dgm:pt modelId="{9258541A-9E73-4793-B10A-47F0FD9871D4}" type="parTrans" cxnId="{20E067ED-75C6-4ED5-ADDC-8796C6F7F925}">
      <dgm:prSet/>
      <dgm:spPr/>
      <dgm:t>
        <a:bodyPr/>
        <a:lstStyle/>
        <a:p>
          <a:endParaRPr lang="en-US"/>
        </a:p>
      </dgm:t>
    </dgm:pt>
    <dgm:pt modelId="{274CAFDF-20BC-4D1A-AABD-78D6335FE5F9}" type="sibTrans" cxnId="{20E067ED-75C6-4ED5-ADDC-8796C6F7F925}">
      <dgm:prSet/>
      <dgm:spPr/>
      <dgm:t>
        <a:bodyPr/>
        <a:lstStyle/>
        <a:p>
          <a:endParaRPr lang="en-US"/>
        </a:p>
      </dgm:t>
    </dgm:pt>
    <dgm:pt modelId="{1822B835-2F2C-4670-BF15-F0438B9C936A}">
      <dgm:prSet/>
      <dgm:spPr/>
      <dgm:t>
        <a:bodyPr/>
        <a:lstStyle/>
        <a:p>
          <a:r>
            <a:rPr lang="en-GB"/>
            <a:t>"Stigma and Affordability Hindering Support"</a:t>
          </a:r>
          <a:endParaRPr lang="en-US"/>
        </a:p>
      </dgm:t>
    </dgm:pt>
    <dgm:pt modelId="{99B1A2A8-7028-469B-BAEE-DEFBF8366A51}" type="parTrans" cxnId="{C49DA4E9-D142-4258-8DC5-645AE4B52488}">
      <dgm:prSet/>
      <dgm:spPr/>
      <dgm:t>
        <a:bodyPr/>
        <a:lstStyle/>
        <a:p>
          <a:endParaRPr lang="en-US"/>
        </a:p>
      </dgm:t>
    </dgm:pt>
    <dgm:pt modelId="{CEF8DCE4-A18A-41A5-965E-261B76283523}" type="sibTrans" cxnId="{C49DA4E9-D142-4258-8DC5-645AE4B52488}">
      <dgm:prSet/>
      <dgm:spPr/>
      <dgm:t>
        <a:bodyPr/>
        <a:lstStyle/>
        <a:p>
          <a:endParaRPr lang="en-US"/>
        </a:p>
      </dgm:t>
    </dgm:pt>
    <dgm:pt modelId="{76695499-5E20-4E95-B96B-355D1878EB70}">
      <dgm:prSet/>
      <dgm:spPr/>
      <dgm:t>
        <a:bodyPr/>
        <a:lstStyle/>
        <a:p>
          <a:r>
            <a:rPr lang="en-GB"/>
            <a:t>"Scarcity of Mental Health Experts"</a:t>
          </a:r>
          <a:endParaRPr lang="en-US"/>
        </a:p>
      </dgm:t>
    </dgm:pt>
    <dgm:pt modelId="{BC9AFC6D-298E-4D68-8B61-400C956CA89F}" type="parTrans" cxnId="{551EED2D-E9C6-44F0-9432-4D9A886BA3C2}">
      <dgm:prSet/>
      <dgm:spPr/>
      <dgm:t>
        <a:bodyPr/>
        <a:lstStyle/>
        <a:p>
          <a:endParaRPr lang="en-US"/>
        </a:p>
      </dgm:t>
    </dgm:pt>
    <dgm:pt modelId="{72C86A71-C20A-44F5-ADDF-1647E1121128}" type="sibTrans" cxnId="{551EED2D-E9C6-44F0-9432-4D9A886BA3C2}">
      <dgm:prSet/>
      <dgm:spPr/>
      <dgm:t>
        <a:bodyPr/>
        <a:lstStyle/>
        <a:p>
          <a:endParaRPr lang="en-US"/>
        </a:p>
      </dgm:t>
    </dgm:pt>
    <dgm:pt modelId="{4DB12995-A6CB-45EF-BA20-2936534ADCFC}">
      <dgm:prSet/>
      <dgm:spPr/>
      <dgm:t>
        <a:bodyPr/>
        <a:lstStyle/>
        <a:p>
          <a:r>
            <a:rPr lang="en-GB"/>
            <a:t>"Addressing Gaps in Mental Health Assistance"</a:t>
          </a:r>
          <a:endParaRPr lang="en-US"/>
        </a:p>
      </dgm:t>
    </dgm:pt>
    <dgm:pt modelId="{D637E493-CBE3-4B22-8685-DB542AA2EBDA}" type="parTrans" cxnId="{8E42B46A-2FD2-48F1-A322-4250448B9F60}">
      <dgm:prSet/>
      <dgm:spPr/>
      <dgm:t>
        <a:bodyPr/>
        <a:lstStyle/>
        <a:p>
          <a:endParaRPr lang="en-US"/>
        </a:p>
      </dgm:t>
    </dgm:pt>
    <dgm:pt modelId="{B560334E-BC6C-4709-9147-55EF6BC5F6B1}" type="sibTrans" cxnId="{8E42B46A-2FD2-48F1-A322-4250448B9F60}">
      <dgm:prSet/>
      <dgm:spPr/>
      <dgm:t>
        <a:bodyPr/>
        <a:lstStyle/>
        <a:p>
          <a:endParaRPr lang="en-US"/>
        </a:p>
      </dgm:t>
    </dgm:pt>
    <dgm:pt modelId="{9EFD416D-9714-4763-AB61-CE0F6D4AA499}">
      <dgm:prSet/>
      <dgm:spPr/>
      <dgm:t>
        <a:bodyPr/>
        <a:lstStyle/>
        <a:p>
          <a:r>
            <a:rPr lang="en-GB"/>
            <a:t>"Need for Confidential, Accessible Support System</a:t>
          </a:r>
          <a:endParaRPr lang="en-US"/>
        </a:p>
      </dgm:t>
    </dgm:pt>
    <dgm:pt modelId="{B353F0D0-DAEB-4439-9F84-83EA1E47A33D}" type="parTrans" cxnId="{BA28A079-E348-40AB-A636-49271F8B6377}">
      <dgm:prSet/>
      <dgm:spPr/>
      <dgm:t>
        <a:bodyPr/>
        <a:lstStyle/>
        <a:p>
          <a:endParaRPr lang="en-US"/>
        </a:p>
      </dgm:t>
    </dgm:pt>
    <dgm:pt modelId="{8323FA21-377C-44B4-9866-A923AFAFA04E}" type="sibTrans" cxnId="{BA28A079-E348-40AB-A636-49271F8B6377}">
      <dgm:prSet/>
      <dgm:spPr/>
      <dgm:t>
        <a:bodyPr/>
        <a:lstStyle/>
        <a:p>
          <a:endParaRPr lang="en-US"/>
        </a:p>
      </dgm:t>
    </dgm:pt>
    <dgm:pt modelId="{B9BA3E52-E80C-4193-B78A-06B8BF0518B6}" type="pres">
      <dgm:prSet presAssocID="{5E671BBB-8E2F-4FA0-B540-F5C741E1FA8C}" presName="Name0" presStyleCnt="0">
        <dgm:presLayoutVars>
          <dgm:dir/>
          <dgm:resizeHandles val="exact"/>
        </dgm:presLayoutVars>
      </dgm:prSet>
      <dgm:spPr/>
    </dgm:pt>
    <dgm:pt modelId="{FC91645A-39C0-40DB-BB40-03981461FFA3}" type="pres">
      <dgm:prSet presAssocID="{5E671BBB-8E2F-4FA0-B540-F5C741E1FA8C}" presName="fgShape" presStyleLbl="fgShp" presStyleIdx="0" presStyleCnt="1"/>
      <dgm:spPr/>
    </dgm:pt>
    <dgm:pt modelId="{D343EB6F-371A-4536-9409-339263A73E8D}" type="pres">
      <dgm:prSet presAssocID="{5E671BBB-8E2F-4FA0-B540-F5C741E1FA8C}" presName="linComp" presStyleCnt="0"/>
      <dgm:spPr/>
    </dgm:pt>
    <dgm:pt modelId="{D54AE029-57BA-4798-9FF8-7946ABECB802}" type="pres">
      <dgm:prSet presAssocID="{516584AF-AACF-472A-AA54-DAA7D62CE0D9}" presName="compNode" presStyleCnt="0"/>
      <dgm:spPr/>
    </dgm:pt>
    <dgm:pt modelId="{C40E18AC-321B-46DF-967A-66CB532CCFE4}" type="pres">
      <dgm:prSet presAssocID="{516584AF-AACF-472A-AA54-DAA7D62CE0D9}" presName="bkgdShape" presStyleLbl="node1" presStyleIdx="0" presStyleCnt="7"/>
      <dgm:spPr/>
    </dgm:pt>
    <dgm:pt modelId="{BB87B91E-2ED0-4387-B282-7EB566E7CFF9}" type="pres">
      <dgm:prSet presAssocID="{516584AF-AACF-472A-AA54-DAA7D62CE0D9}" presName="nodeTx" presStyleLbl="node1" presStyleIdx="0" presStyleCnt="7">
        <dgm:presLayoutVars>
          <dgm:bulletEnabled val="1"/>
        </dgm:presLayoutVars>
      </dgm:prSet>
      <dgm:spPr/>
    </dgm:pt>
    <dgm:pt modelId="{9E10A5D4-E510-43D1-9A0B-60432FAC2E73}" type="pres">
      <dgm:prSet presAssocID="{516584AF-AACF-472A-AA54-DAA7D62CE0D9}" presName="invisiNode" presStyleLbl="node1" presStyleIdx="0" presStyleCnt="7"/>
      <dgm:spPr/>
    </dgm:pt>
    <dgm:pt modelId="{CDAC44B8-8D63-4614-BB2D-FC3B5FC893C7}" type="pres">
      <dgm:prSet presAssocID="{516584AF-AACF-472A-AA54-DAA7D62CE0D9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 with solid fill"/>
        </a:ext>
      </dgm:extLst>
    </dgm:pt>
    <dgm:pt modelId="{57FA9175-D00A-49C0-B149-ADC787D0583D}" type="pres">
      <dgm:prSet presAssocID="{3739403D-E5B6-4C58-B1E7-9FEAB8187E9D}" presName="sibTrans" presStyleLbl="sibTrans2D1" presStyleIdx="0" presStyleCnt="0"/>
      <dgm:spPr/>
    </dgm:pt>
    <dgm:pt modelId="{7FB4FD4B-15B4-47EA-9B94-02527A6DE7C7}" type="pres">
      <dgm:prSet presAssocID="{0C8BB64D-C2C4-4060-9784-DAA670F160F4}" presName="compNode" presStyleCnt="0"/>
      <dgm:spPr/>
    </dgm:pt>
    <dgm:pt modelId="{72FB8BB5-860B-46A0-B285-E491EC922E8F}" type="pres">
      <dgm:prSet presAssocID="{0C8BB64D-C2C4-4060-9784-DAA670F160F4}" presName="bkgdShape" presStyleLbl="node1" presStyleIdx="1" presStyleCnt="7"/>
      <dgm:spPr/>
    </dgm:pt>
    <dgm:pt modelId="{1DE18FB7-2B6D-419E-81EC-31F26EBF408D}" type="pres">
      <dgm:prSet presAssocID="{0C8BB64D-C2C4-4060-9784-DAA670F160F4}" presName="nodeTx" presStyleLbl="node1" presStyleIdx="1" presStyleCnt="7">
        <dgm:presLayoutVars>
          <dgm:bulletEnabled val="1"/>
        </dgm:presLayoutVars>
      </dgm:prSet>
      <dgm:spPr/>
    </dgm:pt>
    <dgm:pt modelId="{6E291A75-6724-486D-96BE-443CC3E777AC}" type="pres">
      <dgm:prSet presAssocID="{0C8BB64D-C2C4-4060-9784-DAA670F160F4}" presName="invisiNode" presStyleLbl="node1" presStyleIdx="1" presStyleCnt="7"/>
      <dgm:spPr/>
    </dgm:pt>
    <dgm:pt modelId="{C01FC118-C45B-42C5-946C-3FF2AC5D4578}" type="pres">
      <dgm:prSet presAssocID="{0C8BB64D-C2C4-4060-9784-DAA670F160F4}" presName="imagNode" presStyleLbl="fgImgPlac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with solid fill"/>
        </a:ext>
      </dgm:extLst>
    </dgm:pt>
    <dgm:pt modelId="{EDE06004-4907-4735-A59E-BC8B9AEF5F3F}" type="pres">
      <dgm:prSet presAssocID="{9B1E53B5-B7BD-47FF-9019-6714EDEAA408}" presName="sibTrans" presStyleLbl="sibTrans2D1" presStyleIdx="0" presStyleCnt="0"/>
      <dgm:spPr/>
    </dgm:pt>
    <dgm:pt modelId="{593D31D7-143A-4B1A-8821-CCDB319C1E98}" type="pres">
      <dgm:prSet presAssocID="{4EFB2E21-DC6B-4DDE-B971-7326CC99123E}" presName="compNode" presStyleCnt="0"/>
      <dgm:spPr/>
    </dgm:pt>
    <dgm:pt modelId="{8CFA2484-BE9F-42F3-A714-43E4675A829C}" type="pres">
      <dgm:prSet presAssocID="{4EFB2E21-DC6B-4DDE-B971-7326CC99123E}" presName="bkgdShape" presStyleLbl="node1" presStyleIdx="2" presStyleCnt="7"/>
      <dgm:spPr/>
    </dgm:pt>
    <dgm:pt modelId="{07DC8A6A-9932-4AA8-9865-24543A2F5894}" type="pres">
      <dgm:prSet presAssocID="{4EFB2E21-DC6B-4DDE-B971-7326CC99123E}" presName="nodeTx" presStyleLbl="node1" presStyleIdx="2" presStyleCnt="7">
        <dgm:presLayoutVars>
          <dgm:bulletEnabled val="1"/>
        </dgm:presLayoutVars>
      </dgm:prSet>
      <dgm:spPr/>
    </dgm:pt>
    <dgm:pt modelId="{8537295C-6FA4-4E35-A8E7-D43B4E7C1517}" type="pres">
      <dgm:prSet presAssocID="{4EFB2E21-DC6B-4DDE-B971-7326CC99123E}" presName="invisiNode" presStyleLbl="node1" presStyleIdx="2" presStyleCnt="7"/>
      <dgm:spPr/>
    </dgm:pt>
    <dgm:pt modelId="{B7613F59-2A54-4235-B542-0A4DDB6C0E5A}" type="pres">
      <dgm:prSet presAssocID="{4EFB2E21-DC6B-4DDE-B971-7326CC99123E}" presName="imagNode" presStyleLbl="fgImgPlac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struction Barricade with solid fill"/>
        </a:ext>
      </dgm:extLst>
    </dgm:pt>
    <dgm:pt modelId="{EBDC18FE-089C-4248-979A-F840229709DF}" type="pres">
      <dgm:prSet presAssocID="{274CAFDF-20BC-4D1A-AABD-78D6335FE5F9}" presName="sibTrans" presStyleLbl="sibTrans2D1" presStyleIdx="0" presStyleCnt="0"/>
      <dgm:spPr/>
    </dgm:pt>
    <dgm:pt modelId="{2629A7DE-53E5-48F4-955D-C1EBEC5354D3}" type="pres">
      <dgm:prSet presAssocID="{1822B835-2F2C-4670-BF15-F0438B9C936A}" presName="compNode" presStyleCnt="0"/>
      <dgm:spPr/>
    </dgm:pt>
    <dgm:pt modelId="{E0896C7E-CD94-4581-80F3-537D1E41D590}" type="pres">
      <dgm:prSet presAssocID="{1822B835-2F2C-4670-BF15-F0438B9C936A}" presName="bkgdShape" presStyleLbl="node1" presStyleIdx="3" presStyleCnt="7"/>
      <dgm:spPr/>
    </dgm:pt>
    <dgm:pt modelId="{846B4B61-D90C-47B0-883B-7D61F5AFC722}" type="pres">
      <dgm:prSet presAssocID="{1822B835-2F2C-4670-BF15-F0438B9C936A}" presName="nodeTx" presStyleLbl="node1" presStyleIdx="3" presStyleCnt="7">
        <dgm:presLayoutVars>
          <dgm:bulletEnabled val="1"/>
        </dgm:presLayoutVars>
      </dgm:prSet>
      <dgm:spPr/>
    </dgm:pt>
    <dgm:pt modelId="{E7997378-C3D6-41C5-8960-F321DA56C6F4}" type="pres">
      <dgm:prSet presAssocID="{1822B835-2F2C-4670-BF15-F0438B9C936A}" presName="invisiNode" presStyleLbl="node1" presStyleIdx="3" presStyleCnt="7"/>
      <dgm:spPr/>
    </dgm:pt>
    <dgm:pt modelId="{6F3C297F-DDD0-448B-BE04-3EC3385509C3}" type="pres">
      <dgm:prSet presAssocID="{1822B835-2F2C-4670-BF15-F0438B9C936A}" presName="imagNode" presStyleLbl="fgImgPlac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B2578154-0C5F-463C-8503-4F21565844C6}" type="pres">
      <dgm:prSet presAssocID="{CEF8DCE4-A18A-41A5-965E-261B76283523}" presName="sibTrans" presStyleLbl="sibTrans2D1" presStyleIdx="0" presStyleCnt="0"/>
      <dgm:spPr/>
    </dgm:pt>
    <dgm:pt modelId="{58D3A3E4-AA06-4F6D-A16C-BBBC9D7C7B79}" type="pres">
      <dgm:prSet presAssocID="{76695499-5E20-4E95-B96B-355D1878EB70}" presName="compNode" presStyleCnt="0"/>
      <dgm:spPr/>
    </dgm:pt>
    <dgm:pt modelId="{B70D3B57-1919-4CA3-BFA0-F08B34DF22D0}" type="pres">
      <dgm:prSet presAssocID="{76695499-5E20-4E95-B96B-355D1878EB70}" presName="bkgdShape" presStyleLbl="node1" presStyleIdx="4" presStyleCnt="7"/>
      <dgm:spPr/>
    </dgm:pt>
    <dgm:pt modelId="{F2D0B018-877E-4A88-A4F6-1DC151A38717}" type="pres">
      <dgm:prSet presAssocID="{76695499-5E20-4E95-B96B-355D1878EB70}" presName="nodeTx" presStyleLbl="node1" presStyleIdx="4" presStyleCnt="7">
        <dgm:presLayoutVars>
          <dgm:bulletEnabled val="1"/>
        </dgm:presLayoutVars>
      </dgm:prSet>
      <dgm:spPr/>
    </dgm:pt>
    <dgm:pt modelId="{E1600312-0933-40A6-952F-04089ABB7167}" type="pres">
      <dgm:prSet presAssocID="{76695499-5E20-4E95-B96B-355D1878EB70}" presName="invisiNode" presStyleLbl="node1" presStyleIdx="4" presStyleCnt="7"/>
      <dgm:spPr/>
    </dgm:pt>
    <dgm:pt modelId="{943DD87E-0EB2-41B3-ACB5-4CF9348FEAF6}" type="pres">
      <dgm:prSet presAssocID="{76695499-5E20-4E95-B96B-355D1878EB70}" presName="imagNode" presStyleLbl="fgImgPlac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 with solid fill"/>
        </a:ext>
      </dgm:extLst>
    </dgm:pt>
    <dgm:pt modelId="{7B14D6F8-41CF-49AC-8496-7A738A871EE2}" type="pres">
      <dgm:prSet presAssocID="{72C86A71-C20A-44F5-ADDF-1647E1121128}" presName="sibTrans" presStyleLbl="sibTrans2D1" presStyleIdx="0" presStyleCnt="0"/>
      <dgm:spPr/>
    </dgm:pt>
    <dgm:pt modelId="{CD2B2EBB-49BF-4D1D-AFB9-697D7729239C}" type="pres">
      <dgm:prSet presAssocID="{4DB12995-A6CB-45EF-BA20-2936534ADCFC}" presName="compNode" presStyleCnt="0"/>
      <dgm:spPr/>
    </dgm:pt>
    <dgm:pt modelId="{8B9FDDB5-9A2F-4A24-9006-56A88ABF72AF}" type="pres">
      <dgm:prSet presAssocID="{4DB12995-A6CB-45EF-BA20-2936534ADCFC}" presName="bkgdShape" presStyleLbl="node1" presStyleIdx="5" presStyleCnt="7"/>
      <dgm:spPr/>
    </dgm:pt>
    <dgm:pt modelId="{AB3AEE97-DBFA-4DDA-BCF7-2B1DC2FFB478}" type="pres">
      <dgm:prSet presAssocID="{4DB12995-A6CB-45EF-BA20-2936534ADCFC}" presName="nodeTx" presStyleLbl="node1" presStyleIdx="5" presStyleCnt="7">
        <dgm:presLayoutVars>
          <dgm:bulletEnabled val="1"/>
        </dgm:presLayoutVars>
      </dgm:prSet>
      <dgm:spPr/>
    </dgm:pt>
    <dgm:pt modelId="{FFD9C1F4-7317-487F-A8BC-56A5BC7FA5DC}" type="pres">
      <dgm:prSet presAssocID="{4DB12995-A6CB-45EF-BA20-2936534ADCFC}" presName="invisiNode" presStyleLbl="node1" presStyleIdx="5" presStyleCnt="7"/>
      <dgm:spPr/>
    </dgm:pt>
    <dgm:pt modelId="{04AF0424-7D1B-4EDC-89DE-C03AC33FB86E}" type="pres">
      <dgm:prSet presAssocID="{4DB12995-A6CB-45EF-BA20-2936534ADCFC}" presName="imagNode" presStyleLbl="fgImgPlac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94CB7F45-A55B-4167-A61B-EB97D0AC7ADE}" type="pres">
      <dgm:prSet presAssocID="{B560334E-BC6C-4709-9147-55EF6BC5F6B1}" presName="sibTrans" presStyleLbl="sibTrans2D1" presStyleIdx="0" presStyleCnt="0"/>
      <dgm:spPr/>
    </dgm:pt>
    <dgm:pt modelId="{D53F3622-81E9-4217-BABD-F0A59EC72451}" type="pres">
      <dgm:prSet presAssocID="{9EFD416D-9714-4763-AB61-CE0F6D4AA499}" presName="compNode" presStyleCnt="0"/>
      <dgm:spPr/>
    </dgm:pt>
    <dgm:pt modelId="{AEC22A86-EB17-47C3-A242-C0A590B53A31}" type="pres">
      <dgm:prSet presAssocID="{9EFD416D-9714-4763-AB61-CE0F6D4AA499}" presName="bkgdShape" presStyleLbl="node1" presStyleIdx="6" presStyleCnt="7"/>
      <dgm:spPr/>
    </dgm:pt>
    <dgm:pt modelId="{83F3A3D5-B81D-4007-8F73-C07A4913EE5E}" type="pres">
      <dgm:prSet presAssocID="{9EFD416D-9714-4763-AB61-CE0F6D4AA499}" presName="nodeTx" presStyleLbl="node1" presStyleIdx="6" presStyleCnt="7">
        <dgm:presLayoutVars>
          <dgm:bulletEnabled val="1"/>
        </dgm:presLayoutVars>
      </dgm:prSet>
      <dgm:spPr/>
    </dgm:pt>
    <dgm:pt modelId="{EF27722E-5E5E-4A32-B77C-D04D21503E0E}" type="pres">
      <dgm:prSet presAssocID="{9EFD416D-9714-4763-AB61-CE0F6D4AA499}" presName="invisiNode" presStyleLbl="node1" presStyleIdx="6" presStyleCnt="7"/>
      <dgm:spPr/>
    </dgm:pt>
    <dgm:pt modelId="{6B2DE621-82BE-48BC-8013-2FE1D19F77EB}" type="pres">
      <dgm:prSet presAssocID="{9EFD416D-9714-4763-AB61-CE0F6D4AA499}" presName="imagNode" presStyleLbl="fgImgPlac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 with solid fill"/>
        </a:ext>
      </dgm:extLst>
    </dgm:pt>
  </dgm:ptLst>
  <dgm:cxnLst>
    <dgm:cxn modelId="{7B0EF210-E198-4370-B60F-5A070BE9CB36}" type="presOf" srcId="{1822B835-2F2C-4670-BF15-F0438B9C936A}" destId="{846B4B61-D90C-47B0-883B-7D61F5AFC722}" srcOrd="1" destOrd="0" presId="urn:microsoft.com/office/officeart/2005/8/layout/hList7"/>
    <dgm:cxn modelId="{DCFAE31B-A2DF-4D4B-945D-9C4A17BA05BC}" type="presOf" srcId="{9EFD416D-9714-4763-AB61-CE0F6D4AA499}" destId="{83F3A3D5-B81D-4007-8F73-C07A4913EE5E}" srcOrd="1" destOrd="0" presId="urn:microsoft.com/office/officeart/2005/8/layout/hList7"/>
    <dgm:cxn modelId="{7274EE1C-4161-41C0-BA51-AFD6D77819A6}" type="presOf" srcId="{76695499-5E20-4E95-B96B-355D1878EB70}" destId="{F2D0B018-877E-4A88-A4F6-1DC151A38717}" srcOrd="1" destOrd="0" presId="urn:microsoft.com/office/officeart/2005/8/layout/hList7"/>
    <dgm:cxn modelId="{CD294F22-86EC-4B63-8CF5-4A9D67400A34}" type="presOf" srcId="{4DB12995-A6CB-45EF-BA20-2936534ADCFC}" destId="{8B9FDDB5-9A2F-4A24-9006-56A88ABF72AF}" srcOrd="0" destOrd="0" presId="urn:microsoft.com/office/officeart/2005/8/layout/hList7"/>
    <dgm:cxn modelId="{4EC72A26-8F27-4A8B-8195-50D3384264B0}" type="presOf" srcId="{4EFB2E21-DC6B-4DDE-B971-7326CC99123E}" destId="{07DC8A6A-9932-4AA8-9865-24543A2F5894}" srcOrd="1" destOrd="0" presId="urn:microsoft.com/office/officeart/2005/8/layout/hList7"/>
    <dgm:cxn modelId="{F431952B-EBF9-4BCD-B077-A719F9310C84}" type="presOf" srcId="{72C86A71-C20A-44F5-ADDF-1647E1121128}" destId="{7B14D6F8-41CF-49AC-8496-7A738A871EE2}" srcOrd="0" destOrd="0" presId="urn:microsoft.com/office/officeart/2005/8/layout/hList7"/>
    <dgm:cxn modelId="{551EED2D-E9C6-44F0-9432-4D9A886BA3C2}" srcId="{5E671BBB-8E2F-4FA0-B540-F5C741E1FA8C}" destId="{76695499-5E20-4E95-B96B-355D1878EB70}" srcOrd="4" destOrd="0" parTransId="{BC9AFC6D-298E-4D68-8B61-400C956CA89F}" sibTransId="{72C86A71-C20A-44F5-ADDF-1647E1121128}"/>
    <dgm:cxn modelId="{1AE9FD5D-FFB3-4AFB-95C8-E005447B976E}" type="presOf" srcId="{76695499-5E20-4E95-B96B-355D1878EB70}" destId="{B70D3B57-1919-4CA3-BFA0-F08B34DF22D0}" srcOrd="0" destOrd="0" presId="urn:microsoft.com/office/officeart/2005/8/layout/hList7"/>
    <dgm:cxn modelId="{CE93AF64-A1DD-4BCE-B26A-1C9E13EABB5D}" type="presOf" srcId="{516584AF-AACF-472A-AA54-DAA7D62CE0D9}" destId="{C40E18AC-321B-46DF-967A-66CB532CCFE4}" srcOrd="0" destOrd="0" presId="urn:microsoft.com/office/officeart/2005/8/layout/hList7"/>
    <dgm:cxn modelId="{8E42B46A-2FD2-48F1-A322-4250448B9F60}" srcId="{5E671BBB-8E2F-4FA0-B540-F5C741E1FA8C}" destId="{4DB12995-A6CB-45EF-BA20-2936534ADCFC}" srcOrd="5" destOrd="0" parTransId="{D637E493-CBE3-4B22-8685-DB542AA2EBDA}" sibTransId="{B560334E-BC6C-4709-9147-55EF6BC5F6B1}"/>
    <dgm:cxn modelId="{D0657E6B-CDD5-411C-BBDE-0C451FD77335}" type="presOf" srcId="{5E671BBB-8E2F-4FA0-B540-F5C741E1FA8C}" destId="{B9BA3E52-E80C-4193-B78A-06B8BF0518B6}" srcOrd="0" destOrd="0" presId="urn:microsoft.com/office/officeart/2005/8/layout/hList7"/>
    <dgm:cxn modelId="{7DC76C50-4BE4-4921-9F01-432946410694}" type="presOf" srcId="{4DB12995-A6CB-45EF-BA20-2936534ADCFC}" destId="{AB3AEE97-DBFA-4DDA-BCF7-2B1DC2FFB478}" srcOrd="1" destOrd="0" presId="urn:microsoft.com/office/officeart/2005/8/layout/hList7"/>
    <dgm:cxn modelId="{30617271-02BA-41EA-8202-6181816C71C8}" type="presOf" srcId="{B560334E-BC6C-4709-9147-55EF6BC5F6B1}" destId="{94CB7F45-A55B-4167-A61B-EB97D0AC7ADE}" srcOrd="0" destOrd="0" presId="urn:microsoft.com/office/officeart/2005/8/layout/hList7"/>
    <dgm:cxn modelId="{AC1A0B53-11C6-4C97-999C-91475A5883CB}" type="presOf" srcId="{0C8BB64D-C2C4-4060-9784-DAA670F160F4}" destId="{72FB8BB5-860B-46A0-B285-E491EC922E8F}" srcOrd="0" destOrd="0" presId="urn:microsoft.com/office/officeart/2005/8/layout/hList7"/>
    <dgm:cxn modelId="{BA28A079-E348-40AB-A636-49271F8B6377}" srcId="{5E671BBB-8E2F-4FA0-B540-F5C741E1FA8C}" destId="{9EFD416D-9714-4763-AB61-CE0F6D4AA499}" srcOrd="6" destOrd="0" parTransId="{B353F0D0-DAEB-4439-9F84-83EA1E47A33D}" sibTransId="{8323FA21-377C-44B4-9866-A923AFAFA04E}"/>
    <dgm:cxn modelId="{D753307B-69DE-4637-B7DE-3D7EF50131C1}" srcId="{5E671BBB-8E2F-4FA0-B540-F5C741E1FA8C}" destId="{0C8BB64D-C2C4-4060-9784-DAA670F160F4}" srcOrd="1" destOrd="0" parTransId="{3411E38C-6421-42A6-A1D2-09B9C00191E6}" sibTransId="{9B1E53B5-B7BD-47FF-9019-6714EDEAA408}"/>
    <dgm:cxn modelId="{1066DC7E-1660-4405-94A8-7EBD1CE4AF0C}" type="presOf" srcId="{4EFB2E21-DC6B-4DDE-B971-7326CC99123E}" destId="{8CFA2484-BE9F-42F3-A714-43E4675A829C}" srcOrd="0" destOrd="0" presId="urn:microsoft.com/office/officeart/2005/8/layout/hList7"/>
    <dgm:cxn modelId="{B28ABE84-3B6F-4825-9D21-551387317B40}" type="presOf" srcId="{9B1E53B5-B7BD-47FF-9019-6714EDEAA408}" destId="{EDE06004-4907-4735-A59E-BC8B9AEF5F3F}" srcOrd="0" destOrd="0" presId="urn:microsoft.com/office/officeart/2005/8/layout/hList7"/>
    <dgm:cxn modelId="{E2CADA86-FDB4-4CC5-B866-1DB57806EDCE}" type="presOf" srcId="{9EFD416D-9714-4763-AB61-CE0F6D4AA499}" destId="{AEC22A86-EB17-47C3-A242-C0A590B53A31}" srcOrd="0" destOrd="0" presId="urn:microsoft.com/office/officeart/2005/8/layout/hList7"/>
    <dgm:cxn modelId="{9DB02991-D6EB-47FD-A3B2-5F2F809A1478}" type="presOf" srcId="{0C8BB64D-C2C4-4060-9784-DAA670F160F4}" destId="{1DE18FB7-2B6D-419E-81EC-31F26EBF408D}" srcOrd="1" destOrd="0" presId="urn:microsoft.com/office/officeart/2005/8/layout/hList7"/>
    <dgm:cxn modelId="{BBC17A99-9880-4ABD-8268-68140E2EB156}" type="presOf" srcId="{516584AF-AACF-472A-AA54-DAA7D62CE0D9}" destId="{BB87B91E-2ED0-4387-B282-7EB566E7CFF9}" srcOrd="1" destOrd="0" presId="urn:microsoft.com/office/officeart/2005/8/layout/hList7"/>
    <dgm:cxn modelId="{122CECA1-F666-41F8-A010-423DE2021D5C}" type="presOf" srcId="{CEF8DCE4-A18A-41A5-965E-261B76283523}" destId="{B2578154-0C5F-463C-8503-4F21565844C6}" srcOrd="0" destOrd="0" presId="urn:microsoft.com/office/officeart/2005/8/layout/hList7"/>
    <dgm:cxn modelId="{75527DB4-8B3C-4007-A282-0A38766958DE}" srcId="{5E671BBB-8E2F-4FA0-B540-F5C741E1FA8C}" destId="{516584AF-AACF-472A-AA54-DAA7D62CE0D9}" srcOrd="0" destOrd="0" parTransId="{6E17B08D-8FDA-42A7-BD8F-6D1608F61D94}" sibTransId="{3739403D-E5B6-4C58-B1E7-9FEAB8187E9D}"/>
    <dgm:cxn modelId="{CEB7ECBE-EC9D-4A67-BBFF-1386234D047E}" type="presOf" srcId="{3739403D-E5B6-4C58-B1E7-9FEAB8187E9D}" destId="{57FA9175-D00A-49C0-B149-ADC787D0583D}" srcOrd="0" destOrd="0" presId="urn:microsoft.com/office/officeart/2005/8/layout/hList7"/>
    <dgm:cxn modelId="{F0AD2BBF-F682-40DA-AE43-DF768E07E6CF}" type="presOf" srcId="{274CAFDF-20BC-4D1A-AABD-78D6335FE5F9}" destId="{EBDC18FE-089C-4248-979A-F840229709DF}" srcOrd="0" destOrd="0" presId="urn:microsoft.com/office/officeart/2005/8/layout/hList7"/>
    <dgm:cxn modelId="{DCFB4DBF-52E3-4904-AF40-2C76228C5A16}" type="presOf" srcId="{1822B835-2F2C-4670-BF15-F0438B9C936A}" destId="{E0896C7E-CD94-4581-80F3-537D1E41D590}" srcOrd="0" destOrd="0" presId="urn:microsoft.com/office/officeart/2005/8/layout/hList7"/>
    <dgm:cxn modelId="{C49DA4E9-D142-4258-8DC5-645AE4B52488}" srcId="{5E671BBB-8E2F-4FA0-B540-F5C741E1FA8C}" destId="{1822B835-2F2C-4670-BF15-F0438B9C936A}" srcOrd="3" destOrd="0" parTransId="{99B1A2A8-7028-469B-BAEE-DEFBF8366A51}" sibTransId="{CEF8DCE4-A18A-41A5-965E-261B76283523}"/>
    <dgm:cxn modelId="{20E067ED-75C6-4ED5-ADDC-8796C6F7F925}" srcId="{5E671BBB-8E2F-4FA0-B540-F5C741E1FA8C}" destId="{4EFB2E21-DC6B-4DDE-B971-7326CC99123E}" srcOrd="2" destOrd="0" parTransId="{9258541A-9E73-4793-B10A-47F0FD9871D4}" sibTransId="{274CAFDF-20BC-4D1A-AABD-78D6335FE5F9}"/>
    <dgm:cxn modelId="{0EA9A944-AD18-492C-8809-7723EBE277DF}" type="presParOf" srcId="{B9BA3E52-E80C-4193-B78A-06B8BF0518B6}" destId="{FC91645A-39C0-40DB-BB40-03981461FFA3}" srcOrd="0" destOrd="0" presId="urn:microsoft.com/office/officeart/2005/8/layout/hList7"/>
    <dgm:cxn modelId="{B1C7FDCE-B24F-4D46-AA66-25BBAAD42249}" type="presParOf" srcId="{B9BA3E52-E80C-4193-B78A-06B8BF0518B6}" destId="{D343EB6F-371A-4536-9409-339263A73E8D}" srcOrd="1" destOrd="0" presId="urn:microsoft.com/office/officeart/2005/8/layout/hList7"/>
    <dgm:cxn modelId="{E5B76630-72F3-4959-90BA-931EBCFA55E0}" type="presParOf" srcId="{D343EB6F-371A-4536-9409-339263A73E8D}" destId="{D54AE029-57BA-4798-9FF8-7946ABECB802}" srcOrd="0" destOrd="0" presId="urn:microsoft.com/office/officeart/2005/8/layout/hList7"/>
    <dgm:cxn modelId="{B2B2C7B1-C2FC-4C6E-A168-A1D94C4688FF}" type="presParOf" srcId="{D54AE029-57BA-4798-9FF8-7946ABECB802}" destId="{C40E18AC-321B-46DF-967A-66CB532CCFE4}" srcOrd="0" destOrd="0" presId="urn:microsoft.com/office/officeart/2005/8/layout/hList7"/>
    <dgm:cxn modelId="{F604E6A3-E1BA-4A76-9A39-BF4C252233C9}" type="presParOf" srcId="{D54AE029-57BA-4798-9FF8-7946ABECB802}" destId="{BB87B91E-2ED0-4387-B282-7EB566E7CFF9}" srcOrd="1" destOrd="0" presId="urn:microsoft.com/office/officeart/2005/8/layout/hList7"/>
    <dgm:cxn modelId="{72FD3605-0052-4056-9811-5F6A6EC4794E}" type="presParOf" srcId="{D54AE029-57BA-4798-9FF8-7946ABECB802}" destId="{9E10A5D4-E510-43D1-9A0B-60432FAC2E73}" srcOrd="2" destOrd="0" presId="urn:microsoft.com/office/officeart/2005/8/layout/hList7"/>
    <dgm:cxn modelId="{B5E24AA1-EB30-428A-944B-40C0CD6F07D8}" type="presParOf" srcId="{D54AE029-57BA-4798-9FF8-7946ABECB802}" destId="{CDAC44B8-8D63-4614-BB2D-FC3B5FC893C7}" srcOrd="3" destOrd="0" presId="urn:microsoft.com/office/officeart/2005/8/layout/hList7"/>
    <dgm:cxn modelId="{3CA950D4-D32F-48F7-8C9E-0DA1B0B93424}" type="presParOf" srcId="{D343EB6F-371A-4536-9409-339263A73E8D}" destId="{57FA9175-D00A-49C0-B149-ADC787D0583D}" srcOrd="1" destOrd="0" presId="urn:microsoft.com/office/officeart/2005/8/layout/hList7"/>
    <dgm:cxn modelId="{858D2860-E767-4D31-8885-4043E8CE993C}" type="presParOf" srcId="{D343EB6F-371A-4536-9409-339263A73E8D}" destId="{7FB4FD4B-15B4-47EA-9B94-02527A6DE7C7}" srcOrd="2" destOrd="0" presId="urn:microsoft.com/office/officeart/2005/8/layout/hList7"/>
    <dgm:cxn modelId="{7E64DCEA-3940-4C92-BE37-9E7AC9D57FA2}" type="presParOf" srcId="{7FB4FD4B-15B4-47EA-9B94-02527A6DE7C7}" destId="{72FB8BB5-860B-46A0-B285-E491EC922E8F}" srcOrd="0" destOrd="0" presId="urn:microsoft.com/office/officeart/2005/8/layout/hList7"/>
    <dgm:cxn modelId="{8A738623-0C2D-454A-A11C-6A84348E3415}" type="presParOf" srcId="{7FB4FD4B-15B4-47EA-9B94-02527A6DE7C7}" destId="{1DE18FB7-2B6D-419E-81EC-31F26EBF408D}" srcOrd="1" destOrd="0" presId="urn:microsoft.com/office/officeart/2005/8/layout/hList7"/>
    <dgm:cxn modelId="{AA0C45AC-A752-443C-968A-28224C898ABA}" type="presParOf" srcId="{7FB4FD4B-15B4-47EA-9B94-02527A6DE7C7}" destId="{6E291A75-6724-486D-96BE-443CC3E777AC}" srcOrd="2" destOrd="0" presId="urn:microsoft.com/office/officeart/2005/8/layout/hList7"/>
    <dgm:cxn modelId="{61B53240-3E76-48FC-8EF1-EECBF0B27277}" type="presParOf" srcId="{7FB4FD4B-15B4-47EA-9B94-02527A6DE7C7}" destId="{C01FC118-C45B-42C5-946C-3FF2AC5D4578}" srcOrd="3" destOrd="0" presId="urn:microsoft.com/office/officeart/2005/8/layout/hList7"/>
    <dgm:cxn modelId="{CD356C09-AB03-44C9-877E-D1FC180CDFDB}" type="presParOf" srcId="{D343EB6F-371A-4536-9409-339263A73E8D}" destId="{EDE06004-4907-4735-A59E-BC8B9AEF5F3F}" srcOrd="3" destOrd="0" presId="urn:microsoft.com/office/officeart/2005/8/layout/hList7"/>
    <dgm:cxn modelId="{89779D28-9BD7-432B-A098-D2DFA06DABDB}" type="presParOf" srcId="{D343EB6F-371A-4536-9409-339263A73E8D}" destId="{593D31D7-143A-4B1A-8821-CCDB319C1E98}" srcOrd="4" destOrd="0" presId="urn:microsoft.com/office/officeart/2005/8/layout/hList7"/>
    <dgm:cxn modelId="{3DC02055-5A33-4496-97F2-57371668B976}" type="presParOf" srcId="{593D31D7-143A-4B1A-8821-CCDB319C1E98}" destId="{8CFA2484-BE9F-42F3-A714-43E4675A829C}" srcOrd="0" destOrd="0" presId="urn:microsoft.com/office/officeart/2005/8/layout/hList7"/>
    <dgm:cxn modelId="{4E699F9F-ACBF-415E-A840-CDF314444D0A}" type="presParOf" srcId="{593D31D7-143A-4B1A-8821-CCDB319C1E98}" destId="{07DC8A6A-9932-4AA8-9865-24543A2F5894}" srcOrd="1" destOrd="0" presId="urn:microsoft.com/office/officeart/2005/8/layout/hList7"/>
    <dgm:cxn modelId="{74D49207-7FEF-4708-9031-39C222EB0B78}" type="presParOf" srcId="{593D31D7-143A-4B1A-8821-CCDB319C1E98}" destId="{8537295C-6FA4-4E35-A8E7-D43B4E7C1517}" srcOrd="2" destOrd="0" presId="urn:microsoft.com/office/officeart/2005/8/layout/hList7"/>
    <dgm:cxn modelId="{B6CE3516-8D4D-455C-9D80-A118A3EB2BF4}" type="presParOf" srcId="{593D31D7-143A-4B1A-8821-CCDB319C1E98}" destId="{B7613F59-2A54-4235-B542-0A4DDB6C0E5A}" srcOrd="3" destOrd="0" presId="urn:microsoft.com/office/officeart/2005/8/layout/hList7"/>
    <dgm:cxn modelId="{E9BB2B90-7F21-4BC5-A4CB-9314DCD0A87C}" type="presParOf" srcId="{D343EB6F-371A-4536-9409-339263A73E8D}" destId="{EBDC18FE-089C-4248-979A-F840229709DF}" srcOrd="5" destOrd="0" presId="urn:microsoft.com/office/officeart/2005/8/layout/hList7"/>
    <dgm:cxn modelId="{98435D90-2D97-4203-AA29-896344F0D14B}" type="presParOf" srcId="{D343EB6F-371A-4536-9409-339263A73E8D}" destId="{2629A7DE-53E5-48F4-955D-C1EBEC5354D3}" srcOrd="6" destOrd="0" presId="urn:microsoft.com/office/officeart/2005/8/layout/hList7"/>
    <dgm:cxn modelId="{0F1A975D-48C2-406B-A2AD-9A85889B38A4}" type="presParOf" srcId="{2629A7DE-53E5-48F4-955D-C1EBEC5354D3}" destId="{E0896C7E-CD94-4581-80F3-537D1E41D590}" srcOrd="0" destOrd="0" presId="urn:microsoft.com/office/officeart/2005/8/layout/hList7"/>
    <dgm:cxn modelId="{18D07DF7-8697-4ACD-B419-2DE6E06FA9DD}" type="presParOf" srcId="{2629A7DE-53E5-48F4-955D-C1EBEC5354D3}" destId="{846B4B61-D90C-47B0-883B-7D61F5AFC722}" srcOrd="1" destOrd="0" presId="urn:microsoft.com/office/officeart/2005/8/layout/hList7"/>
    <dgm:cxn modelId="{0EB1EB51-5394-4C2A-AFB7-D4F5454CE453}" type="presParOf" srcId="{2629A7DE-53E5-48F4-955D-C1EBEC5354D3}" destId="{E7997378-C3D6-41C5-8960-F321DA56C6F4}" srcOrd="2" destOrd="0" presId="urn:microsoft.com/office/officeart/2005/8/layout/hList7"/>
    <dgm:cxn modelId="{968754D7-9E2D-43E8-AC73-8DC3377AE2B4}" type="presParOf" srcId="{2629A7DE-53E5-48F4-955D-C1EBEC5354D3}" destId="{6F3C297F-DDD0-448B-BE04-3EC3385509C3}" srcOrd="3" destOrd="0" presId="urn:microsoft.com/office/officeart/2005/8/layout/hList7"/>
    <dgm:cxn modelId="{3B00B0B3-0F2D-45CC-915D-8A0829985703}" type="presParOf" srcId="{D343EB6F-371A-4536-9409-339263A73E8D}" destId="{B2578154-0C5F-463C-8503-4F21565844C6}" srcOrd="7" destOrd="0" presId="urn:microsoft.com/office/officeart/2005/8/layout/hList7"/>
    <dgm:cxn modelId="{30F818F4-921B-4513-9D98-9BA60574EAD2}" type="presParOf" srcId="{D343EB6F-371A-4536-9409-339263A73E8D}" destId="{58D3A3E4-AA06-4F6D-A16C-BBBC9D7C7B79}" srcOrd="8" destOrd="0" presId="urn:microsoft.com/office/officeart/2005/8/layout/hList7"/>
    <dgm:cxn modelId="{CD998B0C-D111-44C9-9A59-B3247139C6C8}" type="presParOf" srcId="{58D3A3E4-AA06-4F6D-A16C-BBBC9D7C7B79}" destId="{B70D3B57-1919-4CA3-BFA0-F08B34DF22D0}" srcOrd="0" destOrd="0" presId="urn:microsoft.com/office/officeart/2005/8/layout/hList7"/>
    <dgm:cxn modelId="{DD66F820-42CB-43B2-A9B4-23333CFEF671}" type="presParOf" srcId="{58D3A3E4-AA06-4F6D-A16C-BBBC9D7C7B79}" destId="{F2D0B018-877E-4A88-A4F6-1DC151A38717}" srcOrd="1" destOrd="0" presId="urn:microsoft.com/office/officeart/2005/8/layout/hList7"/>
    <dgm:cxn modelId="{2547A39C-8BBF-4F42-8350-ADB1A5C5E742}" type="presParOf" srcId="{58D3A3E4-AA06-4F6D-A16C-BBBC9D7C7B79}" destId="{E1600312-0933-40A6-952F-04089ABB7167}" srcOrd="2" destOrd="0" presId="urn:microsoft.com/office/officeart/2005/8/layout/hList7"/>
    <dgm:cxn modelId="{1F612634-AAFD-4890-9BFA-BB78F3691EAD}" type="presParOf" srcId="{58D3A3E4-AA06-4F6D-A16C-BBBC9D7C7B79}" destId="{943DD87E-0EB2-41B3-ACB5-4CF9348FEAF6}" srcOrd="3" destOrd="0" presId="urn:microsoft.com/office/officeart/2005/8/layout/hList7"/>
    <dgm:cxn modelId="{823A5FCA-F5F3-46D3-9DB6-472C5E885F2E}" type="presParOf" srcId="{D343EB6F-371A-4536-9409-339263A73E8D}" destId="{7B14D6F8-41CF-49AC-8496-7A738A871EE2}" srcOrd="9" destOrd="0" presId="urn:microsoft.com/office/officeart/2005/8/layout/hList7"/>
    <dgm:cxn modelId="{B220435B-6430-4ADD-BFBB-D61C77CB3907}" type="presParOf" srcId="{D343EB6F-371A-4536-9409-339263A73E8D}" destId="{CD2B2EBB-49BF-4D1D-AFB9-697D7729239C}" srcOrd="10" destOrd="0" presId="urn:microsoft.com/office/officeart/2005/8/layout/hList7"/>
    <dgm:cxn modelId="{8C97304E-AB78-4DAA-988F-469EE11A287F}" type="presParOf" srcId="{CD2B2EBB-49BF-4D1D-AFB9-697D7729239C}" destId="{8B9FDDB5-9A2F-4A24-9006-56A88ABF72AF}" srcOrd="0" destOrd="0" presId="urn:microsoft.com/office/officeart/2005/8/layout/hList7"/>
    <dgm:cxn modelId="{CAE8672D-5223-4675-9450-890977A03EF4}" type="presParOf" srcId="{CD2B2EBB-49BF-4D1D-AFB9-697D7729239C}" destId="{AB3AEE97-DBFA-4DDA-BCF7-2B1DC2FFB478}" srcOrd="1" destOrd="0" presId="urn:microsoft.com/office/officeart/2005/8/layout/hList7"/>
    <dgm:cxn modelId="{685D9D46-4946-457B-84E1-3AB8B3DD9BF0}" type="presParOf" srcId="{CD2B2EBB-49BF-4D1D-AFB9-697D7729239C}" destId="{FFD9C1F4-7317-487F-A8BC-56A5BC7FA5DC}" srcOrd="2" destOrd="0" presId="urn:microsoft.com/office/officeart/2005/8/layout/hList7"/>
    <dgm:cxn modelId="{6435D359-1CA5-4D00-B69C-D61403B74CD2}" type="presParOf" srcId="{CD2B2EBB-49BF-4D1D-AFB9-697D7729239C}" destId="{04AF0424-7D1B-4EDC-89DE-C03AC33FB86E}" srcOrd="3" destOrd="0" presId="urn:microsoft.com/office/officeart/2005/8/layout/hList7"/>
    <dgm:cxn modelId="{D8E956D5-03CB-42D1-BE7F-8B37EDFAF944}" type="presParOf" srcId="{D343EB6F-371A-4536-9409-339263A73E8D}" destId="{94CB7F45-A55B-4167-A61B-EB97D0AC7ADE}" srcOrd="11" destOrd="0" presId="urn:microsoft.com/office/officeart/2005/8/layout/hList7"/>
    <dgm:cxn modelId="{EE4F9499-25D7-4399-B809-1BED52834037}" type="presParOf" srcId="{D343EB6F-371A-4536-9409-339263A73E8D}" destId="{D53F3622-81E9-4217-BABD-F0A59EC72451}" srcOrd="12" destOrd="0" presId="urn:microsoft.com/office/officeart/2005/8/layout/hList7"/>
    <dgm:cxn modelId="{0986AEE0-5B2C-4001-A056-E8B3FE2CCF8E}" type="presParOf" srcId="{D53F3622-81E9-4217-BABD-F0A59EC72451}" destId="{AEC22A86-EB17-47C3-A242-C0A590B53A31}" srcOrd="0" destOrd="0" presId="urn:microsoft.com/office/officeart/2005/8/layout/hList7"/>
    <dgm:cxn modelId="{1A68D980-8681-4EA2-88DD-1C4806DFA34F}" type="presParOf" srcId="{D53F3622-81E9-4217-BABD-F0A59EC72451}" destId="{83F3A3D5-B81D-4007-8F73-C07A4913EE5E}" srcOrd="1" destOrd="0" presId="urn:microsoft.com/office/officeart/2005/8/layout/hList7"/>
    <dgm:cxn modelId="{2AEFA5E7-1591-4978-AC1C-18D522F9BDE2}" type="presParOf" srcId="{D53F3622-81E9-4217-BABD-F0A59EC72451}" destId="{EF27722E-5E5E-4A32-B77C-D04D21503E0E}" srcOrd="2" destOrd="0" presId="urn:microsoft.com/office/officeart/2005/8/layout/hList7"/>
    <dgm:cxn modelId="{4087A1E9-D61F-45D6-A2A2-515802A9F24A}" type="presParOf" srcId="{D53F3622-81E9-4217-BABD-F0A59EC72451}" destId="{6B2DE621-82BE-48BC-8013-2FE1D19F77E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691AE4-254D-43F0-B722-B1BED9D762F7}" type="doc">
      <dgm:prSet loTypeId="urn:microsoft.com/office/officeart/2008/layout/AlternatingPictureBlocks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5E9103-7019-4991-B973-0F8DDD11484A}">
      <dgm:prSet custT="1"/>
      <dgm:spPr/>
      <dgm:t>
        <a:bodyPr/>
        <a:lstStyle/>
        <a:p>
          <a:r>
            <a:rPr lang="en-GB" sz="1400" b="0" i="0" dirty="0"/>
            <a:t>Cutting-Edge Mental Health Assistant</a:t>
          </a:r>
          <a:endParaRPr lang="en-US" sz="1400" dirty="0"/>
        </a:p>
      </dgm:t>
    </dgm:pt>
    <dgm:pt modelId="{7E490E1D-47C2-4D6C-A809-FB584C64FB0D}" type="parTrans" cxnId="{0D76A237-7B1C-4AD0-9B56-370E0AF101C1}">
      <dgm:prSet/>
      <dgm:spPr/>
      <dgm:t>
        <a:bodyPr/>
        <a:lstStyle/>
        <a:p>
          <a:endParaRPr lang="en-US"/>
        </a:p>
      </dgm:t>
    </dgm:pt>
    <dgm:pt modelId="{719A140A-5689-4B1E-B88F-79C988229099}" type="sibTrans" cxnId="{0D76A237-7B1C-4AD0-9B56-370E0AF101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CAB0B6-6EB9-438C-89E9-F5C2504CEF0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400" b="0" i="0" dirty="0"/>
            <a:t>Immediate, Empathetic Mental Health Support</a:t>
          </a:r>
          <a:endParaRPr lang="en-US" sz="1400" dirty="0"/>
        </a:p>
      </dgm:t>
    </dgm:pt>
    <dgm:pt modelId="{343996AA-4695-4FE1-BC79-EDFE13928A0E}" type="parTrans" cxnId="{C5622CFE-0B00-4B04-A2AB-D7D4BFCAE053}">
      <dgm:prSet/>
      <dgm:spPr/>
      <dgm:t>
        <a:bodyPr/>
        <a:lstStyle/>
        <a:p>
          <a:endParaRPr lang="en-US"/>
        </a:p>
      </dgm:t>
    </dgm:pt>
    <dgm:pt modelId="{AA54ADC4-0CD8-4AA0-8404-0F6867771694}" type="sibTrans" cxnId="{C5622CFE-0B00-4B04-A2AB-D7D4BFCAE0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E3729F-797C-4444-9F87-A02D7DB4B492}">
      <dgm:prSet custT="1"/>
      <dgm:spPr/>
      <dgm:t>
        <a:bodyPr/>
        <a:lstStyle/>
        <a:p>
          <a:r>
            <a:rPr lang="en-GB" sz="1400" b="0" i="0" dirty="0"/>
            <a:t>Safe and Confidential Mental Health Space</a:t>
          </a:r>
          <a:endParaRPr lang="en-US" sz="1400" dirty="0"/>
        </a:p>
      </dgm:t>
    </dgm:pt>
    <dgm:pt modelId="{7DF011BF-118F-4CDE-A893-2B7104748231}" type="parTrans" cxnId="{7815F4EC-84C1-4221-8596-2EB020F6452E}">
      <dgm:prSet/>
      <dgm:spPr/>
      <dgm:t>
        <a:bodyPr/>
        <a:lstStyle/>
        <a:p>
          <a:endParaRPr lang="en-US"/>
        </a:p>
      </dgm:t>
    </dgm:pt>
    <dgm:pt modelId="{9A72CBD3-71E1-49C1-AE3A-4912962B5D80}" type="sibTrans" cxnId="{7815F4EC-84C1-4221-8596-2EB020F6452E}">
      <dgm:prSet/>
      <dgm:spPr/>
      <dgm:t>
        <a:bodyPr/>
        <a:lstStyle/>
        <a:p>
          <a:endParaRPr lang="en-US"/>
        </a:p>
      </dgm:t>
    </dgm:pt>
    <dgm:pt modelId="{891908A8-C471-4CF5-A4A4-5FC5DC2F72CC}" type="pres">
      <dgm:prSet presAssocID="{9B691AE4-254D-43F0-B722-B1BED9D762F7}" presName="linearFlow" presStyleCnt="0">
        <dgm:presLayoutVars>
          <dgm:dir/>
          <dgm:resizeHandles val="exact"/>
        </dgm:presLayoutVars>
      </dgm:prSet>
      <dgm:spPr/>
    </dgm:pt>
    <dgm:pt modelId="{95546DF3-6F5F-4AE6-93B9-411CFAC1C160}" type="pres">
      <dgm:prSet presAssocID="{C65E9103-7019-4991-B973-0F8DDD11484A}" presName="comp" presStyleCnt="0"/>
      <dgm:spPr/>
    </dgm:pt>
    <dgm:pt modelId="{0978F0E0-1438-4C76-80D7-8B10E4A04CC6}" type="pres">
      <dgm:prSet presAssocID="{C65E9103-7019-4991-B973-0F8DDD11484A}" presName="rect2" presStyleLbl="node1" presStyleIdx="0" presStyleCnt="3" custScaleX="94551" custScaleY="57312">
        <dgm:presLayoutVars>
          <dgm:bulletEnabled val="1"/>
        </dgm:presLayoutVars>
      </dgm:prSet>
      <dgm:spPr/>
    </dgm:pt>
    <dgm:pt modelId="{80C8CA57-6382-4C85-8072-FA1E320374B0}" type="pres">
      <dgm:prSet presAssocID="{C65E9103-7019-4991-B973-0F8DDD11484A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D6131D25-912C-4349-A92C-7B43A21397EC}" type="pres">
      <dgm:prSet presAssocID="{719A140A-5689-4B1E-B88F-79C988229099}" presName="sibTrans" presStyleCnt="0"/>
      <dgm:spPr/>
    </dgm:pt>
    <dgm:pt modelId="{CAB701D0-AA63-410A-A18B-666846353146}" type="pres">
      <dgm:prSet presAssocID="{07CAB0B6-6EB9-438C-89E9-F5C2504CEF0F}" presName="comp" presStyleCnt="0"/>
      <dgm:spPr/>
    </dgm:pt>
    <dgm:pt modelId="{9B7FA052-B013-4729-AD8A-C9C10C1ECC1B}" type="pres">
      <dgm:prSet presAssocID="{07CAB0B6-6EB9-438C-89E9-F5C2504CEF0F}" presName="rect2" presStyleLbl="node1" presStyleIdx="1" presStyleCnt="3" custScaleY="60821">
        <dgm:presLayoutVars>
          <dgm:bulletEnabled val="1"/>
        </dgm:presLayoutVars>
      </dgm:prSet>
      <dgm:spPr/>
    </dgm:pt>
    <dgm:pt modelId="{E4DF8199-9A4B-49B6-93D7-37F94D57326A}" type="pres">
      <dgm:prSet presAssocID="{07CAB0B6-6EB9-438C-89E9-F5C2504CEF0F}" presName="rect1" presStyleLbl="ln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9246550-DD3C-4CA3-B7D2-3EB5C6DE6FF4}" type="pres">
      <dgm:prSet presAssocID="{AA54ADC4-0CD8-4AA0-8404-0F6867771694}" presName="sibTrans" presStyleCnt="0"/>
      <dgm:spPr/>
    </dgm:pt>
    <dgm:pt modelId="{7B90ABEC-602C-4F9D-BE23-51ADD2BF0A0A}" type="pres">
      <dgm:prSet presAssocID="{29E3729F-797C-4444-9F87-A02D7DB4B492}" presName="comp" presStyleCnt="0"/>
      <dgm:spPr/>
    </dgm:pt>
    <dgm:pt modelId="{40367E95-0944-4856-8DDC-109BFAE4E9D3}" type="pres">
      <dgm:prSet presAssocID="{29E3729F-797C-4444-9F87-A02D7DB4B492}" presName="rect2" presStyleLbl="node1" presStyleIdx="2" presStyleCnt="3" custScaleY="64329">
        <dgm:presLayoutVars>
          <dgm:bulletEnabled val="1"/>
        </dgm:presLayoutVars>
      </dgm:prSet>
      <dgm:spPr/>
    </dgm:pt>
    <dgm:pt modelId="{E05E2749-EFDD-4B62-BD6E-2D289AA285EB}" type="pres">
      <dgm:prSet presAssocID="{29E3729F-797C-4444-9F87-A02D7DB4B492}" presName="rect1" presStyleLbl="ln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</dgm:ptLst>
  <dgm:cxnLst>
    <dgm:cxn modelId="{6E5FD70F-F62D-41D9-A358-4292E523E258}" type="presOf" srcId="{29E3729F-797C-4444-9F87-A02D7DB4B492}" destId="{40367E95-0944-4856-8DDC-109BFAE4E9D3}" srcOrd="0" destOrd="0" presId="urn:microsoft.com/office/officeart/2008/layout/AlternatingPictureBlocks"/>
    <dgm:cxn modelId="{BAF7801D-B3CC-45C2-8D8C-6565CA8A6812}" type="presOf" srcId="{07CAB0B6-6EB9-438C-89E9-F5C2504CEF0F}" destId="{9B7FA052-B013-4729-AD8A-C9C10C1ECC1B}" srcOrd="0" destOrd="0" presId="urn:microsoft.com/office/officeart/2008/layout/AlternatingPictureBlocks"/>
    <dgm:cxn modelId="{0D76A237-7B1C-4AD0-9B56-370E0AF101C1}" srcId="{9B691AE4-254D-43F0-B722-B1BED9D762F7}" destId="{C65E9103-7019-4991-B973-0F8DDD11484A}" srcOrd="0" destOrd="0" parTransId="{7E490E1D-47C2-4D6C-A809-FB584C64FB0D}" sibTransId="{719A140A-5689-4B1E-B88F-79C988229099}"/>
    <dgm:cxn modelId="{11484888-4B7C-4105-8E71-AB0744084E29}" type="presOf" srcId="{C65E9103-7019-4991-B973-0F8DDD11484A}" destId="{0978F0E0-1438-4C76-80D7-8B10E4A04CC6}" srcOrd="0" destOrd="0" presId="urn:microsoft.com/office/officeart/2008/layout/AlternatingPictureBlocks"/>
    <dgm:cxn modelId="{AED54BBD-8B0A-42C5-AC9E-339B2631858A}" type="presOf" srcId="{9B691AE4-254D-43F0-B722-B1BED9D762F7}" destId="{891908A8-C471-4CF5-A4A4-5FC5DC2F72CC}" srcOrd="0" destOrd="0" presId="urn:microsoft.com/office/officeart/2008/layout/AlternatingPictureBlocks"/>
    <dgm:cxn modelId="{7815F4EC-84C1-4221-8596-2EB020F6452E}" srcId="{9B691AE4-254D-43F0-B722-B1BED9D762F7}" destId="{29E3729F-797C-4444-9F87-A02D7DB4B492}" srcOrd="2" destOrd="0" parTransId="{7DF011BF-118F-4CDE-A893-2B7104748231}" sibTransId="{9A72CBD3-71E1-49C1-AE3A-4912962B5D80}"/>
    <dgm:cxn modelId="{C5622CFE-0B00-4B04-A2AB-D7D4BFCAE053}" srcId="{9B691AE4-254D-43F0-B722-B1BED9D762F7}" destId="{07CAB0B6-6EB9-438C-89E9-F5C2504CEF0F}" srcOrd="1" destOrd="0" parTransId="{343996AA-4695-4FE1-BC79-EDFE13928A0E}" sibTransId="{AA54ADC4-0CD8-4AA0-8404-0F6867771694}"/>
    <dgm:cxn modelId="{0C2D42D2-1BC0-40ED-9EDE-AFC1FDEF8565}" type="presParOf" srcId="{891908A8-C471-4CF5-A4A4-5FC5DC2F72CC}" destId="{95546DF3-6F5F-4AE6-93B9-411CFAC1C160}" srcOrd="0" destOrd="0" presId="urn:microsoft.com/office/officeart/2008/layout/AlternatingPictureBlocks"/>
    <dgm:cxn modelId="{DAEDB259-4F72-4DCF-B732-FFC6FE84A480}" type="presParOf" srcId="{95546DF3-6F5F-4AE6-93B9-411CFAC1C160}" destId="{0978F0E0-1438-4C76-80D7-8B10E4A04CC6}" srcOrd="0" destOrd="0" presId="urn:microsoft.com/office/officeart/2008/layout/AlternatingPictureBlocks"/>
    <dgm:cxn modelId="{0B546B91-DE07-4161-A2DA-46C1AD03D1B1}" type="presParOf" srcId="{95546DF3-6F5F-4AE6-93B9-411CFAC1C160}" destId="{80C8CA57-6382-4C85-8072-FA1E320374B0}" srcOrd="1" destOrd="0" presId="urn:microsoft.com/office/officeart/2008/layout/AlternatingPictureBlocks"/>
    <dgm:cxn modelId="{6CC5FDAC-AA59-4ABB-BC49-8EBD664E753D}" type="presParOf" srcId="{891908A8-C471-4CF5-A4A4-5FC5DC2F72CC}" destId="{D6131D25-912C-4349-A92C-7B43A21397EC}" srcOrd="1" destOrd="0" presId="urn:microsoft.com/office/officeart/2008/layout/AlternatingPictureBlocks"/>
    <dgm:cxn modelId="{62CA2605-35AA-45E0-AA30-9FF361E8FFB4}" type="presParOf" srcId="{891908A8-C471-4CF5-A4A4-5FC5DC2F72CC}" destId="{CAB701D0-AA63-410A-A18B-666846353146}" srcOrd="2" destOrd="0" presId="urn:microsoft.com/office/officeart/2008/layout/AlternatingPictureBlocks"/>
    <dgm:cxn modelId="{4998F459-B3DC-4F55-8A62-75DA9F127EAA}" type="presParOf" srcId="{CAB701D0-AA63-410A-A18B-666846353146}" destId="{9B7FA052-B013-4729-AD8A-C9C10C1ECC1B}" srcOrd="0" destOrd="0" presId="urn:microsoft.com/office/officeart/2008/layout/AlternatingPictureBlocks"/>
    <dgm:cxn modelId="{CE68DB1F-58D0-4398-9D0E-74C8895362F5}" type="presParOf" srcId="{CAB701D0-AA63-410A-A18B-666846353146}" destId="{E4DF8199-9A4B-49B6-93D7-37F94D57326A}" srcOrd="1" destOrd="0" presId="urn:microsoft.com/office/officeart/2008/layout/AlternatingPictureBlocks"/>
    <dgm:cxn modelId="{DA3E03B7-09DE-4329-9DDE-CAC01BBB7542}" type="presParOf" srcId="{891908A8-C471-4CF5-A4A4-5FC5DC2F72CC}" destId="{F9246550-DD3C-4CA3-B7D2-3EB5C6DE6FF4}" srcOrd="3" destOrd="0" presId="urn:microsoft.com/office/officeart/2008/layout/AlternatingPictureBlocks"/>
    <dgm:cxn modelId="{776AEDD4-9C0C-4D65-9AE3-3EDBCBA76C5C}" type="presParOf" srcId="{891908A8-C471-4CF5-A4A4-5FC5DC2F72CC}" destId="{7B90ABEC-602C-4F9D-BE23-51ADD2BF0A0A}" srcOrd="4" destOrd="0" presId="urn:microsoft.com/office/officeart/2008/layout/AlternatingPictureBlocks"/>
    <dgm:cxn modelId="{41508AF9-D1B0-4309-9B5A-A326FED26F75}" type="presParOf" srcId="{7B90ABEC-602C-4F9D-BE23-51ADD2BF0A0A}" destId="{40367E95-0944-4856-8DDC-109BFAE4E9D3}" srcOrd="0" destOrd="0" presId="urn:microsoft.com/office/officeart/2008/layout/AlternatingPictureBlocks"/>
    <dgm:cxn modelId="{E16228D4-6B31-45AF-9B54-69863278438E}" type="presParOf" srcId="{7B90ABEC-602C-4F9D-BE23-51ADD2BF0A0A}" destId="{E05E2749-EFDD-4B62-BD6E-2D289AA285EB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87CA92-F964-4BA1-8DB9-C73111266291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9AE39D-4CA1-482D-84CC-FA78DC59572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Virtual Psychiatrist Chatbot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D69F51-C269-498D-9202-301110D27592}" type="parTrans" cxnId="{ED5B3E72-E88C-4115-B887-FCCC0035191E}">
      <dgm:prSet/>
      <dgm:spPr/>
      <dgm:t>
        <a:bodyPr/>
        <a:lstStyle/>
        <a:p>
          <a:endParaRPr lang="en-US"/>
        </a:p>
      </dgm:t>
    </dgm:pt>
    <dgm:pt modelId="{80E069DB-C6B0-4141-8681-24B48B302564}" type="sibTrans" cxnId="{ED5B3E72-E88C-4115-B887-FCCC0035191E}">
      <dgm:prSet/>
      <dgm:spPr/>
      <dgm:t>
        <a:bodyPr/>
        <a:lstStyle/>
        <a:p>
          <a:endParaRPr lang="en-US"/>
        </a:p>
      </dgm:t>
    </dgm:pt>
    <dgm:pt modelId="{65D95C5D-96F9-4DFC-96CA-B1945C08CE9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Provide Mental Therapy and Support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D05B00-951E-48B4-A342-6D39A6A4BC7D}" type="parTrans" cxnId="{29EFAFF1-1790-45A0-9561-7EEEBE37039C}">
      <dgm:prSet/>
      <dgm:spPr/>
      <dgm:t>
        <a:bodyPr/>
        <a:lstStyle/>
        <a:p>
          <a:endParaRPr lang="en-US"/>
        </a:p>
      </dgm:t>
    </dgm:pt>
    <dgm:pt modelId="{3032D133-F72B-40D3-B86B-CC1199DD3401}" type="sibTrans" cxnId="{29EFAFF1-1790-45A0-9561-7EEEBE37039C}">
      <dgm:prSet/>
      <dgm:spPr/>
      <dgm:t>
        <a:bodyPr/>
        <a:lstStyle/>
        <a:p>
          <a:endParaRPr lang="en-US"/>
        </a:p>
      </dgm:t>
    </dgm:pt>
    <dgm:pt modelId="{F7958A6C-5310-4B42-9421-ACC128983E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Maintain User Privacy and Confidentiality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EB9081-1DD4-4DB9-BF62-069F54068468}" type="parTrans" cxnId="{823B4452-79FB-4367-A2CB-98A7D6CE774E}">
      <dgm:prSet/>
      <dgm:spPr/>
      <dgm:t>
        <a:bodyPr/>
        <a:lstStyle/>
        <a:p>
          <a:endParaRPr lang="en-US"/>
        </a:p>
      </dgm:t>
    </dgm:pt>
    <dgm:pt modelId="{3F8723B4-2CCF-41FD-BB32-17E8169F4154}" type="sibTrans" cxnId="{823B4452-79FB-4367-A2CB-98A7D6CE774E}">
      <dgm:prSet/>
      <dgm:spPr/>
      <dgm:t>
        <a:bodyPr/>
        <a:lstStyle/>
        <a:p>
          <a:endParaRPr lang="en-US"/>
        </a:p>
      </dgm:t>
    </dgm:pt>
    <dgm:pt modelId="{1DC69DF0-931F-42B9-8A2F-AEA38029334F}" type="pres">
      <dgm:prSet presAssocID="{0A87CA92-F964-4BA1-8DB9-C73111266291}" presName="root" presStyleCnt="0">
        <dgm:presLayoutVars>
          <dgm:dir/>
          <dgm:resizeHandles val="exact"/>
        </dgm:presLayoutVars>
      </dgm:prSet>
      <dgm:spPr/>
    </dgm:pt>
    <dgm:pt modelId="{5825D0D2-0FE1-4A17-9D4D-1A791E9B9B55}" type="pres">
      <dgm:prSet presAssocID="{CF9AE39D-4CA1-482D-84CC-FA78DC595728}" presName="compNode" presStyleCnt="0"/>
      <dgm:spPr/>
    </dgm:pt>
    <dgm:pt modelId="{173E94C6-E5E9-4760-8581-0D11A5D07F27}" type="pres">
      <dgm:prSet presAssocID="{CF9AE39D-4CA1-482D-84CC-FA78DC595728}" presName="bgRect" presStyleLbl="bgShp" presStyleIdx="0" presStyleCnt="3"/>
      <dgm:spPr/>
    </dgm:pt>
    <dgm:pt modelId="{32F46212-B67A-458E-8CA6-E83D07C01A70}" type="pres">
      <dgm:prSet presAssocID="{CF9AE39D-4CA1-482D-84CC-FA78DC5957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5112C6A-3D91-4927-908C-5C3B54B8086C}" type="pres">
      <dgm:prSet presAssocID="{CF9AE39D-4CA1-482D-84CC-FA78DC595728}" presName="spaceRect" presStyleCnt="0"/>
      <dgm:spPr/>
    </dgm:pt>
    <dgm:pt modelId="{AC21FFF3-029D-4409-8DA1-B79D39962BE2}" type="pres">
      <dgm:prSet presAssocID="{CF9AE39D-4CA1-482D-84CC-FA78DC595728}" presName="parTx" presStyleLbl="revTx" presStyleIdx="0" presStyleCnt="3">
        <dgm:presLayoutVars>
          <dgm:chMax val="0"/>
          <dgm:chPref val="0"/>
        </dgm:presLayoutVars>
      </dgm:prSet>
      <dgm:spPr/>
    </dgm:pt>
    <dgm:pt modelId="{720C2B59-CDC5-4E01-B74F-F42711C4F251}" type="pres">
      <dgm:prSet presAssocID="{80E069DB-C6B0-4141-8681-24B48B302564}" presName="sibTrans" presStyleCnt="0"/>
      <dgm:spPr/>
    </dgm:pt>
    <dgm:pt modelId="{DCFBCA71-C8FE-4794-98E0-3744474AF60F}" type="pres">
      <dgm:prSet presAssocID="{65D95C5D-96F9-4DFC-96CA-B1945C08CE9B}" presName="compNode" presStyleCnt="0"/>
      <dgm:spPr/>
    </dgm:pt>
    <dgm:pt modelId="{BCFB868C-37D3-44EC-A034-7626C67D5500}" type="pres">
      <dgm:prSet presAssocID="{65D95C5D-96F9-4DFC-96CA-B1945C08CE9B}" presName="bgRect" presStyleLbl="bgShp" presStyleIdx="1" presStyleCnt="3"/>
      <dgm:spPr/>
    </dgm:pt>
    <dgm:pt modelId="{7F4A4D17-C9DC-4AAA-9202-EAF0428BEA8A}" type="pres">
      <dgm:prSet presAssocID="{65D95C5D-96F9-4DFC-96CA-B1945C08CE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5CEBC294-087B-42A1-84DD-27FCC81CB749}" type="pres">
      <dgm:prSet presAssocID="{65D95C5D-96F9-4DFC-96CA-B1945C08CE9B}" presName="spaceRect" presStyleCnt="0"/>
      <dgm:spPr/>
    </dgm:pt>
    <dgm:pt modelId="{F5CA6935-3C8A-4E83-A76D-23B0FF8020D4}" type="pres">
      <dgm:prSet presAssocID="{65D95C5D-96F9-4DFC-96CA-B1945C08CE9B}" presName="parTx" presStyleLbl="revTx" presStyleIdx="1" presStyleCnt="3">
        <dgm:presLayoutVars>
          <dgm:chMax val="0"/>
          <dgm:chPref val="0"/>
        </dgm:presLayoutVars>
      </dgm:prSet>
      <dgm:spPr/>
    </dgm:pt>
    <dgm:pt modelId="{4201C0A3-0B5B-4BB9-8BFA-60C9B8D77894}" type="pres">
      <dgm:prSet presAssocID="{3032D133-F72B-40D3-B86B-CC1199DD3401}" presName="sibTrans" presStyleCnt="0"/>
      <dgm:spPr/>
    </dgm:pt>
    <dgm:pt modelId="{2E12AD85-A25C-4E2B-ACB0-9C8B786C8D75}" type="pres">
      <dgm:prSet presAssocID="{F7958A6C-5310-4B42-9421-ACC128983E98}" presName="compNode" presStyleCnt="0"/>
      <dgm:spPr/>
    </dgm:pt>
    <dgm:pt modelId="{4C6559A3-E896-48E5-BE7C-749E795E1317}" type="pres">
      <dgm:prSet presAssocID="{F7958A6C-5310-4B42-9421-ACC128983E98}" presName="bgRect" presStyleLbl="bgShp" presStyleIdx="2" presStyleCnt="3"/>
      <dgm:spPr/>
    </dgm:pt>
    <dgm:pt modelId="{98198C07-14F1-4828-885C-ED15B10712B1}" type="pres">
      <dgm:prSet presAssocID="{F7958A6C-5310-4B42-9421-ACC128983E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9E72229-4C8D-4E96-92A6-2B7940F74B44}" type="pres">
      <dgm:prSet presAssocID="{F7958A6C-5310-4B42-9421-ACC128983E98}" presName="spaceRect" presStyleCnt="0"/>
      <dgm:spPr/>
    </dgm:pt>
    <dgm:pt modelId="{C6F0477A-22C1-4D53-8E9A-4D889ABCD5ED}" type="pres">
      <dgm:prSet presAssocID="{F7958A6C-5310-4B42-9421-ACC128983E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5B3E72-E88C-4115-B887-FCCC0035191E}" srcId="{0A87CA92-F964-4BA1-8DB9-C73111266291}" destId="{CF9AE39D-4CA1-482D-84CC-FA78DC595728}" srcOrd="0" destOrd="0" parTransId="{8ED69F51-C269-498D-9202-301110D27592}" sibTransId="{80E069DB-C6B0-4141-8681-24B48B302564}"/>
    <dgm:cxn modelId="{823B4452-79FB-4367-A2CB-98A7D6CE774E}" srcId="{0A87CA92-F964-4BA1-8DB9-C73111266291}" destId="{F7958A6C-5310-4B42-9421-ACC128983E98}" srcOrd="2" destOrd="0" parTransId="{E6EB9081-1DD4-4DB9-BF62-069F54068468}" sibTransId="{3F8723B4-2CCF-41FD-BB32-17E8169F4154}"/>
    <dgm:cxn modelId="{28A62155-6901-486A-B15B-08919B0161F5}" type="presOf" srcId="{F7958A6C-5310-4B42-9421-ACC128983E98}" destId="{C6F0477A-22C1-4D53-8E9A-4D889ABCD5ED}" srcOrd="0" destOrd="0" presId="urn:microsoft.com/office/officeart/2018/2/layout/IconVerticalSolidList"/>
    <dgm:cxn modelId="{5DFC0F88-6033-4730-BDB3-E109F585A164}" type="presOf" srcId="{65D95C5D-96F9-4DFC-96CA-B1945C08CE9B}" destId="{F5CA6935-3C8A-4E83-A76D-23B0FF8020D4}" srcOrd="0" destOrd="0" presId="urn:microsoft.com/office/officeart/2018/2/layout/IconVerticalSolidList"/>
    <dgm:cxn modelId="{31A9B49E-DF44-483C-9A2E-2DEA3E08E19D}" type="presOf" srcId="{0A87CA92-F964-4BA1-8DB9-C73111266291}" destId="{1DC69DF0-931F-42B9-8A2F-AEA38029334F}" srcOrd="0" destOrd="0" presId="urn:microsoft.com/office/officeart/2018/2/layout/IconVerticalSolidList"/>
    <dgm:cxn modelId="{29EFAFF1-1790-45A0-9561-7EEEBE37039C}" srcId="{0A87CA92-F964-4BA1-8DB9-C73111266291}" destId="{65D95C5D-96F9-4DFC-96CA-B1945C08CE9B}" srcOrd="1" destOrd="0" parTransId="{34D05B00-951E-48B4-A342-6D39A6A4BC7D}" sibTransId="{3032D133-F72B-40D3-B86B-CC1199DD3401}"/>
    <dgm:cxn modelId="{4ECDFAFF-E5EC-4054-9B34-B124593C07F3}" type="presOf" srcId="{CF9AE39D-4CA1-482D-84CC-FA78DC595728}" destId="{AC21FFF3-029D-4409-8DA1-B79D39962BE2}" srcOrd="0" destOrd="0" presId="urn:microsoft.com/office/officeart/2018/2/layout/IconVerticalSolidList"/>
    <dgm:cxn modelId="{A0FEECBE-52FB-4BDD-9072-BD72838E1882}" type="presParOf" srcId="{1DC69DF0-931F-42B9-8A2F-AEA38029334F}" destId="{5825D0D2-0FE1-4A17-9D4D-1A791E9B9B55}" srcOrd="0" destOrd="0" presId="urn:microsoft.com/office/officeart/2018/2/layout/IconVerticalSolidList"/>
    <dgm:cxn modelId="{AF8F9D20-380B-4FA8-995D-7FE4E3928A11}" type="presParOf" srcId="{5825D0D2-0FE1-4A17-9D4D-1A791E9B9B55}" destId="{173E94C6-E5E9-4760-8581-0D11A5D07F27}" srcOrd="0" destOrd="0" presId="urn:microsoft.com/office/officeart/2018/2/layout/IconVerticalSolidList"/>
    <dgm:cxn modelId="{27F5094B-D28D-4733-9815-ACB6D4361D7D}" type="presParOf" srcId="{5825D0D2-0FE1-4A17-9D4D-1A791E9B9B55}" destId="{32F46212-B67A-458E-8CA6-E83D07C01A70}" srcOrd="1" destOrd="0" presId="urn:microsoft.com/office/officeart/2018/2/layout/IconVerticalSolidList"/>
    <dgm:cxn modelId="{ED0078E9-B0E4-445F-A726-48EB24E432F0}" type="presParOf" srcId="{5825D0D2-0FE1-4A17-9D4D-1A791E9B9B55}" destId="{B5112C6A-3D91-4927-908C-5C3B54B8086C}" srcOrd="2" destOrd="0" presId="urn:microsoft.com/office/officeart/2018/2/layout/IconVerticalSolidList"/>
    <dgm:cxn modelId="{AD081501-96A9-4F54-9702-E5CBEDB267AF}" type="presParOf" srcId="{5825D0D2-0FE1-4A17-9D4D-1A791E9B9B55}" destId="{AC21FFF3-029D-4409-8DA1-B79D39962BE2}" srcOrd="3" destOrd="0" presId="urn:microsoft.com/office/officeart/2018/2/layout/IconVerticalSolidList"/>
    <dgm:cxn modelId="{4A719514-2DAD-447C-9A2E-FAB29E1E4C96}" type="presParOf" srcId="{1DC69DF0-931F-42B9-8A2F-AEA38029334F}" destId="{720C2B59-CDC5-4E01-B74F-F42711C4F251}" srcOrd="1" destOrd="0" presId="urn:microsoft.com/office/officeart/2018/2/layout/IconVerticalSolidList"/>
    <dgm:cxn modelId="{209EDD8C-AAEA-457F-B916-CACA2A0FF24F}" type="presParOf" srcId="{1DC69DF0-931F-42B9-8A2F-AEA38029334F}" destId="{DCFBCA71-C8FE-4794-98E0-3744474AF60F}" srcOrd="2" destOrd="0" presId="urn:microsoft.com/office/officeart/2018/2/layout/IconVerticalSolidList"/>
    <dgm:cxn modelId="{1884F8B6-F5E6-44D3-A12D-20EB77E0BD25}" type="presParOf" srcId="{DCFBCA71-C8FE-4794-98E0-3744474AF60F}" destId="{BCFB868C-37D3-44EC-A034-7626C67D5500}" srcOrd="0" destOrd="0" presId="urn:microsoft.com/office/officeart/2018/2/layout/IconVerticalSolidList"/>
    <dgm:cxn modelId="{259A0AC2-3C5D-44C0-9B75-E08E45D0440F}" type="presParOf" srcId="{DCFBCA71-C8FE-4794-98E0-3744474AF60F}" destId="{7F4A4D17-C9DC-4AAA-9202-EAF0428BEA8A}" srcOrd="1" destOrd="0" presId="urn:microsoft.com/office/officeart/2018/2/layout/IconVerticalSolidList"/>
    <dgm:cxn modelId="{C7CCBEF3-9A72-4DAE-8336-D463E0704F37}" type="presParOf" srcId="{DCFBCA71-C8FE-4794-98E0-3744474AF60F}" destId="{5CEBC294-087B-42A1-84DD-27FCC81CB749}" srcOrd="2" destOrd="0" presId="urn:microsoft.com/office/officeart/2018/2/layout/IconVerticalSolidList"/>
    <dgm:cxn modelId="{773A8D3C-FB49-437C-83D0-E97F320EDD79}" type="presParOf" srcId="{DCFBCA71-C8FE-4794-98E0-3744474AF60F}" destId="{F5CA6935-3C8A-4E83-A76D-23B0FF8020D4}" srcOrd="3" destOrd="0" presId="urn:microsoft.com/office/officeart/2018/2/layout/IconVerticalSolidList"/>
    <dgm:cxn modelId="{EC4A54E5-4533-4C41-A6E8-B2B46A3DD138}" type="presParOf" srcId="{1DC69DF0-931F-42B9-8A2F-AEA38029334F}" destId="{4201C0A3-0B5B-4BB9-8BFA-60C9B8D77894}" srcOrd="3" destOrd="0" presId="urn:microsoft.com/office/officeart/2018/2/layout/IconVerticalSolidList"/>
    <dgm:cxn modelId="{2A5B586A-8604-49C0-82A7-1C66756F216F}" type="presParOf" srcId="{1DC69DF0-931F-42B9-8A2F-AEA38029334F}" destId="{2E12AD85-A25C-4E2B-ACB0-9C8B786C8D75}" srcOrd="4" destOrd="0" presId="urn:microsoft.com/office/officeart/2018/2/layout/IconVerticalSolidList"/>
    <dgm:cxn modelId="{393966C5-D35E-4689-8CF1-CC16847FD0CB}" type="presParOf" srcId="{2E12AD85-A25C-4E2B-ACB0-9C8B786C8D75}" destId="{4C6559A3-E896-48E5-BE7C-749E795E1317}" srcOrd="0" destOrd="0" presId="urn:microsoft.com/office/officeart/2018/2/layout/IconVerticalSolidList"/>
    <dgm:cxn modelId="{EDDB3CFE-5CCB-4C8F-BD47-6EA35258D48F}" type="presParOf" srcId="{2E12AD85-A25C-4E2B-ACB0-9C8B786C8D75}" destId="{98198C07-14F1-4828-885C-ED15B10712B1}" srcOrd="1" destOrd="0" presId="urn:microsoft.com/office/officeart/2018/2/layout/IconVerticalSolidList"/>
    <dgm:cxn modelId="{6B565556-C393-4A50-8FBF-3CC676C5D088}" type="presParOf" srcId="{2E12AD85-A25C-4E2B-ACB0-9C8B786C8D75}" destId="{69E72229-4C8D-4E96-92A6-2B7940F74B44}" srcOrd="2" destOrd="0" presId="urn:microsoft.com/office/officeart/2018/2/layout/IconVerticalSolidList"/>
    <dgm:cxn modelId="{1D06704C-6D9C-4EF5-8C16-C86C5F941048}" type="presParOf" srcId="{2E12AD85-A25C-4E2B-ACB0-9C8B786C8D75}" destId="{C6F0477A-22C1-4D53-8E9A-4D889ABCD5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E58991-2850-462E-BBDA-225D1E377D9F}" type="doc">
      <dgm:prSet loTypeId="urn:microsoft.com/office/officeart/2018/2/layout/IconLabelDescriptionList" loCatId="icon" qsTypeId="urn:microsoft.com/office/officeart/2005/8/quickstyle/3d2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683ABE-313A-43A2-9142-F76656870F5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200" b="1" dirty="0"/>
            <a:t> Module 2: Mental Health Chatbot</a:t>
          </a:r>
          <a:endParaRPr lang="en-US" sz="2200" dirty="0"/>
        </a:p>
      </dgm:t>
    </dgm:pt>
    <dgm:pt modelId="{F03B82AB-1B6C-4325-845B-C7D81AB9FC24}" type="parTrans" cxnId="{72879217-AC6F-4371-9A6B-1ACE8E5F035D}">
      <dgm:prSet/>
      <dgm:spPr/>
      <dgm:t>
        <a:bodyPr/>
        <a:lstStyle/>
        <a:p>
          <a:endParaRPr lang="en-US"/>
        </a:p>
      </dgm:t>
    </dgm:pt>
    <dgm:pt modelId="{2E8483CD-3BF8-4C7D-89C4-C3ADAAD28E20}" type="sibTrans" cxnId="{72879217-AC6F-4371-9A6B-1ACE8E5F035D}">
      <dgm:prSet/>
      <dgm:spPr/>
      <dgm:t>
        <a:bodyPr/>
        <a:lstStyle/>
        <a:p>
          <a:endParaRPr lang="en-US"/>
        </a:p>
      </dgm:t>
    </dgm:pt>
    <dgm:pt modelId="{269DC21E-7573-402B-9952-7266A814E4F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200" b="1" dirty="0"/>
            <a:t>Module 1: App UI and User Registration</a:t>
          </a:r>
          <a:endParaRPr lang="en-US" sz="2200" dirty="0"/>
        </a:p>
      </dgm:t>
    </dgm:pt>
    <dgm:pt modelId="{6E8B22F1-5459-463E-94AB-233AD365C678}" type="parTrans" cxnId="{C07AD367-4DF9-4F67-A845-FAF0A3DA0AED}">
      <dgm:prSet/>
      <dgm:spPr/>
      <dgm:t>
        <a:bodyPr/>
        <a:lstStyle/>
        <a:p>
          <a:endParaRPr lang="en-PK"/>
        </a:p>
      </dgm:t>
    </dgm:pt>
    <dgm:pt modelId="{757859B1-5F29-4FFA-88BD-7F0128E1708F}" type="sibTrans" cxnId="{C07AD367-4DF9-4F67-A845-FAF0A3DA0AED}">
      <dgm:prSet/>
      <dgm:spPr/>
      <dgm:t>
        <a:bodyPr/>
        <a:lstStyle/>
        <a:p>
          <a:endParaRPr lang="en-PK"/>
        </a:p>
      </dgm:t>
    </dgm:pt>
    <dgm:pt modelId="{23304D69-072E-4821-8562-AD8C61337C18}" type="pres">
      <dgm:prSet presAssocID="{1FE58991-2850-462E-BBDA-225D1E377D9F}" presName="root" presStyleCnt="0">
        <dgm:presLayoutVars>
          <dgm:dir/>
          <dgm:resizeHandles val="exact"/>
        </dgm:presLayoutVars>
      </dgm:prSet>
      <dgm:spPr/>
    </dgm:pt>
    <dgm:pt modelId="{469FA727-6F2A-4436-AE1C-69AD1ABFCEF5}" type="pres">
      <dgm:prSet presAssocID="{9E683ABE-313A-43A2-9142-F76656870F54}" presName="compNode" presStyleCnt="0"/>
      <dgm:spPr/>
    </dgm:pt>
    <dgm:pt modelId="{1EF704EC-F1E6-4ACE-88B4-0AA6B11489B2}" type="pres">
      <dgm:prSet presAssocID="{9E683ABE-313A-43A2-9142-F76656870F54}" presName="iconRect" presStyleLbl="node1" presStyleIdx="0" presStyleCnt="2" custScaleX="100000" custScaleY="107824" custLinFactNeighborX="91401" custLinFactNeighborY="744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CE4DC107-3E86-48E5-BA5B-E1978AE6E1D9}" type="pres">
      <dgm:prSet presAssocID="{9E683ABE-313A-43A2-9142-F76656870F54}" presName="iconSpace" presStyleCnt="0"/>
      <dgm:spPr/>
    </dgm:pt>
    <dgm:pt modelId="{76A0BCC3-3759-442A-A6B4-4958139C7A50}" type="pres">
      <dgm:prSet presAssocID="{9E683ABE-313A-43A2-9142-F76656870F54}" presName="parTx" presStyleLbl="revTx" presStyleIdx="0" presStyleCnt="4" custLinFactX="22489" custLinFactNeighborX="100000" custLinFactNeighborY="2030">
        <dgm:presLayoutVars>
          <dgm:chMax val="0"/>
          <dgm:chPref val="0"/>
        </dgm:presLayoutVars>
      </dgm:prSet>
      <dgm:spPr/>
    </dgm:pt>
    <dgm:pt modelId="{C563E962-3B04-40C4-93F1-7DDC65AC57CC}" type="pres">
      <dgm:prSet presAssocID="{9E683ABE-313A-43A2-9142-F76656870F54}" presName="txSpace" presStyleCnt="0"/>
      <dgm:spPr/>
    </dgm:pt>
    <dgm:pt modelId="{A04DB40D-11CA-4E5B-B0C9-B23562921548}" type="pres">
      <dgm:prSet presAssocID="{9E683ABE-313A-43A2-9142-F76656870F54}" presName="desTx" presStyleLbl="revTx" presStyleIdx="1" presStyleCnt="4">
        <dgm:presLayoutVars/>
      </dgm:prSet>
      <dgm:spPr/>
    </dgm:pt>
    <dgm:pt modelId="{5AFBBCFB-FE17-4838-9B82-0ED00353EEC9}" type="pres">
      <dgm:prSet presAssocID="{2E8483CD-3BF8-4C7D-89C4-C3ADAAD28E20}" presName="sibTrans" presStyleCnt="0"/>
      <dgm:spPr/>
    </dgm:pt>
    <dgm:pt modelId="{927D6392-AFF6-4A91-B73A-EC37B3AAE4F4}" type="pres">
      <dgm:prSet presAssocID="{269DC21E-7573-402B-9952-7266A814E4F7}" presName="compNode" presStyleCnt="0"/>
      <dgm:spPr/>
    </dgm:pt>
    <dgm:pt modelId="{15534CCF-31A4-4D97-B719-69C5C633F81D}" type="pres">
      <dgm:prSet presAssocID="{269DC21E-7573-402B-9952-7266A814E4F7}" presName="iconRect" presStyleLbl="node1" presStyleIdx="1" presStyleCnt="2" custScaleX="100000" custScaleY="100000" custLinFactNeighborX="88148" custLinFactNeighborY="12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1000" b="-11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ECBF03A0-9F60-4070-9179-0A04DE0A0CB1}" type="pres">
      <dgm:prSet presAssocID="{269DC21E-7573-402B-9952-7266A814E4F7}" presName="iconSpace" presStyleCnt="0"/>
      <dgm:spPr/>
    </dgm:pt>
    <dgm:pt modelId="{205BAF0A-7801-4137-A798-2EC424D49DF6}" type="pres">
      <dgm:prSet presAssocID="{269DC21E-7573-402B-9952-7266A814E4F7}" presName="parTx" presStyleLbl="revTx" presStyleIdx="2" presStyleCnt="4" custScaleX="115062" custLinFactX="-18059" custLinFactNeighborX="-100000" custLinFactNeighborY="9224">
        <dgm:presLayoutVars>
          <dgm:chMax val="0"/>
          <dgm:chPref val="0"/>
        </dgm:presLayoutVars>
      </dgm:prSet>
      <dgm:spPr/>
    </dgm:pt>
    <dgm:pt modelId="{000E91B8-11A6-4AFF-A0AB-F94B79C6363B}" type="pres">
      <dgm:prSet presAssocID="{269DC21E-7573-402B-9952-7266A814E4F7}" presName="txSpace" presStyleCnt="0"/>
      <dgm:spPr/>
    </dgm:pt>
    <dgm:pt modelId="{2512235E-2DC7-45EF-BEA0-A4A5EB1911FA}" type="pres">
      <dgm:prSet presAssocID="{269DC21E-7573-402B-9952-7266A814E4F7}" presName="desTx" presStyleLbl="revTx" presStyleIdx="3" presStyleCnt="4">
        <dgm:presLayoutVars/>
      </dgm:prSet>
      <dgm:spPr/>
    </dgm:pt>
  </dgm:ptLst>
  <dgm:cxnLst>
    <dgm:cxn modelId="{FA3F5C13-252D-41D4-92AF-F564C7FF6B5D}" type="presOf" srcId="{269DC21E-7573-402B-9952-7266A814E4F7}" destId="{205BAF0A-7801-4137-A798-2EC424D49DF6}" srcOrd="0" destOrd="0" presId="urn:microsoft.com/office/officeart/2018/2/layout/IconLabelDescriptionList"/>
    <dgm:cxn modelId="{72879217-AC6F-4371-9A6B-1ACE8E5F035D}" srcId="{1FE58991-2850-462E-BBDA-225D1E377D9F}" destId="{9E683ABE-313A-43A2-9142-F76656870F54}" srcOrd="0" destOrd="0" parTransId="{F03B82AB-1B6C-4325-845B-C7D81AB9FC24}" sibTransId="{2E8483CD-3BF8-4C7D-89C4-C3ADAAD28E20}"/>
    <dgm:cxn modelId="{57B0123B-6713-4993-928D-7C5633483BFD}" type="presOf" srcId="{9E683ABE-313A-43A2-9142-F76656870F54}" destId="{76A0BCC3-3759-442A-A6B4-4958139C7A50}" srcOrd="0" destOrd="0" presId="urn:microsoft.com/office/officeart/2018/2/layout/IconLabelDescriptionList"/>
    <dgm:cxn modelId="{DA5C6E3C-DE3E-4746-9253-E2F261F93899}" type="presOf" srcId="{1FE58991-2850-462E-BBDA-225D1E377D9F}" destId="{23304D69-072E-4821-8562-AD8C61337C18}" srcOrd="0" destOrd="0" presId="urn:microsoft.com/office/officeart/2018/2/layout/IconLabelDescriptionList"/>
    <dgm:cxn modelId="{C07AD367-4DF9-4F67-A845-FAF0A3DA0AED}" srcId="{1FE58991-2850-462E-BBDA-225D1E377D9F}" destId="{269DC21E-7573-402B-9952-7266A814E4F7}" srcOrd="1" destOrd="0" parTransId="{6E8B22F1-5459-463E-94AB-233AD365C678}" sibTransId="{757859B1-5F29-4FFA-88BD-7F0128E1708F}"/>
    <dgm:cxn modelId="{325F04FB-938F-4754-A10C-BD509CD8EB8D}" type="presParOf" srcId="{23304D69-072E-4821-8562-AD8C61337C18}" destId="{469FA727-6F2A-4436-AE1C-69AD1ABFCEF5}" srcOrd="0" destOrd="0" presId="urn:microsoft.com/office/officeart/2018/2/layout/IconLabelDescriptionList"/>
    <dgm:cxn modelId="{7FB7F154-53A5-48CF-933E-DAC5145FB92D}" type="presParOf" srcId="{469FA727-6F2A-4436-AE1C-69AD1ABFCEF5}" destId="{1EF704EC-F1E6-4ACE-88B4-0AA6B11489B2}" srcOrd="0" destOrd="0" presId="urn:microsoft.com/office/officeart/2018/2/layout/IconLabelDescriptionList"/>
    <dgm:cxn modelId="{4CEE932B-9523-4793-9CA5-41B1FCD225B4}" type="presParOf" srcId="{469FA727-6F2A-4436-AE1C-69AD1ABFCEF5}" destId="{CE4DC107-3E86-48E5-BA5B-E1978AE6E1D9}" srcOrd="1" destOrd="0" presId="urn:microsoft.com/office/officeart/2018/2/layout/IconLabelDescriptionList"/>
    <dgm:cxn modelId="{E0913186-4EA4-4B7E-AA70-0D624D6678B2}" type="presParOf" srcId="{469FA727-6F2A-4436-AE1C-69AD1ABFCEF5}" destId="{76A0BCC3-3759-442A-A6B4-4958139C7A50}" srcOrd="2" destOrd="0" presId="urn:microsoft.com/office/officeart/2018/2/layout/IconLabelDescriptionList"/>
    <dgm:cxn modelId="{3604DAD8-20B0-49E7-A2EC-8C7111ABE04B}" type="presParOf" srcId="{469FA727-6F2A-4436-AE1C-69AD1ABFCEF5}" destId="{C563E962-3B04-40C4-93F1-7DDC65AC57CC}" srcOrd="3" destOrd="0" presId="urn:microsoft.com/office/officeart/2018/2/layout/IconLabelDescriptionList"/>
    <dgm:cxn modelId="{EF485699-4740-4333-BA08-25C7CBC552D6}" type="presParOf" srcId="{469FA727-6F2A-4436-AE1C-69AD1ABFCEF5}" destId="{A04DB40D-11CA-4E5B-B0C9-B23562921548}" srcOrd="4" destOrd="0" presId="urn:microsoft.com/office/officeart/2018/2/layout/IconLabelDescriptionList"/>
    <dgm:cxn modelId="{4C760FFD-CF96-4BB2-9515-CC64994CC8DC}" type="presParOf" srcId="{23304D69-072E-4821-8562-AD8C61337C18}" destId="{5AFBBCFB-FE17-4838-9B82-0ED00353EEC9}" srcOrd="1" destOrd="0" presId="urn:microsoft.com/office/officeart/2018/2/layout/IconLabelDescriptionList"/>
    <dgm:cxn modelId="{569DA73A-8D77-4EA4-B5FC-31623413DD96}" type="presParOf" srcId="{23304D69-072E-4821-8562-AD8C61337C18}" destId="{927D6392-AFF6-4A91-B73A-EC37B3AAE4F4}" srcOrd="2" destOrd="0" presId="urn:microsoft.com/office/officeart/2018/2/layout/IconLabelDescriptionList"/>
    <dgm:cxn modelId="{6FC762FA-0D56-46F1-9B9D-A5870421EB5B}" type="presParOf" srcId="{927D6392-AFF6-4A91-B73A-EC37B3AAE4F4}" destId="{15534CCF-31A4-4D97-B719-69C5C633F81D}" srcOrd="0" destOrd="0" presId="urn:microsoft.com/office/officeart/2018/2/layout/IconLabelDescriptionList"/>
    <dgm:cxn modelId="{A39EBCA4-10A3-4EFA-BDCC-7CFC7967A045}" type="presParOf" srcId="{927D6392-AFF6-4A91-B73A-EC37B3AAE4F4}" destId="{ECBF03A0-9F60-4070-9179-0A04DE0A0CB1}" srcOrd="1" destOrd="0" presId="urn:microsoft.com/office/officeart/2018/2/layout/IconLabelDescriptionList"/>
    <dgm:cxn modelId="{D299652E-6E5D-41A4-89D4-E5C6CE295730}" type="presParOf" srcId="{927D6392-AFF6-4A91-B73A-EC37B3AAE4F4}" destId="{205BAF0A-7801-4137-A798-2EC424D49DF6}" srcOrd="2" destOrd="0" presId="urn:microsoft.com/office/officeart/2018/2/layout/IconLabelDescriptionList"/>
    <dgm:cxn modelId="{C1E4D7FC-6FB1-4B46-B386-EA8DFF5DF7DE}" type="presParOf" srcId="{927D6392-AFF6-4A91-B73A-EC37B3AAE4F4}" destId="{000E91B8-11A6-4AFF-A0AB-F94B79C6363B}" srcOrd="3" destOrd="0" presId="urn:microsoft.com/office/officeart/2018/2/layout/IconLabelDescriptionList"/>
    <dgm:cxn modelId="{B76A2656-220A-4AE1-B634-2D02C2F8B188}" type="presParOf" srcId="{927D6392-AFF6-4A91-B73A-EC37B3AAE4F4}" destId="{2512235E-2DC7-45EF-BEA0-A4A5EB1911F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5A1DF-C218-4C8B-9B3F-D196ED5C52D1}">
      <dsp:nvSpPr>
        <dsp:cNvPr id="0" name=""/>
        <dsp:cNvSpPr/>
      </dsp:nvSpPr>
      <dsp:spPr>
        <a:xfrm rot="10800000">
          <a:off x="1274979" y="199"/>
          <a:ext cx="4598665" cy="46667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9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Cabinet Grotesk"/>
              <a:cs typeface="Times New Roman" panose="02020603050405020304" pitchFamily="18" charset="0"/>
            </a:rPr>
            <a:t>Anss</a:t>
          </a:r>
          <a:r>
            <a:rPr lang="en-US" sz="2100" kern="1200" dirty="0">
              <a:latin typeface="Cabinet Grotesk"/>
              <a:cs typeface="Times New Roman" panose="02020603050405020304" pitchFamily="18" charset="0"/>
            </a:rPr>
            <a:t> Abrar	(20021519-053)</a:t>
          </a:r>
          <a:endParaRPr lang="en-GB" sz="2100" kern="1200" dirty="0">
            <a:latin typeface="Cabinet Grotesk"/>
            <a:cs typeface="Times New Roman" panose="02020603050405020304" pitchFamily="18" charset="0"/>
          </a:endParaRPr>
        </a:p>
      </dsp:txBody>
      <dsp:txXfrm rot="10800000">
        <a:off x="1391647" y="199"/>
        <a:ext cx="4481997" cy="466674"/>
      </dsp:txXfrm>
    </dsp:sp>
    <dsp:sp modelId="{54628DF9-853C-4857-AB17-8F4FE0221BA3}">
      <dsp:nvSpPr>
        <dsp:cNvPr id="0" name=""/>
        <dsp:cNvSpPr/>
      </dsp:nvSpPr>
      <dsp:spPr>
        <a:xfrm>
          <a:off x="1041641" y="199"/>
          <a:ext cx="466674" cy="466674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913B5-3618-4E2D-9A6D-12A1E40A0942}">
      <dsp:nvSpPr>
        <dsp:cNvPr id="0" name=""/>
        <dsp:cNvSpPr/>
      </dsp:nvSpPr>
      <dsp:spPr>
        <a:xfrm rot="10800000">
          <a:off x="1274979" y="583542"/>
          <a:ext cx="4598665" cy="46667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9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binet Grotesk"/>
              <a:cs typeface="Times New Roman" panose="02020603050405020304" pitchFamily="18" charset="0"/>
            </a:rPr>
            <a:t>Hizar Sajjad	(20021519-068)</a:t>
          </a:r>
          <a:endParaRPr lang="en-GB" sz="2100" kern="1200" dirty="0">
            <a:latin typeface="Cabinet Grotesk"/>
            <a:cs typeface="Times New Roman" panose="02020603050405020304" pitchFamily="18" charset="0"/>
          </a:endParaRPr>
        </a:p>
      </dsp:txBody>
      <dsp:txXfrm rot="10800000">
        <a:off x="1391647" y="583542"/>
        <a:ext cx="4481997" cy="466674"/>
      </dsp:txXfrm>
    </dsp:sp>
    <dsp:sp modelId="{353DF3D6-3DA7-4CD6-BE00-666A9D3B5D62}">
      <dsp:nvSpPr>
        <dsp:cNvPr id="0" name=""/>
        <dsp:cNvSpPr/>
      </dsp:nvSpPr>
      <dsp:spPr>
        <a:xfrm>
          <a:off x="1041641" y="583542"/>
          <a:ext cx="466674" cy="4666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C35F8-BA7B-4DF9-8EEF-D92534197640}">
      <dsp:nvSpPr>
        <dsp:cNvPr id="0" name=""/>
        <dsp:cNvSpPr/>
      </dsp:nvSpPr>
      <dsp:spPr>
        <a:xfrm rot="10800000">
          <a:off x="1274979" y="1166885"/>
          <a:ext cx="4598665" cy="46667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9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Cabinet Grotesk"/>
              <a:cs typeface="Times New Roman" panose="02020603050405020304" pitchFamily="18" charset="0"/>
            </a:rPr>
            <a:t>Ammara</a:t>
          </a:r>
          <a:r>
            <a:rPr lang="en-US" sz="2100" kern="1200" dirty="0">
              <a:latin typeface="Cabinet Grotesk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Cabinet Grotesk"/>
              <a:cs typeface="Times New Roman" panose="02020603050405020304" pitchFamily="18" charset="0"/>
            </a:rPr>
            <a:t>khalid</a:t>
          </a:r>
          <a:r>
            <a:rPr lang="en-US" sz="2100" kern="1200" dirty="0">
              <a:latin typeface="Cabinet Grotesk"/>
              <a:cs typeface="Times New Roman" panose="02020603050405020304" pitchFamily="18" charset="0"/>
            </a:rPr>
            <a:t>	(20021519-057)</a:t>
          </a:r>
          <a:endParaRPr lang="en-GB" sz="2100" kern="1200" dirty="0">
            <a:latin typeface="Cabinet Grotesk"/>
            <a:cs typeface="Times New Roman" panose="02020603050405020304" pitchFamily="18" charset="0"/>
          </a:endParaRPr>
        </a:p>
      </dsp:txBody>
      <dsp:txXfrm rot="10800000">
        <a:off x="1391647" y="1166885"/>
        <a:ext cx="4481997" cy="466674"/>
      </dsp:txXfrm>
    </dsp:sp>
    <dsp:sp modelId="{1DD3E926-452C-4410-93E9-5DBB45BF9B9E}">
      <dsp:nvSpPr>
        <dsp:cNvPr id="0" name=""/>
        <dsp:cNvSpPr/>
      </dsp:nvSpPr>
      <dsp:spPr>
        <a:xfrm>
          <a:off x="1041641" y="1166885"/>
          <a:ext cx="466674" cy="466674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E18AC-321B-46DF-967A-66CB532CCFE4}">
      <dsp:nvSpPr>
        <dsp:cNvPr id="0" name=""/>
        <dsp:cNvSpPr/>
      </dsp:nvSpPr>
      <dsp:spPr>
        <a:xfrm>
          <a:off x="4365" y="0"/>
          <a:ext cx="1463593" cy="372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Rising Suicide Rates</a:t>
          </a:r>
        </a:p>
      </dsp:txBody>
      <dsp:txXfrm>
        <a:off x="4365" y="1491446"/>
        <a:ext cx="1463593" cy="1491446"/>
      </dsp:txXfrm>
    </dsp:sp>
    <dsp:sp modelId="{CDAC44B8-8D63-4614-BB2D-FC3B5FC893C7}">
      <dsp:nvSpPr>
        <dsp:cNvPr id="0" name=""/>
        <dsp:cNvSpPr/>
      </dsp:nvSpPr>
      <dsp:spPr>
        <a:xfrm>
          <a:off x="115347" y="223716"/>
          <a:ext cx="1241628" cy="12416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2FB8BB5-860B-46A0-B285-E491EC922E8F}">
      <dsp:nvSpPr>
        <dsp:cNvPr id="0" name=""/>
        <dsp:cNvSpPr/>
      </dsp:nvSpPr>
      <dsp:spPr>
        <a:xfrm>
          <a:off x="1511866" y="0"/>
          <a:ext cx="1463593" cy="372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"Limited Accessibility to Mental Health Support"</a:t>
          </a:r>
          <a:endParaRPr lang="en-US" sz="1700" kern="1200" dirty="0"/>
        </a:p>
      </dsp:txBody>
      <dsp:txXfrm>
        <a:off x="1511866" y="1491445"/>
        <a:ext cx="1463593" cy="1491446"/>
      </dsp:txXfrm>
    </dsp:sp>
    <dsp:sp modelId="{C01FC118-C45B-42C5-946C-3FF2AC5D4578}">
      <dsp:nvSpPr>
        <dsp:cNvPr id="0" name=""/>
        <dsp:cNvSpPr/>
      </dsp:nvSpPr>
      <dsp:spPr>
        <a:xfrm>
          <a:off x="1622848" y="223716"/>
          <a:ext cx="1241628" cy="12416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FA2484-BE9F-42F3-A714-43E4675A829C}">
      <dsp:nvSpPr>
        <dsp:cNvPr id="0" name=""/>
        <dsp:cNvSpPr/>
      </dsp:nvSpPr>
      <dsp:spPr>
        <a:xfrm>
          <a:off x="3019367" y="0"/>
          <a:ext cx="1463593" cy="372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"Barriers to Quick and Confidential Help"</a:t>
          </a:r>
          <a:endParaRPr lang="en-US" sz="1700" kern="1200"/>
        </a:p>
      </dsp:txBody>
      <dsp:txXfrm>
        <a:off x="3019367" y="1491445"/>
        <a:ext cx="1463593" cy="1491446"/>
      </dsp:txXfrm>
    </dsp:sp>
    <dsp:sp modelId="{B7613F59-2A54-4235-B542-0A4DDB6C0E5A}">
      <dsp:nvSpPr>
        <dsp:cNvPr id="0" name=""/>
        <dsp:cNvSpPr/>
      </dsp:nvSpPr>
      <dsp:spPr>
        <a:xfrm>
          <a:off x="3130349" y="223716"/>
          <a:ext cx="1241628" cy="124162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0896C7E-CD94-4581-80F3-537D1E41D590}">
      <dsp:nvSpPr>
        <dsp:cNvPr id="0" name=""/>
        <dsp:cNvSpPr/>
      </dsp:nvSpPr>
      <dsp:spPr>
        <a:xfrm>
          <a:off x="4526868" y="0"/>
          <a:ext cx="1463593" cy="372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"Stigma and Affordability Hindering Support"</a:t>
          </a:r>
          <a:endParaRPr lang="en-US" sz="1700" kern="1200"/>
        </a:p>
      </dsp:txBody>
      <dsp:txXfrm>
        <a:off x="4526868" y="1491445"/>
        <a:ext cx="1463593" cy="1491446"/>
      </dsp:txXfrm>
    </dsp:sp>
    <dsp:sp modelId="{6F3C297F-DDD0-448B-BE04-3EC3385509C3}">
      <dsp:nvSpPr>
        <dsp:cNvPr id="0" name=""/>
        <dsp:cNvSpPr/>
      </dsp:nvSpPr>
      <dsp:spPr>
        <a:xfrm>
          <a:off x="4637851" y="223716"/>
          <a:ext cx="1241628" cy="124162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0D3B57-1919-4CA3-BFA0-F08B34DF22D0}">
      <dsp:nvSpPr>
        <dsp:cNvPr id="0" name=""/>
        <dsp:cNvSpPr/>
      </dsp:nvSpPr>
      <dsp:spPr>
        <a:xfrm>
          <a:off x="6034370" y="0"/>
          <a:ext cx="1463593" cy="372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"Scarcity of Mental Health Experts"</a:t>
          </a:r>
          <a:endParaRPr lang="en-US" sz="1700" kern="1200"/>
        </a:p>
      </dsp:txBody>
      <dsp:txXfrm>
        <a:off x="6034370" y="1491445"/>
        <a:ext cx="1463593" cy="1491446"/>
      </dsp:txXfrm>
    </dsp:sp>
    <dsp:sp modelId="{943DD87E-0EB2-41B3-ACB5-4CF9348FEAF6}">
      <dsp:nvSpPr>
        <dsp:cNvPr id="0" name=""/>
        <dsp:cNvSpPr/>
      </dsp:nvSpPr>
      <dsp:spPr>
        <a:xfrm>
          <a:off x="6145352" y="223716"/>
          <a:ext cx="1241628" cy="1241628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9FDDB5-9A2F-4A24-9006-56A88ABF72AF}">
      <dsp:nvSpPr>
        <dsp:cNvPr id="0" name=""/>
        <dsp:cNvSpPr/>
      </dsp:nvSpPr>
      <dsp:spPr>
        <a:xfrm>
          <a:off x="7541871" y="0"/>
          <a:ext cx="1463593" cy="372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"Addressing Gaps in Mental Health Assistance"</a:t>
          </a:r>
          <a:endParaRPr lang="en-US" sz="1700" kern="1200"/>
        </a:p>
      </dsp:txBody>
      <dsp:txXfrm>
        <a:off x="7541871" y="1491445"/>
        <a:ext cx="1463593" cy="1491446"/>
      </dsp:txXfrm>
    </dsp:sp>
    <dsp:sp modelId="{04AF0424-7D1B-4EDC-89DE-C03AC33FB86E}">
      <dsp:nvSpPr>
        <dsp:cNvPr id="0" name=""/>
        <dsp:cNvSpPr/>
      </dsp:nvSpPr>
      <dsp:spPr>
        <a:xfrm>
          <a:off x="7652853" y="223716"/>
          <a:ext cx="1241628" cy="1241628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C22A86-EB17-47C3-A242-C0A590B53A31}">
      <dsp:nvSpPr>
        <dsp:cNvPr id="0" name=""/>
        <dsp:cNvSpPr/>
      </dsp:nvSpPr>
      <dsp:spPr>
        <a:xfrm>
          <a:off x="9049372" y="0"/>
          <a:ext cx="1463593" cy="372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"Need for Confidential, Accessible Support System</a:t>
          </a:r>
          <a:endParaRPr lang="en-US" sz="1700" kern="1200"/>
        </a:p>
      </dsp:txBody>
      <dsp:txXfrm>
        <a:off x="9049372" y="1491445"/>
        <a:ext cx="1463593" cy="1491446"/>
      </dsp:txXfrm>
    </dsp:sp>
    <dsp:sp modelId="{6B2DE621-82BE-48BC-8013-2FE1D19F77EB}">
      <dsp:nvSpPr>
        <dsp:cNvPr id="0" name=""/>
        <dsp:cNvSpPr/>
      </dsp:nvSpPr>
      <dsp:spPr>
        <a:xfrm>
          <a:off x="9160354" y="223716"/>
          <a:ext cx="1241628" cy="1241628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91645A-39C0-40DB-BB40-03981461FFA3}">
      <dsp:nvSpPr>
        <dsp:cNvPr id="0" name=""/>
        <dsp:cNvSpPr/>
      </dsp:nvSpPr>
      <dsp:spPr>
        <a:xfrm>
          <a:off x="420693" y="2982892"/>
          <a:ext cx="9675944" cy="559292"/>
        </a:xfrm>
        <a:prstGeom prst="leftRight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8F0E0-1438-4C76-80D7-8B10E4A04CC6}">
      <dsp:nvSpPr>
        <dsp:cNvPr id="0" name=""/>
        <dsp:cNvSpPr/>
      </dsp:nvSpPr>
      <dsp:spPr>
        <a:xfrm>
          <a:off x="2273882" y="278294"/>
          <a:ext cx="2712444" cy="743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Cutting-Edge Mental Health Assistant</a:t>
          </a:r>
          <a:endParaRPr lang="en-US" sz="1400" kern="1200" dirty="0"/>
        </a:p>
      </dsp:txBody>
      <dsp:txXfrm>
        <a:off x="2273882" y="278294"/>
        <a:ext cx="2712444" cy="743620"/>
      </dsp:txXfrm>
    </dsp:sp>
    <dsp:sp modelId="{80C8CA57-6382-4C85-8072-FA1E320374B0}">
      <dsp:nvSpPr>
        <dsp:cNvPr id="0" name=""/>
        <dsp:cNvSpPr/>
      </dsp:nvSpPr>
      <dsp:spPr>
        <a:xfrm>
          <a:off x="782749" y="1357"/>
          <a:ext cx="1284521" cy="1297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7FA052-B013-4729-AD8A-C9C10C1ECC1B}">
      <dsp:nvSpPr>
        <dsp:cNvPr id="0" name=""/>
        <dsp:cNvSpPr/>
      </dsp:nvSpPr>
      <dsp:spPr>
        <a:xfrm>
          <a:off x="743670" y="1767112"/>
          <a:ext cx="2868763" cy="7891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400" b="0" i="0" kern="1200" dirty="0"/>
            <a:t>Immediate, Empathetic Mental Health Support</a:t>
          </a:r>
          <a:endParaRPr lang="en-US" sz="1400" kern="1200" dirty="0"/>
        </a:p>
      </dsp:txBody>
      <dsp:txXfrm>
        <a:off x="743670" y="1767112"/>
        <a:ext cx="2868763" cy="789150"/>
      </dsp:txXfrm>
    </dsp:sp>
    <dsp:sp modelId="{E4DF8199-9A4B-49B6-93D7-37F94D57326A}">
      <dsp:nvSpPr>
        <dsp:cNvPr id="0" name=""/>
        <dsp:cNvSpPr/>
      </dsp:nvSpPr>
      <dsp:spPr>
        <a:xfrm>
          <a:off x="3740885" y="1512939"/>
          <a:ext cx="1284521" cy="1297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367E95-0944-4856-8DDC-109BFAE4E9D3}">
      <dsp:nvSpPr>
        <dsp:cNvPr id="0" name=""/>
        <dsp:cNvSpPr/>
      </dsp:nvSpPr>
      <dsp:spPr>
        <a:xfrm>
          <a:off x="2156643" y="3255937"/>
          <a:ext cx="2868763" cy="8346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Safe and Confidential Mental Health Space</a:t>
          </a:r>
          <a:endParaRPr lang="en-US" sz="1400" kern="1200" dirty="0"/>
        </a:p>
      </dsp:txBody>
      <dsp:txXfrm>
        <a:off x="2156643" y="3255937"/>
        <a:ext cx="2868763" cy="834666"/>
      </dsp:txXfrm>
    </dsp:sp>
    <dsp:sp modelId="{E05E2749-EFDD-4B62-BD6E-2D289AA285EB}">
      <dsp:nvSpPr>
        <dsp:cNvPr id="0" name=""/>
        <dsp:cNvSpPr/>
      </dsp:nvSpPr>
      <dsp:spPr>
        <a:xfrm>
          <a:off x="743670" y="3024522"/>
          <a:ext cx="1284521" cy="1297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E94C6-E5E9-4760-8581-0D11A5D07F27}">
      <dsp:nvSpPr>
        <dsp:cNvPr id="0" name=""/>
        <dsp:cNvSpPr/>
      </dsp:nvSpPr>
      <dsp:spPr>
        <a:xfrm>
          <a:off x="0" y="533"/>
          <a:ext cx="5451764" cy="124792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F46212-B67A-458E-8CA6-E83D07C01A70}">
      <dsp:nvSpPr>
        <dsp:cNvPr id="0" name=""/>
        <dsp:cNvSpPr/>
      </dsp:nvSpPr>
      <dsp:spPr>
        <a:xfrm>
          <a:off x="377496" y="281316"/>
          <a:ext cx="686358" cy="686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1FFF3-029D-4409-8DA1-B79D39962BE2}">
      <dsp:nvSpPr>
        <dsp:cNvPr id="0" name=""/>
        <dsp:cNvSpPr/>
      </dsp:nvSpPr>
      <dsp:spPr>
        <a:xfrm>
          <a:off x="1441352" y="533"/>
          <a:ext cx="4010411" cy="1247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72" tIns="132072" rIns="132072" bIns="1320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Virtual Psychiatrist Chatbot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1352" y="533"/>
        <a:ext cx="4010411" cy="1247923"/>
      </dsp:txXfrm>
    </dsp:sp>
    <dsp:sp modelId="{BCFB868C-37D3-44EC-A034-7626C67D5500}">
      <dsp:nvSpPr>
        <dsp:cNvPr id="0" name=""/>
        <dsp:cNvSpPr/>
      </dsp:nvSpPr>
      <dsp:spPr>
        <a:xfrm>
          <a:off x="0" y="1560438"/>
          <a:ext cx="5451764" cy="124792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4A4D17-C9DC-4AAA-9202-EAF0428BEA8A}">
      <dsp:nvSpPr>
        <dsp:cNvPr id="0" name=""/>
        <dsp:cNvSpPr/>
      </dsp:nvSpPr>
      <dsp:spPr>
        <a:xfrm>
          <a:off x="377496" y="1841220"/>
          <a:ext cx="686358" cy="686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CA6935-3C8A-4E83-A76D-23B0FF8020D4}">
      <dsp:nvSpPr>
        <dsp:cNvPr id="0" name=""/>
        <dsp:cNvSpPr/>
      </dsp:nvSpPr>
      <dsp:spPr>
        <a:xfrm>
          <a:off x="1441352" y="1560438"/>
          <a:ext cx="4010411" cy="1247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72" tIns="132072" rIns="132072" bIns="1320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Mental Therapy and Support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1352" y="1560438"/>
        <a:ext cx="4010411" cy="1247923"/>
      </dsp:txXfrm>
    </dsp:sp>
    <dsp:sp modelId="{4C6559A3-E896-48E5-BE7C-749E795E1317}">
      <dsp:nvSpPr>
        <dsp:cNvPr id="0" name=""/>
        <dsp:cNvSpPr/>
      </dsp:nvSpPr>
      <dsp:spPr>
        <a:xfrm>
          <a:off x="0" y="3120342"/>
          <a:ext cx="5451764" cy="124792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198C07-14F1-4828-885C-ED15B10712B1}">
      <dsp:nvSpPr>
        <dsp:cNvPr id="0" name=""/>
        <dsp:cNvSpPr/>
      </dsp:nvSpPr>
      <dsp:spPr>
        <a:xfrm>
          <a:off x="377496" y="3401125"/>
          <a:ext cx="686358" cy="686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F0477A-22C1-4D53-8E9A-4D889ABCD5ED}">
      <dsp:nvSpPr>
        <dsp:cNvPr id="0" name=""/>
        <dsp:cNvSpPr/>
      </dsp:nvSpPr>
      <dsp:spPr>
        <a:xfrm>
          <a:off x="1441352" y="3120342"/>
          <a:ext cx="4010411" cy="1247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72" tIns="132072" rIns="132072" bIns="1320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 User Privacy and Confidentiality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1352" y="3120342"/>
        <a:ext cx="4010411" cy="12479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704EC-F1E6-4ACE-88B4-0AA6B11489B2}">
      <dsp:nvSpPr>
        <dsp:cNvPr id="0" name=""/>
        <dsp:cNvSpPr/>
      </dsp:nvSpPr>
      <dsp:spPr>
        <a:xfrm>
          <a:off x="1564186" y="75861"/>
          <a:ext cx="1509048" cy="134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0BCC3-3759-442A-A6B4-4958139C7A50}">
      <dsp:nvSpPr>
        <dsp:cNvPr id="0" name=""/>
        <dsp:cNvSpPr/>
      </dsp:nvSpPr>
      <dsp:spPr>
        <a:xfrm>
          <a:off x="5466096" y="1370518"/>
          <a:ext cx="4311566" cy="56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b="1" kern="1200" dirty="0"/>
            <a:t> Module 2: Mental Health Chatbot</a:t>
          </a:r>
          <a:endParaRPr lang="en-US" sz="2200" kern="1200" dirty="0"/>
        </a:p>
      </dsp:txBody>
      <dsp:txXfrm>
        <a:off x="5466096" y="1370518"/>
        <a:ext cx="4311566" cy="567302"/>
      </dsp:txXfrm>
    </dsp:sp>
    <dsp:sp modelId="{A04DB40D-11CA-4E5B-B0C9-B23562921548}">
      <dsp:nvSpPr>
        <dsp:cNvPr id="0" name=""/>
        <dsp:cNvSpPr/>
      </dsp:nvSpPr>
      <dsp:spPr>
        <a:xfrm>
          <a:off x="184901" y="1964650"/>
          <a:ext cx="4311566" cy="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34CCF-31A4-4D97-B719-69C5C633F81D}">
      <dsp:nvSpPr>
        <dsp:cNvPr id="0" name=""/>
        <dsp:cNvSpPr/>
      </dsp:nvSpPr>
      <dsp:spPr>
        <a:xfrm>
          <a:off x="6905891" y="22613"/>
          <a:ext cx="1509048" cy="12446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1000" b="-11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5BAF0A-7801-4137-A798-2EC424D49DF6}">
      <dsp:nvSpPr>
        <dsp:cNvPr id="0" name=""/>
        <dsp:cNvSpPr/>
      </dsp:nvSpPr>
      <dsp:spPr>
        <a:xfrm>
          <a:off x="160799" y="1380968"/>
          <a:ext cx="4960974" cy="56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b="1" kern="1200" dirty="0"/>
            <a:t>Module 1: App UI and User Registration</a:t>
          </a:r>
          <a:endParaRPr lang="en-US" sz="2200" kern="1200" dirty="0"/>
        </a:p>
      </dsp:txBody>
      <dsp:txXfrm>
        <a:off x="160799" y="1380968"/>
        <a:ext cx="4960974" cy="567302"/>
      </dsp:txXfrm>
    </dsp:sp>
    <dsp:sp modelId="{2512235E-2DC7-45EF-BEA0-A4A5EB1911FA}">
      <dsp:nvSpPr>
        <dsp:cNvPr id="0" name=""/>
        <dsp:cNvSpPr/>
      </dsp:nvSpPr>
      <dsp:spPr>
        <a:xfrm>
          <a:off x="5575696" y="1940304"/>
          <a:ext cx="4311566" cy="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9F9FA-653F-4E7C-8EAE-F4553506DBBB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08353-E8F0-4D3E-ABB2-604FA4912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16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4952-9F63-9B00-A8AD-FF19D9F61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C26F0-ED7C-0190-A635-F2EF5511A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D1E8F-A7FD-7112-649A-CC184FF5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DEA4D-4791-C01E-F7E0-100F4570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FB80-FBFC-7CEC-9244-E2DEB60A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4DCC-8663-7189-A26E-5C706CA3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005BD-DF38-E18B-BAF4-01FD9A49A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19539-73E6-DF66-4361-E9BDC349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1E2C-E99B-B486-6F62-BFE2B4F3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8B541-3A8E-C67D-8F64-A8982B8E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27D8E-89FC-A8D4-E397-39BBCBBB2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63C80-F2EE-1041-8453-A1B3C0FB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58D0-7B7C-1F19-D88A-A0BE63E0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C42A-7214-032B-A6A4-C851CF56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F156-C420-584E-2C52-F27DB3EB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4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31AA-BFF1-0AEE-718B-0ED58F59A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F4942-9091-B83B-9D9A-8E14E2EC3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B25A-A98F-E592-ED7A-1CD87E48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C613D-B7AB-246E-F9E9-7CB46B94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98B3-BCFD-A5AE-204B-E89E8EB1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79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330-55DE-98B7-59A7-47F9AED1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D91E-A077-0428-5A34-B6C69E8B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26D8-91FA-CB8D-F36F-DF14C71D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6BA60-A035-A1E4-B0E0-E66D81B3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D118-C491-8333-A710-FDF76769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9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8D89-FA7B-F719-AD73-15C42616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12005-E2EF-FF56-AC46-26296136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FBD8B-9C4B-1BC6-47D8-C024B97C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3FAF5-1677-143B-1447-FD48B5CB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D16E-2E50-CA38-BC57-5650A37A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8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B38C-A6F1-8390-D496-E05D822D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8514-DE26-D64D-FCE4-74FF44AAE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26347-2030-F2C3-A9E3-A744A72F5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758C3-DBD5-4E4A-685E-9DE232BE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041BF-E488-FEE4-B4A2-D7357F1F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874D-0E38-5342-EC28-82467587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34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9EF3-0557-D532-9C45-FCDAB582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069B2-118A-6288-801D-F6297702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6260B-8593-097F-2F3B-7E68D6A5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4F82E-FE71-12F0-0A27-5D1D139A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143B8-9D55-BE7A-0465-5CCBD304D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22355-81B2-60D9-0C40-51E0E4B2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B822B-22E3-E1A3-5FA4-3C06A110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E8E79-C3B7-79F9-0B74-CEA05B2F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1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46FC-3F25-F20D-809C-9CAF37AD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E4EAC-0526-D8F2-E866-3A2EE065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CBB3F-24D5-69CE-729D-337DCBF9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85C2F-F342-D104-9864-449F18D7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26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EFFEA-0C34-A873-53E5-0F5C733B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17A3D-22EE-06B7-5307-B533B0B6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BDEB8-680F-CD27-93B8-8DFC4E82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69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C9DF-69A8-0985-510B-BBAC8ACC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205A-8C97-BCB7-E754-C68D83EF0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18EC6-2DCD-8FA2-CC26-6F078A4BF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186B3-130C-2209-F1F0-BE3D1352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E3F84-E736-AEE1-74FA-AC5621F1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86B39-643A-8834-61CA-E56A720E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7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8667-F086-CFB3-C5CE-9601EF94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0934-568F-D397-13EF-798619CC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F7202-5CC3-D4C4-2A07-10A81248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C3529-60E2-DFA4-9B4E-D1F96473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AC44-912F-F043-35C5-4C72311C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1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C5E3-31D6-8987-A7EC-CED679DF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38CC4-40BB-60D5-23B4-36B20440C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B70C8-BE5E-4256-2085-A95EAAF67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75C43-62A4-7AB5-6E47-5000B517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F98B8-235D-22D0-DB6F-A5F2BC71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1A967-6F22-C96E-0EA8-02317DE4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99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A4BA-1383-A044-2D5C-E5735AF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B4598-7B9D-3857-C9AD-CA051D5F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F029-79EB-7A7C-2AB3-3939E002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74DA-147D-ACE2-C22C-D0EA4683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3CFD5-AB92-3028-FF6C-96DD717E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2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02467-628E-04A4-4C1B-4ED8E39A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B206A-F287-5A09-C4C1-0F677D850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0BA5-934E-5F14-53C4-D3D05798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2ACF6-3B45-CB4A-1ECA-58D66B2C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2BC6-BB6B-1C4A-8533-E388BBC3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9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6402-86BD-0542-42EC-0B4903B8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7A8D4-54DE-3485-7377-E3DBE3A0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0472-9BCB-3E7A-A2CE-19E20084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6AE9-C3CC-CCCA-6A5D-F6182CE5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AB07-43EC-D587-238A-66A5A27E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81D4-AD4E-71C2-6D39-03B63558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3217-3C29-6CDC-BA92-D6019B54F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76BC6-84CB-5C96-B75A-2F91DCD72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201AB-6F23-FA06-09B2-2F80D458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5DD2D-FA66-2902-E161-58D096FB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401B0-683A-4CA8-C982-291B03DB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0082-7BEE-7107-77D4-02B225DD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09E8B-254D-186B-0737-5C81E41AE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21398-8F21-B7A0-2AD1-AE1614856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6188B-35C5-6BBB-BA36-B9FC6149E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2B93F-C81C-23EA-1C77-11F7F8E1A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92A9F-B17B-08E1-55DE-CA145F12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4D93F-D650-3DD1-07B1-F79E209F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C029-5AAC-B009-78D0-DAB46C20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677F-6141-06AC-81DB-EA95F34A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5EC5F-98AA-0FCA-E5E0-9570A930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B7C16-5E0D-9689-77C6-EA337D4D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D9F58-B7C7-5092-1A09-F5EAE8CA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4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07F3E-EF93-2726-86E8-64758746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6D859-359D-995A-1F9F-F5A57E46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2C009-F61B-DA06-893A-D5945714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C8F7-5AF8-AA8C-081A-2B6CC23A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C95D-1E0C-FFBA-7E63-BC08C553F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904E1-8614-BB7D-B30C-F5FC165E4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AD188-C9DF-B9FA-507A-226FEFAE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AB9F0-25C5-5AAA-FBF9-33520A5A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6A4EC-2D67-F86D-7EE5-A69FA65B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8EC3-5643-CAF0-1B92-CF0E168F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AFB64-3B71-AE5A-7E96-919C9A733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14CC6-0013-69F0-DB43-B64A48C64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4427-5F65-1264-EDA3-0E312981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172CA-BA63-37A2-A020-572D8E37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8B572-2701-2C3A-2E00-58184D80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6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727AD-2338-E41E-976D-13043F4C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4199-AF30-344B-7C4C-5AE95E4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1E960-B105-B20D-DC73-0F3835A12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1B77E-0132-6BA1-D518-933AE4A8B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3DC0-D686-6EDC-5A36-280167BC4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2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1A9BE-A445-3993-734D-D1CB63E0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3B31E-C7FD-4032-AEA7-2432F8EF5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AC6E5-5F9E-DAC4-5FD1-DB91CFF6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4B5F-6220-42D0-86D8-A622E23FEC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67161-3BF6-9CA3-FEB9-99A4C20CA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BEA1B-54D9-2403-9F6C-0EE572B58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nofaq.org/posts/2018/06/5-key-application-areas-for-cloud-computing/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2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cherlund.blogspot.com/2019/06/what-is-deep-learning-deep-learning.html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3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3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40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drin.info/gitgithub-how-to-contribute-to-an-open-source-project-on-github.html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computerscience.paris/structures/" TargetMode="External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50CD4-EC41-F34B-C492-52DC95439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5400" dirty="0"/>
              <a:t>Chat-Bot For Mental Health</a:t>
            </a:r>
            <a:endParaRPr lang="en-US" sz="5400" dirty="0"/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0C827D9B-E8E0-49C3-D614-AC1604879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3" r="1489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66E66360-B003-E54B-994C-3697AB6553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8" y="5719415"/>
            <a:ext cx="1420914" cy="9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0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A35B4-6EAE-6448-AF3D-CFAEC330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Chat-Bot For Mental Health</a:t>
            </a: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1738D-E5E2-7AE1-4F27-2CDD3E6C14B5}"/>
              </a:ext>
            </a:extLst>
          </p:cNvPr>
          <p:cNvSpPr txBox="1"/>
          <p:nvPr/>
        </p:nvSpPr>
        <p:spPr>
          <a:xfrm>
            <a:off x="5118934" y="2079821"/>
            <a:ext cx="583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binet Grotesk"/>
                <a:cs typeface="Times New Roman" panose="02020603050405020304" pitchFamily="18" charset="0"/>
              </a:rPr>
              <a:t>Team Members</a:t>
            </a:r>
            <a:endParaRPr lang="en-GB" sz="2400" dirty="0">
              <a:latin typeface="Cabinet Grotes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6F130-8A65-C22C-6586-D0E307BBDC84}"/>
              </a:ext>
            </a:extLst>
          </p:cNvPr>
          <p:cNvSpPr txBox="1"/>
          <p:nvPr/>
        </p:nvSpPr>
        <p:spPr>
          <a:xfrm>
            <a:off x="5118934" y="4476494"/>
            <a:ext cx="1623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binet Grotesk"/>
                <a:cs typeface="Times New Roman" panose="02020603050405020304" pitchFamily="18" charset="0"/>
              </a:rPr>
              <a:t>Supervisor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BC33B73-75C2-DF42-D760-6B9FF1D6E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334264"/>
              </p:ext>
            </p:extLst>
          </p:nvPr>
        </p:nvGraphicFramePr>
        <p:xfrm>
          <a:off x="4478910" y="2692110"/>
          <a:ext cx="6915286" cy="163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6C458C9-042B-2174-ED8B-D476088DBE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2" y="5773449"/>
            <a:ext cx="1420914" cy="997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271A4E-B26E-5280-D89E-62264C260D5E}"/>
              </a:ext>
            </a:extLst>
          </p:cNvPr>
          <p:cNvSpPr txBox="1"/>
          <p:nvPr/>
        </p:nvSpPr>
        <p:spPr>
          <a:xfrm>
            <a:off x="9839753" y="73090"/>
            <a:ext cx="2221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binet Grotesk"/>
                <a:ea typeface="Cambria" panose="02040503050406030204" pitchFamily="18" charset="0"/>
                <a:cs typeface="Times New Roman" panose="02020603050405020304" pitchFamily="18" charset="0"/>
              </a:rPr>
              <a:t>FYP PROPOSAL DEFENSE</a:t>
            </a:r>
            <a:endParaRPr lang="en-GB" dirty="0">
              <a:latin typeface="Cabinet Grotesk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6D58A-FA86-493E-90BB-76E9CB057C76}"/>
              </a:ext>
            </a:extLst>
          </p:cNvPr>
          <p:cNvSpPr txBox="1"/>
          <p:nvPr/>
        </p:nvSpPr>
        <p:spPr>
          <a:xfrm>
            <a:off x="6318702" y="4938159"/>
            <a:ext cx="324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Dr Naveed Anwar Butt</a:t>
            </a:r>
            <a:endParaRPr lang="en-PK" sz="2400" b="1" dirty="0"/>
          </a:p>
        </p:txBody>
      </p:sp>
    </p:spTree>
    <p:extLst>
      <p:ext uri="{BB962C8B-B14F-4D97-AF65-F5344CB8AC3E}">
        <p14:creationId xmlns:p14="http://schemas.microsoft.com/office/powerpoint/2010/main" val="32082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E3CFF-4BA6-4E6A-995A-B1BC9E67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Problem</a:t>
            </a:r>
            <a:endParaRPr lang="en-PK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B8CEF625-4EEE-5FC5-54F8-D352D7B71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64027"/>
              </p:ext>
            </p:extLst>
          </p:nvPr>
        </p:nvGraphicFramePr>
        <p:xfrm>
          <a:off x="831986" y="2400472"/>
          <a:ext cx="10517331" cy="3728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2" name="Graphic 31" descr="Crying Face with No Fill">
            <a:extLst>
              <a:ext uri="{FF2B5EF4-FFF2-40B4-BE49-F238E27FC236}">
                <a16:creationId xmlns:a16="http://schemas.microsoft.com/office/drawing/2014/main" id="{7C761020-2A4A-306B-CC15-D95E002933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00591" y="64377"/>
            <a:ext cx="1532978" cy="15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E3CFF-4BA6-4E6A-995A-B1BC9E67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Solution</a:t>
            </a:r>
            <a:endParaRPr lang="en-PK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FA5D9CD-65DF-242C-E6DC-3C14A47750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086" y="1717884"/>
          <a:ext cx="5769077" cy="432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7" descr="A phone with a chat message&#10;&#10;Description automatically generated with medium confidence">
            <a:extLst>
              <a:ext uri="{FF2B5EF4-FFF2-40B4-BE49-F238E27FC236}">
                <a16:creationId xmlns:a16="http://schemas.microsoft.com/office/drawing/2014/main" id="{6218AE55-7540-000A-41B9-E0668B2A1F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9101" t="5089" r="9518" b="5217"/>
          <a:stretch/>
        </p:blipFill>
        <p:spPr>
          <a:xfrm>
            <a:off x="5556737" y="1717883"/>
            <a:ext cx="6444177" cy="4375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01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E3CFF-4BA6-4E6A-995A-B1BC9E67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4000" b="1" dirty="0"/>
              <a:t>Objectives</a:t>
            </a:r>
            <a:endParaRPr lang="en-PK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1E30BD0-120C-6966-6A8D-8B1EECC51A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5451764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7EFC440D-DB20-C642-D30E-839055D91BE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0749" r="32175"/>
          <a:stretch/>
        </p:blipFill>
        <p:spPr>
          <a:xfrm>
            <a:off x="7964056" y="1828800"/>
            <a:ext cx="3239608" cy="436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9020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E3CFF-4BA6-4E6A-995A-B1BC9E67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4000" b="1" dirty="0"/>
              <a:t>Modules</a:t>
            </a:r>
            <a:endParaRPr lang="en-PK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4ADBB64-E77B-404C-908D-D45F33BB8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948837"/>
              </p:ext>
            </p:extLst>
          </p:nvPr>
        </p:nvGraphicFramePr>
        <p:xfrm>
          <a:off x="947788" y="1956705"/>
          <a:ext cx="10396868" cy="1948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6B53F0D-AF3F-A8BC-38DE-D94333BB8096}"/>
              </a:ext>
            </a:extLst>
          </p:cNvPr>
          <p:cNvGrpSpPr/>
          <p:nvPr/>
        </p:nvGrpSpPr>
        <p:grpSpPr>
          <a:xfrm>
            <a:off x="1108607" y="3758500"/>
            <a:ext cx="9740172" cy="2413034"/>
            <a:chOff x="989873" y="3640404"/>
            <a:chExt cx="9740172" cy="2413034"/>
          </a:xfrm>
        </p:grpSpPr>
        <p:sp>
          <p:nvSpPr>
            <p:cNvPr id="6" name="Rectangle 5" descr="Database with solid fill">
              <a:extLst>
                <a:ext uri="{FF2B5EF4-FFF2-40B4-BE49-F238E27FC236}">
                  <a16:creationId xmlns:a16="http://schemas.microsoft.com/office/drawing/2014/main" id="{2B20515A-9065-FCC5-6930-ED5EDDA953F7}"/>
                </a:ext>
              </a:extLst>
            </p:cNvPr>
            <p:cNvSpPr/>
            <p:nvPr/>
          </p:nvSpPr>
          <p:spPr>
            <a:xfrm>
              <a:off x="7816892" y="3640404"/>
              <a:ext cx="1510523" cy="151052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PK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7A6112-6D81-17D9-A3B5-0D4A8EEB82A1}"/>
                </a:ext>
              </a:extLst>
            </p:cNvPr>
            <p:cNvSpPr/>
            <p:nvPr/>
          </p:nvSpPr>
          <p:spPr>
            <a:xfrm>
              <a:off x="1343221" y="6027084"/>
              <a:ext cx="4315781" cy="263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E664200-24C2-DA79-0D48-4C83403BD9AC}"/>
                </a:ext>
              </a:extLst>
            </p:cNvPr>
            <p:cNvSpPr/>
            <p:nvPr/>
          </p:nvSpPr>
          <p:spPr>
            <a:xfrm>
              <a:off x="989873" y="5406071"/>
              <a:ext cx="4315781" cy="647367"/>
            </a:xfrm>
            <a:custGeom>
              <a:avLst/>
              <a:gdLst>
                <a:gd name="connsiteX0" fmla="*/ 0 w 4315781"/>
                <a:gd name="connsiteY0" fmla="*/ 0 h 647367"/>
                <a:gd name="connsiteX1" fmla="*/ 4315781 w 4315781"/>
                <a:gd name="connsiteY1" fmla="*/ 0 h 647367"/>
                <a:gd name="connsiteX2" fmla="*/ 4315781 w 4315781"/>
                <a:gd name="connsiteY2" fmla="*/ 647367 h 647367"/>
                <a:gd name="connsiteX3" fmla="*/ 0 w 4315781"/>
                <a:gd name="connsiteY3" fmla="*/ 647367 h 647367"/>
                <a:gd name="connsiteX4" fmla="*/ 0 w 4315781"/>
                <a:gd name="connsiteY4" fmla="*/ 0 h 64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5781" h="647367">
                  <a:moveTo>
                    <a:pt x="0" y="0"/>
                  </a:moveTo>
                  <a:lnTo>
                    <a:pt x="4315781" y="0"/>
                  </a:lnTo>
                  <a:lnTo>
                    <a:pt x="4315781" y="647367"/>
                  </a:lnTo>
                  <a:lnTo>
                    <a:pt x="0" y="6473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2200" b="1" kern="1200" dirty="0"/>
                <a:t>Module 3: Model Deployment in App</a:t>
              </a:r>
              <a:endParaRPr lang="en-US" sz="2200" kern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A1EA0B-4039-24D0-8BD3-1A1C776DF8B0}"/>
                </a:ext>
              </a:extLst>
            </p:cNvPr>
            <p:cNvSpPr/>
            <p:nvPr/>
          </p:nvSpPr>
          <p:spPr>
            <a:xfrm>
              <a:off x="6414264" y="6027084"/>
              <a:ext cx="4315781" cy="263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PK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FF48EA3-08B6-2EA9-BF6F-831F904C3F51}"/>
              </a:ext>
            </a:extLst>
          </p:cNvPr>
          <p:cNvSpPr/>
          <p:nvPr/>
        </p:nvSpPr>
        <p:spPr>
          <a:xfrm>
            <a:off x="6531196" y="5524167"/>
            <a:ext cx="4553996" cy="647367"/>
          </a:xfrm>
          <a:custGeom>
            <a:avLst/>
            <a:gdLst>
              <a:gd name="connsiteX0" fmla="*/ 0 w 4315781"/>
              <a:gd name="connsiteY0" fmla="*/ 0 h 647367"/>
              <a:gd name="connsiteX1" fmla="*/ 4315781 w 4315781"/>
              <a:gd name="connsiteY1" fmla="*/ 0 h 647367"/>
              <a:gd name="connsiteX2" fmla="*/ 4315781 w 4315781"/>
              <a:gd name="connsiteY2" fmla="*/ 647367 h 647367"/>
              <a:gd name="connsiteX3" fmla="*/ 0 w 4315781"/>
              <a:gd name="connsiteY3" fmla="*/ 647367 h 647367"/>
              <a:gd name="connsiteX4" fmla="*/ 0 w 4315781"/>
              <a:gd name="connsiteY4" fmla="*/ 0 h 64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5781" h="647367">
                <a:moveTo>
                  <a:pt x="0" y="0"/>
                </a:moveTo>
                <a:lnTo>
                  <a:pt x="4315781" y="0"/>
                </a:lnTo>
                <a:lnTo>
                  <a:pt x="4315781" y="647367"/>
                </a:lnTo>
                <a:lnTo>
                  <a:pt x="0" y="647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977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GB" sz="2200" b="1" kern="1200" dirty="0"/>
              <a:t>Module 4: Chat History Database</a:t>
            </a:r>
            <a:endParaRPr lang="en-US" sz="2200" kern="1200" dirty="0"/>
          </a:p>
        </p:txBody>
      </p:sp>
      <p:sp>
        <p:nvSpPr>
          <p:cNvPr id="20" name="Rectangle 19" descr="Cloud Computing with solid fill">
            <a:extLst>
              <a:ext uri="{FF2B5EF4-FFF2-40B4-BE49-F238E27FC236}">
                <a16:creationId xmlns:a16="http://schemas.microsoft.com/office/drawing/2014/main" id="{FD85F4C2-1A01-07FB-4E43-C0D4AECA65E6}"/>
              </a:ext>
            </a:extLst>
          </p:cNvPr>
          <p:cNvSpPr/>
          <p:nvPr/>
        </p:nvSpPr>
        <p:spPr>
          <a:xfrm>
            <a:off x="2511237" y="4091577"/>
            <a:ext cx="1510523" cy="1177446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 t="-17000" b="-17000"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0699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0D8F9C-77C2-8135-5E6F-9C5C66C9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64370"/>
            <a:ext cx="3429000" cy="726591"/>
          </a:xfrm>
        </p:spPr>
        <p:txBody>
          <a:bodyPr anchor="b">
            <a:normAutofit fontScale="90000"/>
          </a:bodyPr>
          <a:lstStyle/>
          <a:p>
            <a:r>
              <a:rPr lang="en-GB" sz="5000" b="1" dirty="0"/>
              <a:t>Architecture</a:t>
            </a:r>
            <a:endParaRPr lang="en-PK" sz="5000" b="1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B6A744E-840C-8947-DF7C-6D3FFAD516E1}"/>
              </a:ext>
            </a:extLst>
          </p:cNvPr>
          <p:cNvSpPr/>
          <p:nvPr/>
        </p:nvSpPr>
        <p:spPr>
          <a:xfrm>
            <a:off x="1976747" y="2246084"/>
            <a:ext cx="940236" cy="9289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8964B393-5046-CA96-8818-898EE0A72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5501" y="2208829"/>
            <a:ext cx="914400" cy="914400"/>
          </a:xfrm>
          <a:prstGeom prst="rect">
            <a:avLst/>
          </a:prstGeom>
        </p:spPr>
      </p:pic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43AC1EC-75FA-59D2-E4B0-09BCE71D7C6D}"/>
              </a:ext>
            </a:extLst>
          </p:cNvPr>
          <p:cNvSpPr/>
          <p:nvPr/>
        </p:nvSpPr>
        <p:spPr>
          <a:xfrm>
            <a:off x="3870128" y="3429000"/>
            <a:ext cx="940236" cy="9289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0AF240F7-352F-85BF-3D28-713071A1660A}"/>
              </a:ext>
            </a:extLst>
          </p:cNvPr>
          <p:cNvSpPr/>
          <p:nvPr/>
        </p:nvSpPr>
        <p:spPr>
          <a:xfrm>
            <a:off x="6764925" y="3551704"/>
            <a:ext cx="940236" cy="9289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962CD0D-0E04-F9E2-01D5-0D32DC308062}"/>
              </a:ext>
            </a:extLst>
          </p:cNvPr>
          <p:cNvSpPr/>
          <p:nvPr/>
        </p:nvSpPr>
        <p:spPr>
          <a:xfrm>
            <a:off x="8342786" y="5430928"/>
            <a:ext cx="940236" cy="9289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3" name="Graphic 22" descr="Database with solid fill">
            <a:extLst>
              <a:ext uri="{FF2B5EF4-FFF2-40B4-BE49-F238E27FC236}">
                <a16:creationId xmlns:a16="http://schemas.microsoft.com/office/drawing/2014/main" id="{53EF7962-F79A-9EEF-A210-9F7F4EEF0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1800" y="3443507"/>
            <a:ext cx="914400" cy="914400"/>
          </a:xfrm>
          <a:prstGeom prst="rect">
            <a:avLst/>
          </a:prstGeom>
        </p:spPr>
      </p:pic>
      <p:pic>
        <p:nvPicPr>
          <p:cNvPr id="24" name="Graphic 23" descr="Chat with solid fill">
            <a:extLst>
              <a:ext uri="{FF2B5EF4-FFF2-40B4-BE49-F238E27FC236}">
                <a16:creationId xmlns:a16="http://schemas.microsoft.com/office/drawing/2014/main" id="{EF8F20A0-DD07-0624-175E-98A7D107CB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3578" y="3566211"/>
            <a:ext cx="914400" cy="914400"/>
          </a:xfrm>
          <a:prstGeom prst="rect">
            <a:avLst/>
          </a:prstGeom>
        </p:spPr>
      </p:pic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CCEA527E-9CBF-6280-FAC3-B92CB5D86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8622" y="5462404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5A1E48-53E9-03BB-4C6F-CEC59E938C8B}"/>
              </a:ext>
            </a:extLst>
          </p:cNvPr>
          <p:cNvCxnSpPr>
            <a:cxnSpLocks/>
          </p:cNvCxnSpPr>
          <p:nvPr/>
        </p:nvCxnSpPr>
        <p:spPr>
          <a:xfrm>
            <a:off x="2915176" y="2953565"/>
            <a:ext cx="919857" cy="59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077407-EC47-997C-9421-9DBEA0F9D4A6}"/>
              </a:ext>
            </a:extLst>
          </p:cNvPr>
          <p:cNvCxnSpPr>
            <a:cxnSpLocks/>
          </p:cNvCxnSpPr>
          <p:nvPr/>
        </p:nvCxnSpPr>
        <p:spPr>
          <a:xfrm>
            <a:off x="4836200" y="4005315"/>
            <a:ext cx="1767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2AF64A-A50D-F449-C82B-C3DC9740DE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705161" y="4339768"/>
            <a:ext cx="775319" cy="122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36D79A-9E4A-6C9F-A42B-D5BDC0C37FB5}"/>
              </a:ext>
            </a:extLst>
          </p:cNvPr>
          <p:cNvSpPr txBox="1"/>
          <p:nvPr/>
        </p:nvSpPr>
        <p:spPr>
          <a:xfrm>
            <a:off x="2968655" y="2296230"/>
            <a:ext cx="23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Login/Registration</a:t>
            </a:r>
            <a:endParaRPr lang="en-PK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837ACD-78A5-F9A7-505F-3FE7F93A7891}"/>
              </a:ext>
            </a:extLst>
          </p:cNvPr>
          <p:cNvSpPr txBox="1"/>
          <p:nvPr/>
        </p:nvSpPr>
        <p:spPr>
          <a:xfrm>
            <a:off x="4472761" y="3126178"/>
            <a:ext cx="158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Authentication</a:t>
            </a:r>
            <a:endParaRPr lang="en-PK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C7BBD3-28D4-9257-6E91-AF99647F07DC}"/>
              </a:ext>
            </a:extLst>
          </p:cNvPr>
          <p:cNvSpPr txBox="1"/>
          <p:nvPr/>
        </p:nvSpPr>
        <p:spPr>
          <a:xfrm>
            <a:off x="7163920" y="3260323"/>
            <a:ext cx="130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Chat Screen</a:t>
            </a:r>
            <a:endParaRPr lang="en-P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26964E-325D-3C9D-0BBB-7407F175E779}"/>
              </a:ext>
            </a:extLst>
          </p:cNvPr>
          <p:cNvSpPr txBox="1"/>
          <p:nvPr/>
        </p:nvSpPr>
        <p:spPr>
          <a:xfrm>
            <a:off x="9308858" y="5734938"/>
            <a:ext cx="22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Chat History Database</a:t>
            </a:r>
            <a:endParaRPr lang="en-PK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EA723643-23DE-6899-B88D-8D5E5FCE5A12}"/>
              </a:ext>
            </a:extLst>
          </p:cNvPr>
          <p:cNvSpPr/>
          <p:nvPr/>
        </p:nvSpPr>
        <p:spPr>
          <a:xfrm>
            <a:off x="8010362" y="1902095"/>
            <a:ext cx="940236" cy="9289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3A2F7-94EB-209C-1753-167EBA306921}"/>
              </a:ext>
            </a:extLst>
          </p:cNvPr>
          <p:cNvSpPr txBox="1"/>
          <p:nvPr/>
        </p:nvSpPr>
        <p:spPr>
          <a:xfrm>
            <a:off x="9171808" y="1929615"/>
            <a:ext cx="2881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Privacy and Security Measures</a:t>
            </a:r>
          </a:p>
        </p:txBody>
      </p:sp>
      <p:pic>
        <p:nvPicPr>
          <p:cNvPr id="44" name="Graphic 43" descr="Lock with solid fill">
            <a:extLst>
              <a:ext uri="{FF2B5EF4-FFF2-40B4-BE49-F238E27FC236}">
                <a16:creationId xmlns:a16="http://schemas.microsoft.com/office/drawing/2014/main" id="{46A7C56F-3324-690D-C386-7F522A730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3280" y="1881469"/>
            <a:ext cx="914400" cy="914400"/>
          </a:xfrm>
          <a:prstGeom prst="rect">
            <a:avLst/>
          </a:prstGeom>
        </p:spPr>
      </p:pic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811A0991-9A15-A883-C96B-C433483B0521}"/>
              </a:ext>
            </a:extLst>
          </p:cNvPr>
          <p:cNvCxnSpPr>
            <a:cxnSpLocks/>
            <a:endCxn id="39" idx="2"/>
          </p:cNvCxnSpPr>
          <p:nvPr/>
        </p:nvCxnSpPr>
        <p:spPr>
          <a:xfrm rot="5400000" flipH="1" flipV="1">
            <a:off x="6945898" y="2431049"/>
            <a:ext cx="1128964" cy="9999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1DDEF2D-6C4B-03D4-4401-939FA9295315}"/>
              </a:ext>
            </a:extLst>
          </p:cNvPr>
          <p:cNvCxnSpPr>
            <a:cxnSpLocks/>
            <a:stCxn id="39" idx="5"/>
            <a:endCxn id="24" idx="3"/>
          </p:cNvCxnSpPr>
          <p:nvPr/>
        </p:nvCxnSpPr>
        <p:spPr>
          <a:xfrm rot="5400000">
            <a:off x="7611219" y="2821726"/>
            <a:ext cx="1328444" cy="10749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BFED47-F736-F5F1-A5A0-A9784BE7F4DD}"/>
              </a:ext>
            </a:extLst>
          </p:cNvPr>
          <p:cNvSpPr txBox="1"/>
          <p:nvPr/>
        </p:nvSpPr>
        <p:spPr>
          <a:xfrm>
            <a:off x="3554174" y="5277738"/>
            <a:ext cx="2241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effectLst/>
              </a:rPr>
              <a:t>Therapy and Support</a:t>
            </a:r>
            <a:endParaRPr lang="en-PK" dirty="0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661E64F0-15AE-B8E9-0B51-1E1D8402E29E}"/>
              </a:ext>
            </a:extLst>
          </p:cNvPr>
          <p:cNvSpPr/>
          <p:nvPr/>
        </p:nvSpPr>
        <p:spPr>
          <a:xfrm>
            <a:off x="5719819" y="4953365"/>
            <a:ext cx="940236" cy="9289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pic>
        <p:nvPicPr>
          <p:cNvPr id="61" name="Graphic 60" descr="Open hand with solid fill">
            <a:extLst>
              <a:ext uri="{FF2B5EF4-FFF2-40B4-BE49-F238E27FC236}">
                <a16:creationId xmlns:a16="http://schemas.microsoft.com/office/drawing/2014/main" id="{429043BE-54A2-DCC6-2FD3-98565C028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4916" y="5007712"/>
            <a:ext cx="914400" cy="914400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6E60FB5D-478C-866D-2E3D-50BB5B3C0FDA}"/>
              </a:ext>
            </a:extLst>
          </p:cNvPr>
          <p:cNvCxnSpPr>
            <a:cxnSpLocks/>
            <a:stCxn id="21" idx="3"/>
            <a:endCxn id="59" idx="0"/>
          </p:cNvCxnSpPr>
          <p:nvPr/>
        </p:nvCxnSpPr>
        <p:spPr>
          <a:xfrm rot="5400000">
            <a:off x="6241884" y="4292629"/>
            <a:ext cx="608789" cy="712682"/>
          </a:xfrm>
          <a:prstGeom prst="curvedConnector3">
            <a:avLst>
              <a:gd name="adj1" fmla="val 15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90CB822-5330-194C-30C3-54E817BC2544}"/>
              </a:ext>
            </a:extLst>
          </p:cNvPr>
          <p:cNvCxnSpPr>
            <a:cxnSpLocks/>
            <a:stCxn id="59" idx="6"/>
            <a:endCxn id="21" idx="4"/>
          </p:cNvCxnSpPr>
          <p:nvPr/>
        </p:nvCxnSpPr>
        <p:spPr>
          <a:xfrm flipV="1">
            <a:off x="6660055" y="4480611"/>
            <a:ext cx="574988" cy="9372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7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49C8C8-0D4C-E403-E734-CAA20321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Cabinet Grotesk"/>
                <a:cs typeface="Times New Roman" panose="02020603050405020304" pitchFamily="18" charset="0"/>
              </a:rPr>
              <a:t>Tools &amp; Technologies</a:t>
            </a:r>
            <a:endParaRPr lang="en-GB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C226D83-1B4D-781E-065D-5C92E5FF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514" y="2416857"/>
            <a:ext cx="2937230" cy="8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245FA4-055A-6617-F274-6721A9722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91594" y="4274222"/>
            <a:ext cx="651809" cy="648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121067-A6AA-FEC4-D45E-04839EF354AC}"/>
              </a:ext>
            </a:extLst>
          </p:cNvPr>
          <p:cNvSpPr txBox="1"/>
          <p:nvPr/>
        </p:nvSpPr>
        <p:spPr>
          <a:xfrm>
            <a:off x="3413760" y="4213776"/>
            <a:ext cx="268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Cabinet Grotesk"/>
              </a:rPr>
              <a:t>VS code</a:t>
            </a:r>
            <a:endParaRPr lang="en-GB" sz="4400" dirty="0">
              <a:solidFill>
                <a:schemeClr val="tx1">
                  <a:lumMod val="65000"/>
                  <a:lumOff val="35000"/>
                </a:schemeClr>
              </a:solidFill>
              <a:latin typeface="Cabinet Grotes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CCFBFD-8FAA-18F3-F1DD-F8B8D884A3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92275" y="3940744"/>
            <a:ext cx="2339822" cy="13155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7D1F96-D77A-BC94-3970-C6CFD15CA2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68" y="4213776"/>
            <a:ext cx="911546" cy="9115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CDA69B0-8A1E-EC9A-AFBE-1B405E174D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152" y="2108735"/>
            <a:ext cx="1687970" cy="14139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9457EC4-B1A0-89BC-99EA-DFC46516F5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91" y="2153500"/>
            <a:ext cx="1369197" cy="13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6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0EE2E-970F-7598-D9AE-ADA820508BC7}"/>
              </a:ext>
            </a:extLst>
          </p:cNvPr>
          <p:cNvSpPr txBox="1"/>
          <p:nvPr/>
        </p:nvSpPr>
        <p:spPr>
          <a:xfrm>
            <a:off x="3046476" y="2105557"/>
            <a:ext cx="60960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4400" b="1" dirty="0"/>
              <a:t>Thanks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26681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1080</TotalTime>
  <Words>174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Cabinet Grotesk</vt:lpstr>
      <vt:lpstr>Calibri</vt:lpstr>
      <vt:lpstr>Calibri Light</vt:lpstr>
      <vt:lpstr>Cambria</vt:lpstr>
      <vt:lpstr>Times New Roman</vt:lpstr>
      <vt:lpstr>Office Theme</vt:lpstr>
      <vt:lpstr>1_Office Theme</vt:lpstr>
      <vt:lpstr>Chat-Bot For Mental Health</vt:lpstr>
      <vt:lpstr>Chat-Bot For Mental Health</vt:lpstr>
      <vt:lpstr>Problem</vt:lpstr>
      <vt:lpstr>Solution</vt:lpstr>
      <vt:lpstr>Objectives</vt:lpstr>
      <vt:lpstr>Modules</vt:lpstr>
      <vt:lpstr>Architecture</vt:lpstr>
      <vt:lpstr>Tools &amp; Technologies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20021519-068</dc:creator>
  <cp:lastModifiedBy>Anss</cp:lastModifiedBy>
  <cp:revision>20</cp:revision>
  <dcterms:created xsi:type="dcterms:W3CDTF">2023-11-05T10:48:34Z</dcterms:created>
  <dcterms:modified xsi:type="dcterms:W3CDTF">2023-11-17T05:09:42Z</dcterms:modified>
</cp:coreProperties>
</file>