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867985-7BF2-4EB5-BA6A-8FA2E7A52F5D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7499A-8F20-496F-A2BA-4071B8EE6393}" v="24" dt="2024-08-27T12:15:08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umc123@outlook.com" userId="5b1886af19991a55" providerId="LiveId" clId="{5057499A-8F20-496F-A2BA-4071B8EE6393}"/>
    <pc:docChg chg="undo custSel addSld delSld modSld sldOrd addSection delSection modSection">
      <pc:chgData name="ansumc123@outlook.com" userId="5b1886af19991a55" providerId="LiveId" clId="{5057499A-8F20-496F-A2BA-4071B8EE6393}" dt="2024-08-27T12:14:46.036" v="2066" actId="20577"/>
      <pc:docMkLst>
        <pc:docMk/>
      </pc:docMkLst>
      <pc:sldChg chg="addSp modSp new mod ord modClrScheme chgLayout">
        <pc:chgData name="ansumc123@outlook.com" userId="5b1886af19991a55" providerId="LiveId" clId="{5057499A-8F20-496F-A2BA-4071B8EE6393}" dt="2024-08-27T12:14:46.036" v="2066" actId="20577"/>
        <pc:sldMkLst>
          <pc:docMk/>
          <pc:sldMk cId="495955131" sldId="256"/>
        </pc:sldMkLst>
        <pc:spChg chg="mod ord">
          <ac:chgData name="ansumc123@outlook.com" userId="5b1886af19991a55" providerId="LiveId" clId="{5057499A-8F20-496F-A2BA-4071B8EE6393}" dt="2024-08-25T19:47:15.652" v="187" actId="2711"/>
          <ac:spMkLst>
            <pc:docMk/>
            <pc:sldMk cId="495955131" sldId="256"/>
            <ac:spMk id="2" creationId="{95BE9B4C-2F86-D528-2738-FAED725D02A6}"/>
          </ac:spMkLst>
        </pc:spChg>
        <pc:spChg chg="mod ord">
          <ac:chgData name="ansumc123@outlook.com" userId="5b1886af19991a55" providerId="LiveId" clId="{5057499A-8F20-496F-A2BA-4071B8EE6393}" dt="2024-08-25T19:47:31.618" v="188" actId="2711"/>
          <ac:spMkLst>
            <pc:docMk/>
            <pc:sldMk cId="495955131" sldId="256"/>
            <ac:spMk id="3" creationId="{6315F9BA-7389-C8EC-2117-D76827A99671}"/>
          </ac:spMkLst>
        </pc:spChg>
        <pc:spChg chg="add mod">
          <ac:chgData name="ansumc123@outlook.com" userId="5b1886af19991a55" providerId="LiveId" clId="{5057499A-8F20-496F-A2BA-4071B8EE6393}" dt="2024-08-27T12:14:46.036" v="2066" actId="20577"/>
          <ac:spMkLst>
            <pc:docMk/>
            <pc:sldMk cId="495955131" sldId="256"/>
            <ac:spMk id="4" creationId="{3B8E18B4-AA56-DED4-A0A5-9E0FB96CB87E}"/>
          </ac:spMkLst>
        </pc:spChg>
      </pc:sldChg>
      <pc:sldChg chg="modSp new mod">
        <pc:chgData name="ansumc123@outlook.com" userId="5b1886af19991a55" providerId="LiveId" clId="{5057499A-8F20-496F-A2BA-4071B8EE6393}" dt="2024-08-26T06:20:00.069" v="1565" actId="20577"/>
        <pc:sldMkLst>
          <pc:docMk/>
          <pc:sldMk cId="1694590431" sldId="257"/>
        </pc:sldMkLst>
        <pc:spChg chg="mod">
          <ac:chgData name="ansumc123@outlook.com" userId="5b1886af19991a55" providerId="LiveId" clId="{5057499A-8F20-496F-A2BA-4071B8EE6393}" dt="2024-08-25T19:59:59.659" v="320" actId="122"/>
          <ac:spMkLst>
            <pc:docMk/>
            <pc:sldMk cId="1694590431" sldId="257"/>
            <ac:spMk id="2" creationId="{E1095C67-3718-55C8-1393-01C677C28CEF}"/>
          </ac:spMkLst>
        </pc:spChg>
        <pc:spChg chg="mod">
          <ac:chgData name="ansumc123@outlook.com" userId="5b1886af19991a55" providerId="LiveId" clId="{5057499A-8F20-496F-A2BA-4071B8EE6393}" dt="2024-08-26T06:20:00.069" v="1565" actId="20577"/>
          <ac:spMkLst>
            <pc:docMk/>
            <pc:sldMk cId="1694590431" sldId="257"/>
            <ac:spMk id="3" creationId="{EEB1F8A8-7AF5-AE0F-80D8-5DF5B95CC4C0}"/>
          </ac:spMkLst>
        </pc:spChg>
      </pc:sldChg>
      <pc:sldChg chg="addSp delSp modSp add del mod">
        <pc:chgData name="ansumc123@outlook.com" userId="5b1886af19991a55" providerId="LiveId" clId="{5057499A-8F20-496F-A2BA-4071B8EE6393}" dt="2024-08-25T19:58:12.723" v="226" actId="2696"/>
        <pc:sldMkLst>
          <pc:docMk/>
          <pc:sldMk cId="2809085440" sldId="258"/>
        </pc:sldMkLst>
        <pc:spChg chg="mod">
          <ac:chgData name="ansumc123@outlook.com" userId="5b1886af19991a55" providerId="LiveId" clId="{5057499A-8F20-496F-A2BA-4071B8EE6393}" dt="2024-08-25T19:49:00.232" v="200" actId="20577"/>
          <ac:spMkLst>
            <pc:docMk/>
            <pc:sldMk cId="2809085440" sldId="258"/>
            <ac:spMk id="2" creationId="{E1095C67-3718-55C8-1393-01C677C28CEF}"/>
          </ac:spMkLst>
        </pc:spChg>
        <pc:spChg chg="del mod">
          <ac:chgData name="ansumc123@outlook.com" userId="5b1886af19991a55" providerId="LiveId" clId="{5057499A-8F20-496F-A2BA-4071B8EE6393}" dt="2024-08-25T19:56:21.386" v="213"/>
          <ac:spMkLst>
            <pc:docMk/>
            <pc:sldMk cId="2809085440" sldId="258"/>
            <ac:spMk id="3" creationId="{EEB1F8A8-7AF5-AE0F-80D8-5DF5B95CC4C0}"/>
          </ac:spMkLst>
        </pc:spChg>
        <pc:spChg chg="add mod">
          <ac:chgData name="ansumc123@outlook.com" userId="5b1886af19991a55" providerId="LiveId" clId="{5057499A-8F20-496F-A2BA-4071B8EE6393}" dt="2024-08-25T19:58:02.502" v="225" actId="14100"/>
          <ac:spMkLst>
            <pc:docMk/>
            <pc:sldMk cId="2809085440" sldId="258"/>
            <ac:spMk id="4" creationId="{174A829D-BF8F-176C-DD15-F6E0528D51B7}"/>
          </ac:spMkLst>
        </pc:spChg>
      </pc:sldChg>
      <pc:sldChg chg="modSp add mod">
        <pc:chgData name="ansumc123@outlook.com" userId="5b1886af19991a55" providerId="LiveId" clId="{5057499A-8F20-496F-A2BA-4071B8EE6393}" dt="2024-08-26T06:20:09.227" v="1566" actId="255"/>
        <pc:sldMkLst>
          <pc:docMk/>
          <pc:sldMk cId="2810941995" sldId="258"/>
        </pc:sldMkLst>
        <pc:spChg chg="mod">
          <ac:chgData name="ansumc123@outlook.com" userId="5b1886af19991a55" providerId="LiveId" clId="{5057499A-8F20-496F-A2BA-4071B8EE6393}" dt="2024-08-25T19:59:52.416" v="319" actId="122"/>
          <ac:spMkLst>
            <pc:docMk/>
            <pc:sldMk cId="2810941995" sldId="258"/>
            <ac:spMk id="2" creationId="{E1095C67-3718-55C8-1393-01C677C28CEF}"/>
          </ac:spMkLst>
        </pc:spChg>
        <pc:spChg chg="mod">
          <ac:chgData name="ansumc123@outlook.com" userId="5b1886af19991a55" providerId="LiveId" clId="{5057499A-8F20-496F-A2BA-4071B8EE6393}" dt="2024-08-26T06:20:09.227" v="1566" actId="255"/>
          <ac:spMkLst>
            <pc:docMk/>
            <pc:sldMk cId="2810941995" sldId="258"/>
            <ac:spMk id="3" creationId="{EEB1F8A8-7AF5-AE0F-80D8-5DF5B95CC4C0}"/>
          </ac:spMkLst>
        </pc:spChg>
      </pc:sldChg>
      <pc:sldChg chg="modSp add mod">
        <pc:chgData name="ansumc123@outlook.com" userId="5b1886af19991a55" providerId="LiveId" clId="{5057499A-8F20-496F-A2BA-4071B8EE6393}" dt="2024-08-26T06:20:21.467" v="1567" actId="255"/>
        <pc:sldMkLst>
          <pc:docMk/>
          <pc:sldMk cId="1428018281" sldId="259"/>
        </pc:sldMkLst>
        <pc:spChg chg="mod">
          <ac:chgData name="ansumc123@outlook.com" userId="5b1886af19991a55" providerId="LiveId" clId="{5057499A-8F20-496F-A2BA-4071B8EE6393}" dt="2024-08-25T20:03:57.346" v="349" actId="20577"/>
          <ac:spMkLst>
            <pc:docMk/>
            <pc:sldMk cId="1428018281" sldId="259"/>
            <ac:spMk id="2" creationId="{E1095C67-3718-55C8-1393-01C677C28CEF}"/>
          </ac:spMkLst>
        </pc:spChg>
        <pc:spChg chg="mod">
          <ac:chgData name="ansumc123@outlook.com" userId="5b1886af19991a55" providerId="LiveId" clId="{5057499A-8F20-496F-A2BA-4071B8EE6393}" dt="2024-08-26T06:20:21.467" v="1567" actId="255"/>
          <ac:spMkLst>
            <pc:docMk/>
            <pc:sldMk cId="1428018281" sldId="259"/>
            <ac:spMk id="3" creationId="{EEB1F8A8-7AF5-AE0F-80D8-5DF5B95CC4C0}"/>
          </ac:spMkLst>
        </pc:spChg>
      </pc:sldChg>
      <pc:sldChg chg="addSp modSp add mod">
        <pc:chgData name="ansumc123@outlook.com" userId="5b1886af19991a55" providerId="LiveId" clId="{5057499A-8F20-496F-A2BA-4071B8EE6393}" dt="2024-08-26T07:24:17.811" v="1853" actId="14100"/>
        <pc:sldMkLst>
          <pc:docMk/>
          <pc:sldMk cId="2587182829" sldId="260"/>
        </pc:sldMkLst>
        <pc:spChg chg="mod">
          <ac:chgData name="ansumc123@outlook.com" userId="5b1886af19991a55" providerId="LiveId" clId="{5057499A-8F20-496F-A2BA-4071B8EE6393}" dt="2024-08-25T20:10:08.654" v="409" actId="20577"/>
          <ac:spMkLst>
            <pc:docMk/>
            <pc:sldMk cId="2587182829" sldId="260"/>
            <ac:spMk id="2" creationId="{E1095C67-3718-55C8-1393-01C677C28CEF}"/>
          </ac:spMkLst>
        </pc:spChg>
        <pc:spChg chg="mod">
          <ac:chgData name="ansumc123@outlook.com" userId="5b1886af19991a55" providerId="LiveId" clId="{5057499A-8F20-496F-A2BA-4071B8EE6393}" dt="2024-08-26T06:20:57.289" v="1571" actId="255"/>
          <ac:spMkLst>
            <pc:docMk/>
            <pc:sldMk cId="2587182829" sldId="260"/>
            <ac:spMk id="3" creationId="{EEB1F8A8-7AF5-AE0F-80D8-5DF5B95CC4C0}"/>
          </ac:spMkLst>
        </pc:spChg>
        <pc:picChg chg="add mod modCrop">
          <ac:chgData name="ansumc123@outlook.com" userId="5b1886af19991a55" providerId="LiveId" clId="{5057499A-8F20-496F-A2BA-4071B8EE6393}" dt="2024-08-26T07:24:17.811" v="1853" actId="14100"/>
          <ac:picMkLst>
            <pc:docMk/>
            <pc:sldMk cId="2587182829" sldId="260"/>
            <ac:picMk id="5" creationId="{AAB4183D-E40B-694E-554C-8B6875ADB9EF}"/>
          </ac:picMkLst>
        </pc:picChg>
      </pc:sldChg>
      <pc:sldChg chg="addSp delSp modSp add mod modClrScheme chgLayout">
        <pc:chgData name="ansumc123@outlook.com" userId="5b1886af19991a55" providerId="LiveId" clId="{5057499A-8F20-496F-A2BA-4071B8EE6393}" dt="2024-08-26T06:20:49.044" v="1570" actId="14100"/>
        <pc:sldMkLst>
          <pc:docMk/>
          <pc:sldMk cId="1499244585" sldId="261"/>
        </pc:sldMkLst>
        <pc:spChg chg="mod ord">
          <ac:chgData name="ansumc123@outlook.com" userId="5b1886af19991a55" providerId="LiveId" clId="{5057499A-8F20-496F-A2BA-4071B8EE6393}" dt="2024-08-25T20:14:00.699" v="440" actId="700"/>
          <ac:spMkLst>
            <pc:docMk/>
            <pc:sldMk cId="1499244585" sldId="261"/>
            <ac:spMk id="2" creationId="{E1095C67-3718-55C8-1393-01C677C28CEF}"/>
          </ac:spMkLst>
        </pc:spChg>
        <pc:spChg chg="add del mod ord">
          <ac:chgData name="ansumc123@outlook.com" userId="5b1886af19991a55" providerId="LiveId" clId="{5057499A-8F20-496F-A2BA-4071B8EE6393}" dt="2024-08-25T20:14:00.699" v="440" actId="700"/>
          <ac:spMkLst>
            <pc:docMk/>
            <pc:sldMk cId="1499244585" sldId="261"/>
            <ac:spMk id="3" creationId="{EEB1F8A8-7AF5-AE0F-80D8-5DF5B95CC4C0}"/>
          </ac:spMkLst>
        </pc:spChg>
        <pc:spChg chg="add del mod ord">
          <ac:chgData name="ansumc123@outlook.com" userId="5b1886af19991a55" providerId="LiveId" clId="{5057499A-8F20-496F-A2BA-4071B8EE6393}" dt="2024-08-25T20:13:42.386" v="439" actId="700"/>
          <ac:spMkLst>
            <pc:docMk/>
            <pc:sldMk cId="1499244585" sldId="261"/>
            <ac:spMk id="4" creationId="{9B83F3BD-0E85-1FBB-5B3C-C47885B8C02F}"/>
          </ac:spMkLst>
        </pc:spChg>
        <pc:spChg chg="add del mod ord">
          <ac:chgData name="ansumc123@outlook.com" userId="5b1886af19991a55" providerId="LiveId" clId="{5057499A-8F20-496F-A2BA-4071B8EE6393}" dt="2024-08-25T20:13:42.386" v="439" actId="700"/>
          <ac:spMkLst>
            <pc:docMk/>
            <pc:sldMk cId="1499244585" sldId="261"/>
            <ac:spMk id="5" creationId="{F3915002-5E5A-05B4-BE29-7DF8C51201C8}"/>
          </ac:spMkLst>
        </pc:spChg>
        <pc:spChg chg="add del mod">
          <ac:chgData name="ansumc123@outlook.com" userId="5b1886af19991a55" providerId="LiveId" clId="{5057499A-8F20-496F-A2BA-4071B8EE6393}" dt="2024-08-25T20:12:56.988" v="434" actId="22"/>
          <ac:spMkLst>
            <pc:docMk/>
            <pc:sldMk cId="1499244585" sldId="261"/>
            <ac:spMk id="7" creationId="{B9ED9443-48B9-9384-8424-6B5B59D16BFA}"/>
          </ac:spMkLst>
        </pc:spChg>
        <pc:spChg chg="add del mod ord">
          <ac:chgData name="ansumc123@outlook.com" userId="5b1886af19991a55" providerId="LiveId" clId="{5057499A-8F20-496F-A2BA-4071B8EE6393}" dt="2024-08-25T20:13:37.513" v="438" actId="700"/>
          <ac:spMkLst>
            <pc:docMk/>
            <pc:sldMk cId="1499244585" sldId="261"/>
            <ac:spMk id="8" creationId="{6F7E286B-3B34-B3C1-8228-9123AE3B81E0}"/>
          </ac:spMkLst>
        </pc:spChg>
        <pc:spChg chg="add del mod ord">
          <ac:chgData name="ansumc123@outlook.com" userId="5b1886af19991a55" providerId="LiveId" clId="{5057499A-8F20-496F-A2BA-4071B8EE6393}" dt="2024-08-25T20:13:37.513" v="438" actId="700"/>
          <ac:spMkLst>
            <pc:docMk/>
            <pc:sldMk cId="1499244585" sldId="261"/>
            <ac:spMk id="9" creationId="{4918A77D-F5B6-9640-405A-AD94C0C378B4}"/>
          </ac:spMkLst>
        </pc:spChg>
        <pc:spChg chg="add del mod ord">
          <ac:chgData name="ansumc123@outlook.com" userId="5b1886af19991a55" providerId="LiveId" clId="{5057499A-8F20-496F-A2BA-4071B8EE6393}" dt="2024-08-25T20:13:37.513" v="438" actId="700"/>
          <ac:spMkLst>
            <pc:docMk/>
            <pc:sldMk cId="1499244585" sldId="261"/>
            <ac:spMk id="10" creationId="{32DC4BAC-D0A7-9120-1A1C-7D89C8451CD0}"/>
          </ac:spMkLst>
        </pc:spChg>
        <pc:spChg chg="add del mod ord">
          <ac:chgData name="ansumc123@outlook.com" userId="5b1886af19991a55" providerId="LiveId" clId="{5057499A-8F20-496F-A2BA-4071B8EE6393}" dt="2024-08-25T20:13:37.513" v="438" actId="700"/>
          <ac:spMkLst>
            <pc:docMk/>
            <pc:sldMk cId="1499244585" sldId="261"/>
            <ac:spMk id="11" creationId="{889B882B-0D5E-914A-F87C-27A35D2BBD12}"/>
          </ac:spMkLst>
        </pc:spChg>
        <pc:spChg chg="add mod ord">
          <ac:chgData name="ansumc123@outlook.com" userId="5b1886af19991a55" providerId="LiveId" clId="{5057499A-8F20-496F-A2BA-4071B8EE6393}" dt="2024-08-25T20:25:29.328" v="981" actId="12"/>
          <ac:spMkLst>
            <pc:docMk/>
            <pc:sldMk cId="1499244585" sldId="261"/>
            <ac:spMk id="12" creationId="{2E6F05F7-1EAB-F6AE-05F9-2B871079032C}"/>
          </ac:spMkLst>
        </pc:spChg>
        <pc:spChg chg="add mod ord">
          <ac:chgData name="ansumc123@outlook.com" userId="5b1886af19991a55" providerId="LiveId" clId="{5057499A-8F20-496F-A2BA-4071B8EE6393}" dt="2024-08-25T20:26:18.613" v="1079" actId="20577"/>
          <ac:spMkLst>
            <pc:docMk/>
            <pc:sldMk cId="1499244585" sldId="261"/>
            <ac:spMk id="13" creationId="{2C68120B-DE71-C5CF-8507-AF1A03C14DA3}"/>
          </ac:spMkLst>
        </pc:spChg>
        <pc:spChg chg="add del">
          <ac:chgData name="ansumc123@outlook.com" userId="5b1886af19991a55" providerId="LiveId" clId="{5057499A-8F20-496F-A2BA-4071B8EE6393}" dt="2024-08-25T20:14:28.389" v="442" actId="22"/>
          <ac:spMkLst>
            <pc:docMk/>
            <pc:sldMk cId="1499244585" sldId="261"/>
            <ac:spMk id="15" creationId="{2827CF4A-4DC1-BBA3-157A-54C6FFBE2757}"/>
          </ac:spMkLst>
        </pc:spChg>
        <pc:spChg chg="add mod">
          <ac:chgData name="ansumc123@outlook.com" userId="5b1886af19991a55" providerId="LiveId" clId="{5057499A-8F20-496F-A2BA-4071B8EE6393}" dt="2024-08-26T06:20:49.044" v="1570" actId="14100"/>
          <ac:spMkLst>
            <pc:docMk/>
            <pc:sldMk cId="1499244585" sldId="261"/>
            <ac:spMk id="16" creationId="{10029E9A-D7BC-21A6-F84B-7D6F2F32BC26}"/>
          </ac:spMkLst>
        </pc:spChg>
      </pc:sldChg>
      <pc:sldChg chg="addSp delSp modSp add mod">
        <pc:chgData name="ansumc123@outlook.com" userId="5b1886af19991a55" providerId="LiveId" clId="{5057499A-8F20-496F-A2BA-4071B8EE6393}" dt="2024-08-26T07:24:23.338" v="1854" actId="14100"/>
        <pc:sldMkLst>
          <pc:docMk/>
          <pc:sldMk cId="2422022468" sldId="262"/>
        </pc:sldMkLst>
        <pc:spChg chg="mod">
          <ac:chgData name="ansumc123@outlook.com" userId="5b1886af19991a55" providerId="LiveId" clId="{5057499A-8F20-496F-A2BA-4071B8EE6393}" dt="2024-08-26T06:21:20.693" v="1577" actId="20577"/>
          <ac:spMkLst>
            <pc:docMk/>
            <pc:sldMk cId="2422022468" sldId="262"/>
            <ac:spMk id="3" creationId="{EEB1F8A8-7AF5-AE0F-80D8-5DF5B95CC4C0}"/>
          </ac:spMkLst>
        </pc:spChg>
        <pc:picChg chg="del">
          <ac:chgData name="ansumc123@outlook.com" userId="5b1886af19991a55" providerId="LiveId" clId="{5057499A-8F20-496F-A2BA-4071B8EE6393}" dt="2024-08-25T21:05:51.216" v="1315" actId="478"/>
          <ac:picMkLst>
            <pc:docMk/>
            <pc:sldMk cId="2422022468" sldId="262"/>
            <ac:picMk id="5" creationId="{AAB4183D-E40B-694E-554C-8B6875ADB9EF}"/>
          </ac:picMkLst>
        </pc:picChg>
        <pc:picChg chg="add del mod modCrop">
          <ac:chgData name="ansumc123@outlook.com" userId="5b1886af19991a55" providerId="LiveId" clId="{5057499A-8F20-496F-A2BA-4071B8EE6393}" dt="2024-08-25T21:08:58.844" v="1323" actId="478"/>
          <ac:picMkLst>
            <pc:docMk/>
            <pc:sldMk cId="2422022468" sldId="262"/>
            <ac:picMk id="6" creationId="{CD341DE4-E330-B6CB-F36F-2CBAE95EDCFF}"/>
          </ac:picMkLst>
        </pc:picChg>
        <pc:picChg chg="add mod modCrop">
          <ac:chgData name="ansumc123@outlook.com" userId="5b1886af19991a55" providerId="LiveId" clId="{5057499A-8F20-496F-A2BA-4071B8EE6393}" dt="2024-08-26T07:24:23.338" v="1854" actId="14100"/>
          <ac:picMkLst>
            <pc:docMk/>
            <pc:sldMk cId="2422022468" sldId="262"/>
            <ac:picMk id="8" creationId="{3F433947-A2C7-5A27-1009-F668D8F7E1F4}"/>
          </ac:picMkLst>
        </pc:picChg>
      </pc:sldChg>
      <pc:sldChg chg="addSp delSp modSp add mod">
        <pc:chgData name="ansumc123@outlook.com" userId="5b1886af19991a55" providerId="LiveId" clId="{5057499A-8F20-496F-A2BA-4071B8EE6393}" dt="2024-08-26T07:24:01.027" v="1851" actId="732"/>
        <pc:sldMkLst>
          <pc:docMk/>
          <pc:sldMk cId="2077724045" sldId="263"/>
        </pc:sldMkLst>
        <pc:spChg chg="mod">
          <ac:chgData name="ansumc123@outlook.com" userId="5b1886af19991a55" providerId="LiveId" clId="{5057499A-8F20-496F-A2BA-4071B8EE6393}" dt="2024-08-26T06:21:30.064" v="1578" actId="255"/>
          <ac:spMkLst>
            <pc:docMk/>
            <pc:sldMk cId="2077724045" sldId="263"/>
            <ac:spMk id="3" creationId="{EEB1F8A8-7AF5-AE0F-80D8-5DF5B95CC4C0}"/>
          </ac:spMkLst>
        </pc:spChg>
        <pc:picChg chg="add mod modCrop">
          <ac:chgData name="ansumc123@outlook.com" userId="5b1886af19991a55" providerId="LiveId" clId="{5057499A-8F20-496F-A2BA-4071B8EE6393}" dt="2024-08-26T07:23:46.605" v="1848" actId="14100"/>
          <ac:picMkLst>
            <pc:docMk/>
            <pc:sldMk cId="2077724045" sldId="263"/>
            <ac:picMk id="5" creationId="{F59ED5A9-C10F-5C11-2489-94DC40A3E60E}"/>
          </ac:picMkLst>
        </pc:picChg>
        <pc:picChg chg="add mod modCrop">
          <ac:chgData name="ansumc123@outlook.com" userId="5b1886af19991a55" providerId="LiveId" clId="{5057499A-8F20-496F-A2BA-4071B8EE6393}" dt="2024-08-26T07:24:01.027" v="1851" actId="732"/>
          <ac:picMkLst>
            <pc:docMk/>
            <pc:sldMk cId="2077724045" sldId="263"/>
            <ac:picMk id="7" creationId="{78514A96-5042-D81E-69CC-597834514787}"/>
          </ac:picMkLst>
        </pc:picChg>
        <pc:picChg chg="del">
          <ac:chgData name="ansumc123@outlook.com" userId="5b1886af19991a55" providerId="LiveId" clId="{5057499A-8F20-496F-A2BA-4071B8EE6393}" dt="2024-08-26T05:45:22.434" v="1342" actId="478"/>
          <ac:picMkLst>
            <pc:docMk/>
            <pc:sldMk cId="2077724045" sldId="263"/>
            <ac:picMk id="8" creationId="{3F433947-A2C7-5A27-1009-F668D8F7E1F4}"/>
          </ac:picMkLst>
        </pc:picChg>
      </pc:sldChg>
      <pc:sldChg chg="addSp delSp modSp add mod">
        <pc:chgData name="ansumc123@outlook.com" userId="5b1886af19991a55" providerId="LiveId" clId="{5057499A-8F20-496F-A2BA-4071B8EE6393}" dt="2024-08-26T07:24:39.363" v="1857" actId="14100"/>
        <pc:sldMkLst>
          <pc:docMk/>
          <pc:sldMk cId="1484452689" sldId="264"/>
        </pc:sldMkLst>
        <pc:spChg chg="mod">
          <ac:chgData name="ansumc123@outlook.com" userId="5b1886af19991a55" providerId="LiveId" clId="{5057499A-8F20-496F-A2BA-4071B8EE6393}" dt="2024-08-26T06:21:39.436" v="1579" actId="255"/>
          <ac:spMkLst>
            <pc:docMk/>
            <pc:sldMk cId="1484452689" sldId="264"/>
            <ac:spMk id="3" creationId="{EEB1F8A8-7AF5-AE0F-80D8-5DF5B95CC4C0}"/>
          </ac:spMkLst>
        </pc:spChg>
        <pc:picChg chg="del">
          <ac:chgData name="ansumc123@outlook.com" userId="5b1886af19991a55" providerId="LiveId" clId="{5057499A-8F20-496F-A2BA-4071B8EE6393}" dt="2024-08-26T06:04:26.781" v="1496" actId="478"/>
          <ac:picMkLst>
            <pc:docMk/>
            <pc:sldMk cId="1484452689" sldId="264"/>
            <ac:picMk id="5" creationId="{F59ED5A9-C10F-5C11-2489-94DC40A3E60E}"/>
          </ac:picMkLst>
        </pc:picChg>
        <pc:picChg chg="add mod modCrop">
          <ac:chgData name="ansumc123@outlook.com" userId="5b1886af19991a55" providerId="LiveId" clId="{5057499A-8F20-496F-A2BA-4071B8EE6393}" dt="2024-08-26T07:24:39.363" v="1857" actId="14100"/>
          <ac:picMkLst>
            <pc:docMk/>
            <pc:sldMk cId="1484452689" sldId="264"/>
            <ac:picMk id="6" creationId="{F00AD30E-7790-0FFB-7DED-99C296FA9377}"/>
          </ac:picMkLst>
        </pc:picChg>
        <pc:picChg chg="del">
          <ac:chgData name="ansumc123@outlook.com" userId="5b1886af19991a55" providerId="LiveId" clId="{5057499A-8F20-496F-A2BA-4071B8EE6393}" dt="2024-08-26T06:04:29.214" v="1497" actId="478"/>
          <ac:picMkLst>
            <pc:docMk/>
            <pc:sldMk cId="1484452689" sldId="264"/>
            <ac:picMk id="7" creationId="{78514A96-5042-D81E-69CC-597834514787}"/>
          </ac:picMkLst>
        </pc:picChg>
      </pc:sldChg>
      <pc:sldChg chg="addSp delSp modSp add mod">
        <pc:chgData name="ansumc123@outlook.com" userId="5b1886af19991a55" providerId="LiveId" clId="{5057499A-8F20-496F-A2BA-4071B8EE6393}" dt="2024-08-26T07:24:53.313" v="1859" actId="14100"/>
        <pc:sldMkLst>
          <pc:docMk/>
          <pc:sldMk cId="977260874" sldId="265"/>
        </pc:sldMkLst>
        <pc:spChg chg="mod">
          <ac:chgData name="ansumc123@outlook.com" userId="5b1886af19991a55" providerId="LiveId" clId="{5057499A-8F20-496F-A2BA-4071B8EE6393}" dt="2024-08-26T06:27:18.266" v="1614" actId="14100"/>
          <ac:spMkLst>
            <pc:docMk/>
            <pc:sldMk cId="977260874" sldId="265"/>
            <ac:spMk id="3" creationId="{EEB1F8A8-7AF5-AE0F-80D8-5DF5B95CC4C0}"/>
          </ac:spMkLst>
        </pc:spChg>
        <pc:graphicFrameChg chg="add del mod modGraphic">
          <ac:chgData name="ansumc123@outlook.com" userId="5b1886af19991a55" providerId="LiveId" clId="{5057499A-8F20-496F-A2BA-4071B8EE6393}" dt="2024-08-26T06:24:28.554" v="1585" actId="478"/>
          <ac:graphicFrameMkLst>
            <pc:docMk/>
            <pc:sldMk cId="977260874" sldId="265"/>
            <ac:graphicFrameMk id="4" creationId="{F545B5FB-61D8-441D-86DC-1453F312B58F}"/>
          </ac:graphicFrameMkLst>
        </pc:graphicFrameChg>
        <pc:graphicFrameChg chg="add mod modGraphic">
          <ac:chgData name="ansumc123@outlook.com" userId="5b1886af19991a55" providerId="LiveId" clId="{5057499A-8F20-496F-A2BA-4071B8EE6393}" dt="2024-08-26T07:24:53.313" v="1859" actId="14100"/>
          <ac:graphicFrameMkLst>
            <pc:docMk/>
            <pc:sldMk cId="977260874" sldId="265"/>
            <ac:graphicFrameMk id="5" creationId="{F545B5FB-61D8-441D-86DC-1453F312B58F}"/>
          </ac:graphicFrameMkLst>
        </pc:graphicFrameChg>
        <pc:picChg chg="del">
          <ac:chgData name="ansumc123@outlook.com" userId="5b1886af19991a55" providerId="LiveId" clId="{5057499A-8F20-496F-A2BA-4071B8EE6393}" dt="2024-08-26T06:12:38.488" v="1560" actId="478"/>
          <ac:picMkLst>
            <pc:docMk/>
            <pc:sldMk cId="977260874" sldId="265"/>
            <ac:picMk id="6" creationId="{F00AD30E-7790-0FFB-7DED-99C296FA9377}"/>
          </ac:picMkLst>
        </pc:picChg>
      </pc:sldChg>
      <pc:sldChg chg="addSp delSp modSp add mod">
        <pc:chgData name="ansumc123@outlook.com" userId="5b1886af19991a55" providerId="LiveId" clId="{5057499A-8F20-496F-A2BA-4071B8EE6393}" dt="2024-08-26T07:25:01.719" v="1860" actId="14100"/>
        <pc:sldMkLst>
          <pc:docMk/>
          <pc:sldMk cId="777459013" sldId="266"/>
        </pc:sldMkLst>
        <pc:spChg chg="mod">
          <ac:chgData name="ansumc123@outlook.com" userId="5b1886af19991a55" providerId="LiveId" clId="{5057499A-8F20-496F-A2BA-4071B8EE6393}" dt="2024-08-26T06:29:18.694" v="1683" actId="20577"/>
          <ac:spMkLst>
            <pc:docMk/>
            <pc:sldMk cId="777459013" sldId="266"/>
            <ac:spMk id="3" creationId="{EEB1F8A8-7AF5-AE0F-80D8-5DF5B95CC4C0}"/>
          </ac:spMkLst>
        </pc:spChg>
        <pc:graphicFrameChg chg="del mod">
          <ac:chgData name="ansumc123@outlook.com" userId="5b1886af19991a55" providerId="LiveId" clId="{5057499A-8F20-496F-A2BA-4071B8EE6393}" dt="2024-08-26T06:28:15.064" v="1652" actId="478"/>
          <ac:graphicFrameMkLst>
            <pc:docMk/>
            <pc:sldMk cId="777459013" sldId="266"/>
            <ac:graphicFrameMk id="5" creationId="{F545B5FB-61D8-441D-86DC-1453F312B58F}"/>
          </ac:graphicFrameMkLst>
        </pc:graphicFrameChg>
        <pc:picChg chg="add mod">
          <ac:chgData name="ansumc123@outlook.com" userId="5b1886af19991a55" providerId="LiveId" clId="{5057499A-8F20-496F-A2BA-4071B8EE6393}" dt="2024-08-26T06:40:28.988" v="1691" actId="1076"/>
          <ac:picMkLst>
            <pc:docMk/>
            <pc:sldMk cId="777459013" sldId="266"/>
            <ac:picMk id="6" creationId="{A1245ACD-29E6-C4DC-D783-088D959789C0}"/>
          </ac:picMkLst>
        </pc:picChg>
        <pc:picChg chg="add mod">
          <ac:chgData name="ansumc123@outlook.com" userId="5b1886af19991a55" providerId="LiveId" clId="{5057499A-8F20-496F-A2BA-4071B8EE6393}" dt="2024-08-26T07:25:01.719" v="1860" actId="14100"/>
          <ac:picMkLst>
            <pc:docMk/>
            <pc:sldMk cId="777459013" sldId="266"/>
            <ac:picMk id="8" creationId="{B3B5E656-E65A-08BF-5A8B-1CD83293F35F}"/>
          </ac:picMkLst>
        </pc:picChg>
      </pc:sldChg>
      <pc:sldChg chg="addSp delSp modSp add mod">
        <pc:chgData name="ansumc123@outlook.com" userId="5b1886af19991a55" providerId="LiveId" clId="{5057499A-8F20-496F-A2BA-4071B8EE6393}" dt="2024-08-26T07:25:11.299" v="1861" actId="14100"/>
        <pc:sldMkLst>
          <pc:docMk/>
          <pc:sldMk cId="2305289120" sldId="267"/>
        </pc:sldMkLst>
        <pc:spChg chg="mod">
          <ac:chgData name="ansumc123@outlook.com" userId="5b1886af19991a55" providerId="LiveId" clId="{5057499A-8F20-496F-A2BA-4071B8EE6393}" dt="2024-08-26T06:42:17.054" v="1695" actId="20577"/>
          <ac:spMkLst>
            <pc:docMk/>
            <pc:sldMk cId="2305289120" sldId="267"/>
            <ac:spMk id="3" creationId="{EEB1F8A8-7AF5-AE0F-80D8-5DF5B95CC4C0}"/>
          </ac:spMkLst>
        </pc:spChg>
        <pc:picChg chg="add mod">
          <ac:chgData name="ansumc123@outlook.com" userId="5b1886af19991a55" providerId="LiveId" clId="{5057499A-8F20-496F-A2BA-4071B8EE6393}" dt="2024-08-26T06:52:07.613" v="1699" actId="14100"/>
          <ac:picMkLst>
            <pc:docMk/>
            <pc:sldMk cId="2305289120" sldId="267"/>
            <ac:picMk id="5" creationId="{05761B78-CF38-291C-3A77-313B461BB42F}"/>
          </ac:picMkLst>
        </pc:picChg>
        <pc:picChg chg="add mod">
          <ac:chgData name="ansumc123@outlook.com" userId="5b1886af19991a55" providerId="LiveId" clId="{5057499A-8F20-496F-A2BA-4071B8EE6393}" dt="2024-08-26T07:25:11.299" v="1861" actId="14100"/>
          <ac:picMkLst>
            <pc:docMk/>
            <pc:sldMk cId="2305289120" sldId="267"/>
            <ac:picMk id="6" creationId="{5A3F719F-9E6A-D5F6-3BC9-6B78C6431F72}"/>
          </ac:picMkLst>
        </pc:picChg>
        <pc:picChg chg="del">
          <ac:chgData name="ansumc123@outlook.com" userId="5b1886af19991a55" providerId="LiveId" clId="{5057499A-8F20-496F-A2BA-4071B8EE6393}" dt="2024-08-26T06:51:57.846" v="1696" actId="478"/>
          <ac:picMkLst>
            <pc:docMk/>
            <pc:sldMk cId="2305289120" sldId="267"/>
            <ac:picMk id="6" creationId="{A1245ACD-29E6-C4DC-D783-088D959789C0}"/>
          </ac:picMkLst>
        </pc:picChg>
        <pc:picChg chg="del">
          <ac:chgData name="ansumc123@outlook.com" userId="5b1886af19991a55" providerId="LiveId" clId="{5057499A-8F20-496F-A2BA-4071B8EE6393}" dt="2024-08-26T06:52:12.981" v="1700" actId="478"/>
          <ac:picMkLst>
            <pc:docMk/>
            <pc:sldMk cId="2305289120" sldId="267"/>
            <ac:picMk id="8" creationId="{B3B5E656-E65A-08BF-5A8B-1CD83293F35F}"/>
          </ac:picMkLst>
        </pc:picChg>
      </pc:sldChg>
      <pc:sldChg chg="addSp delSp modSp add mod">
        <pc:chgData name="ansumc123@outlook.com" userId="5b1886af19991a55" providerId="LiveId" clId="{5057499A-8F20-496F-A2BA-4071B8EE6393}" dt="2024-08-26T07:25:45.240" v="1866" actId="18131"/>
        <pc:sldMkLst>
          <pc:docMk/>
          <pc:sldMk cId="1844376036" sldId="268"/>
        </pc:sldMkLst>
        <pc:spChg chg="mod">
          <ac:chgData name="ansumc123@outlook.com" userId="5b1886af19991a55" providerId="LiveId" clId="{5057499A-8F20-496F-A2BA-4071B8EE6393}" dt="2024-08-26T07:09:45.378" v="1706" actId="20577"/>
          <ac:spMkLst>
            <pc:docMk/>
            <pc:sldMk cId="1844376036" sldId="268"/>
            <ac:spMk id="3" creationId="{EEB1F8A8-7AF5-AE0F-80D8-5DF5B95CC4C0}"/>
          </ac:spMkLst>
        </pc:spChg>
        <pc:picChg chg="del">
          <ac:chgData name="ansumc123@outlook.com" userId="5b1886af19991a55" providerId="LiveId" clId="{5057499A-8F20-496F-A2BA-4071B8EE6393}" dt="2024-08-26T07:09:50.948" v="1708" actId="478"/>
          <ac:picMkLst>
            <pc:docMk/>
            <pc:sldMk cId="1844376036" sldId="268"/>
            <ac:picMk id="5" creationId="{05761B78-CF38-291C-3A77-313B461BB42F}"/>
          </ac:picMkLst>
        </pc:picChg>
        <pc:picChg chg="del">
          <ac:chgData name="ansumc123@outlook.com" userId="5b1886af19991a55" providerId="LiveId" clId="{5057499A-8F20-496F-A2BA-4071B8EE6393}" dt="2024-08-26T07:09:47.874" v="1707" actId="478"/>
          <ac:picMkLst>
            <pc:docMk/>
            <pc:sldMk cId="1844376036" sldId="268"/>
            <ac:picMk id="6" creationId="{5A3F719F-9E6A-D5F6-3BC9-6B78C6431F72}"/>
          </ac:picMkLst>
        </pc:picChg>
        <pc:picChg chg="add mod">
          <ac:chgData name="ansumc123@outlook.com" userId="5b1886af19991a55" providerId="LiveId" clId="{5057499A-8F20-496F-A2BA-4071B8EE6393}" dt="2024-08-26T07:09:56.194" v="1710" actId="1076"/>
          <ac:picMkLst>
            <pc:docMk/>
            <pc:sldMk cId="1844376036" sldId="268"/>
            <ac:picMk id="7" creationId="{82442ED6-84E7-B995-E11D-FDEC840C1419}"/>
          </ac:picMkLst>
        </pc:picChg>
        <pc:picChg chg="add mod modCrop">
          <ac:chgData name="ansumc123@outlook.com" userId="5b1886af19991a55" providerId="LiveId" clId="{5057499A-8F20-496F-A2BA-4071B8EE6393}" dt="2024-08-26T07:25:45.240" v="1866" actId="18131"/>
          <ac:picMkLst>
            <pc:docMk/>
            <pc:sldMk cId="1844376036" sldId="268"/>
            <ac:picMk id="9" creationId="{62541A4B-80EC-CD62-6407-5F1BD11D5A04}"/>
          </ac:picMkLst>
        </pc:picChg>
      </pc:sldChg>
      <pc:sldChg chg="addSp delSp modSp add mod">
        <pc:chgData name="ansumc123@outlook.com" userId="5b1886af19991a55" providerId="LiveId" clId="{5057499A-8F20-496F-A2BA-4071B8EE6393}" dt="2024-08-26T07:26:00.334" v="1867" actId="20577"/>
        <pc:sldMkLst>
          <pc:docMk/>
          <pc:sldMk cId="2557327010" sldId="269"/>
        </pc:sldMkLst>
        <pc:spChg chg="mod">
          <ac:chgData name="ansumc123@outlook.com" userId="5b1886af19991a55" providerId="LiveId" clId="{5057499A-8F20-496F-A2BA-4071B8EE6393}" dt="2024-08-26T07:26:00.334" v="1867" actId="20577"/>
          <ac:spMkLst>
            <pc:docMk/>
            <pc:sldMk cId="2557327010" sldId="269"/>
            <ac:spMk id="3" creationId="{EEB1F8A8-7AF5-AE0F-80D8-5DF5B95CC4C0}"/>
          </ac:spMkLst>
        </pc:spChg>
        <pc:picChg chg="add mod modCrop">
          <ac:chgData name="ansumc123@outlook.com" userId="5b1886af19991a55" providerId="LiveId" clId="{5057499A-8F20-496F-A2BA-4071B8EE6393}" dt="2024-08-26T07:22:49.329" v="1843" actId="732"/>
          <ac:picMkLst>
            <pc:docMk/>
            <pc:sldMk cId="2557327010" sldId="269"/>
            <ac:picMk id="5" creationId="{4F57A7C6-BD0A-0E3C-9C8F-B295D428AEBD}"/>
          </ac:picMkLst>
        </pc:picChg>
        <pc:picChg chg="del">
          <ac:chgData name="ansumc123@outlook.com" userId="5b1886af19991a55" providerId="LiveId" clId="{5057499A-8F20-496F-A2BA-4071B8EE6393}" dt="2024-08-26T07:18:18.019" v="1744" actId="478"/>
          <ac:picMkLst>
            <pc:docMk/>
            <pc:sldMk cId="2557327010" sldId="269"/>
            <ac:picMk id="7" creationId="{82442ED6-84E7-B995-E11D-FDEC840C1419}"/>
          </ac:picMkLst>
        </pc:picChg>
        <pc:picChg chg="del">
          <ac:chgData name="ansumc123@outlook.com" userId="5b1886af19991a55" providerId="LiveId" clId="{5057499A-8F20-496F-A2BA-4071B8EE6393}" dt="2024-08-26T07:18:19.997" v="1745" actId="478"/>
          <ac:picMkLst>
            <pc:docMk/>
            <pc:sldMk cId="2557327010" sldId="269"/>
            <ac:picMk id="9" creationId="{62541A4B-80EC-CD62-6407-5F1BD11D5A04}"/>
          </ac:picMkLst>
        </pc:picChg>
      </pc:sldChg>
      <pc:sldChg chg="addSp delSp modSp add mod modClrScheme chgLayout">
        <pc:chgData name="ansumc123@outlook.com" userId="5b1886af19991a55" providerId="LiveId" clId="{5057499A-8F20-496F-A2BA-4071B8EE6393}" dt="2024-08-26T08:10:41.804" v="2060" actId="20577"/>
        <pc:sldMkLst>
          <pc:docMk/>
          <pc:sldMk cId="3269351974" sldId="270"/>
        </pc:sldMkLst>
        <pc:spChg chg="mod ord">
          <ac:chgData name="ansumc123@outlook.com" userId="5b1886af19991a55" providerId="LiveId" clId="{5057499A-8F20-496F-A2BA-4071B8EE6393}" dt="2024-08-26T07:59:54.541" v="1994" actId="700"/>
          <ac:spMkLst>
            <pc:docMk/>
            <pc:sldMk cId="3269351974" sldId="270"/>
            <ac:spMk id="2" creationId="{E1095C67-3718-55C8-1393-01C677C28CEF}"/>
          </ac:spMkLst>
        </pc:spChg>
        <pc:spChg chg="mod ord">
          <ac:chgData name="ansumc123@outlook.com" userId="5b1886af19991a55" providerId="LiveId" clId="{5057499A-8F20-496F-A2BA-4071B8EE6393}" dt="2024-08-26T08:06:28.676" v="2031" actId="1076"/>
          <ac:spMkLst>
            <pc:docMk/>
            <pc:sldMk cId="3269351974" sldId="270"/>
            <ac:spMk id="3" creationId="{EEB1F8A8-7AF5-AE0F-80D8-5DF5B95CC4C0}"/>
          </ac:spMkLst>
        </pc:spChg>
        <pc:spChg chg="add del mod ord">
          <ac:chgData name="ansumc123@outlook.com" userId="5b1886af19991a55" providerId="LiveId" clId="{5057499A-8F20-496F-A2BA-4071B8EE6393}" dt="2024-08-26T07:59:54.541" v="1994" actId="700"/>
          <ac:spMkLst>
            <pc:docMk/>
            <pc:sldMk cId="3269351974" sldId="270"/>
            <ac:spMk id="4" creationId="{B9C25F95-6207-AD5E-616D-E091F7C50210}"/>
          </ac:spMkLst>
        </pc:spChg>
        <pc:spChg chg="add del mod ord">
          <ac:chgData name="ansumc123@outlook.com" userId="5b1886af19991a55" providerId="LiveId" clId="{5057499A-8F20-496F-A2BA-4071B8EE6393}" dt="2024-08-26T07:59:53.819" v="1993" actId="700"/>
          <ac:spMkLst>
            <pc:docMk/>
            <pc:sldMk cId="3269351974" sldId="270"/>
            <ac:spMk id="6" creationId="{8F929EF6-979A-54E2-2166-ED053054A819}"/>
          </ac:spMkLst>
        </pc:spChg>
        <pc:spChg chg="add del mod ord">
          <ac:chgData name="ansumc123@outlook.com" userId="5b1886af19991a55" providerId="LiveId" clId="{5057499A-8F20-496F-A2BA-4071B8EE6393}" dt="2024-08-26T07:59:53.819" v="1993" actId="700"/>
          <ac:spMkLst>
            <pc:docMk/>
            <pc:sldMk cId="3269351974" sldId="270"/>
            <ac:spMk id="7" creationId="{27F4A6FD-B587-5069-B79D-E2E542750EDB}"/>
          </ac:spMkLst>
        </pc:spChg>
        <pc:spChg chg="add del mod ord">
          <ac:chgData name="ansumc123@outlook.com" userId="5b1886af19991a55" providerId="LiveId" clId="{5057499A-8F20-496F-A2BA-4071B8EE6393}" dt="2024-08-26T07:59:53.819" v="1993" actId="700"/>
          <ac:spMkLst>
            <pc:docMk/>
            <pc:sldMk cId="3269351974" sldId="270"/>
            <ac:spMk id="8" creationId="{BA69D364-C624-48D8-230B-9D22FBEB5E2C}"/>
          </ac:spMkLst>
        </pc:spChg>
        <pc:spChg chg="add mod">
          <ac:chgData name="ansumc123@outlook.com" userId="5b1886af19991a55" providerId="LiveId" clId="{5057499A-8F20-496F-A2BA-4071B8EE6393}" dt="2024-08-26T08:01:33.210" v="2002" actId="767"/>
          <ac:spMkLst>
            <pc:docMk/>
            <pc:sldMk cId="3269351974" sldId="270"/>
            <ac:spMk id="9" creationId="{DC121124-443A-1F52-DFB3-F12D95F71814}"/>
          </ac:spMkLst>
        </pc:spChg>
        <pc:spChg chg="add del mod">
          <ac:chgData name="ansumc123@outlook.com" userId="5b1886af19991a55" providerId="LiveId" clId="{5057499A-8F20-496F-A2BA-4071B8EE6393}" dt="2024-08-26T08:01:43.531" v="2005"/>
          <ac:spMkLst>
            <pc:docMk/>
            <pc:sldMk cId="3269351974" sldId="270"/>
            <ac:spMk id="10" creationId="{06CAFEBB-4E14-1235-84B6-155A311AD3DA}"/>
          </ac:spMkLst>
        </pc:spChg>
        <pc:spChg chg="add mod">
          <ac:chgData name="ansumc123@outlook.com" userId="5b1886af19991a55" providerId="LiveId" clId="{5057499A-8F20-496F-A2BA-4071B8EE6393}" dt="2024-08-26T08:10:02.104" v="2044" actId="1076"/>
          <ac:spMkLst>
            <pc:docMk/>
            <pc:sldMk cId="3269351974" sldId="270"/>
            <ac:spMk id="15" creationId="{908B081F-15E5-E105-4A26-F77E638072E5}"/>
          </ac:spMkLst>
        </pc:spChg>
        <pc:spChg chg="add mod">
          <ac:chgData name="ansumc123@outlook.com" userId="5b1886af19991a55" providerId="LiveId" clId="{5057499A-8F20-496F-A2BA-4071B8EE6393}" dt="2024-08-26T08:10:41.804" v="2060" actId="20577"/>
          <ac:spMkLst>
            <pc:docMk/>
            <pc:sldMk cId="3269351974" sldId="270"/>
            <ac:spMk id="16" creationId="{D8D7BC2C-83A8-ACDD-3431-B23A178C9227}"/>
          </ac:spMkLst>
        </pc:spChg>
        <pc:graphicFrameChg chg="add del mod">
          <ac:chgData name="ansumc123@outlook.com" userId="5b1886af19991a55" providerId="LiveId" clId="{5057499A-8F20-496F-A2BA-4071B8EE6393}" dt="2024-08-26T08:05:59.015" v="2026" actId="478"/>
          <ac:graphicFrameMkLst>
            <pc:docMk/>
            <pc:sldMk cId="3269351974" sldId="270"/>
            <ac:graphicFrameMk id="13" creationId="{87CD9B9D-7201-3C46-91F1-2DDD0FF2BA0D}"/>
          </ac:graphicFrameMkLst>
        </pc:graphicFrameChg>
        <pc:graphicFrameChg chg="add mod">
          <ac:chgData name="ansumc123@outlook.com" userId="5b1886af19991a55" providerId="LiveId" clId="{5057499A-8F20-496F-A2BA-4071B8EE6393}" dt="2024-08-26T08:06:11.935" v="2030" actId="14100"/>
          <ac:graphicFrameMkLst>
            <pc:docMk/>
            <pc:sldMk cId="3269351974" sldId="270"/>
            <ac:graphicFrameMk id="14" creationId="{87CD9B9D-7201-3C46-91F1-2DDD0FF2BA0D}"/>
          </ac:graphicFrameMkLst>
        </pc:graphicFrameChg>
        <pc:picChg chg="del">
          <ac:chgData name="ansumc123@outlook.com" userId="5b1886af19991a55" providerId="LiveId" clId="{5057499A-8F20-496F-A2BA-4071B8EE6393}" dt="2024-08-26T07:28:56.644" v="1967" actId="478"/>
          <ac:picMkLst>
            <pc:docMk/>
            <pc:sldMk cId="3269351974" sldId="270"/>
            <ac:picMk id="5" creationId="{4F57A7C6-BD0A-0E3C-9C8F-B295D428AEBD}"/>
          </ac:picMkLst>
        </pc:picChg>
        <pc:picChg chg="add mod">
          <ac:chgData name="ansumc123@outlook.com" userId="5b1886af19991a55" providerId="LiveId" clId="{5057499A-8F20-496F-A2BA-4071B8EE6393}" dt="2024-08-26T08:03:18.929" v="2024" actId="1076"/>
          <ac:picMkLst>
            <pc:docMk/>
            <pc:sldMk cId="3269351974" sldId="270"/>
            <ac:picMk id="12" creationId="{F7F73226-A8DC-6369-467C-3DB4267F0C0D}"/>
          </ac:picMkLst>
        </pc:picChg>
      </pc:sldChg>
      <pc:sldChg chg="add">
        <pc:chgData name="ansumc123@outlook.com" userId="5b1886af19991a55" providerId="LiveId" clId="{5057499A-8F20-496F-A2BA-4071B8EE6393}" dt="2024-08-26T08:10:58.588" v="2061" actId="2890"/>
        <pc:sldMkLst>
          <pc:docMk/>
          <pc:sldMk cId="1856335559" sldId="271"/>
        </pc:sldMkLst>
      </pc:sldChg>
      <pc:sldChg chg="new del">
        <pc:chgData name="ansumc123@outlook.com" userId="5b1886af19991a55" providerId="LiveId" clId="{5057499A-8F20-496F-A2BA-4071B8EE6393}" dt="2024-08-26T08:00:05.607" v="1996" actId="680"/>
        <pc:sldMkLst>
          <pc:docMk/>
          <pc:sldMk cId="3334261000" sldId="27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b1886af19991a55/Desktop/trainity/Statistics%20dataset%20week%20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d.docs.live.net/5b1886af19991a55/Desktop/trainity/Statistics%20dataset%20week%20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50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Gender distribution of Hires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'DA tasks'!$B$6</c:f>
              <c:strCache>
                <c:ptCount val="1"/>
                <c:pt idx="0">
                  <c:v>Count of event_name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BC9-434E-867F-A0705EA4FE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BC9-434E-867F-A0705EA4FE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BC9-434E-867F-A0705EA4FE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'DA tasks'!$A$7:$A$9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Don't want to say</c:v>
                </c:pt>
              </c:strCache>
            </c:strRef>
          </c:cat>
          <c:val>
            <c:numRef>
              <c:f>'DA tasks'!$B$7:$B$9</c:f>
              <c:numCache>
                <c:formatCode>General</c:formatCode>
                <c:ptCount val="3"/>
                <c:pt idx="0">
                  <c:v>2563</c:v>
                </c:pt>
                <c:pt idx="1">
                  <c:v>1856</c:v>
                </c:pt>
                <c:pt idx="2">
                  <c:v>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BC9-434E-867F-A0705EA4FEF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noFill/>
      <a:round/>
    </a:ln>
    <a:effectLst/>
  </c:spPr>
  <c:txPr>
    <a:bodyPr anchor="ctr" anchorCtr="0"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'[Statistics dataset week 4.xlsx]original'!$G$2:$G$7190</cx:f>
        <cx:lvl ptCount="7189" formatCode="General">
          <cx:pt idx="0">56553</cx:pt>
          <cx:pt idx="1">22075</cx:pt>
          <cx:pt idx="2">70069</cx:pt>
          <cx:pt idx="3">3207</cx:pt>
          <cx:pt idx="4">29668</cx:pt>
          <cx:pt idx="5">85914</cx:pt>
          <cx:pt idx="6">69904</cx:pt>
          <cx:pt idx="7">11758</cx:pt>
          <cx:pt idx="8">15156</cx:pt>
          <cx:pt idx="9">49515</cx:pt>
          <cx:pt idx="10">26990</cx:pt>
          <cx:pt idx="11">200000</cx:pt>
          <cx:pt idx="12">86787</cx:pt>
          <cx:pt idx="13">2308</cx:pt>
          <cx:pt idx="14">56688</cx:pt>
          <cx:pt idx="15">81757</cx:pt>
          <cx:pt idx="16">15134</cx:pt>
          <cx:pt idx="17">100</cx:pt>
          <cx:pt idx="18">73579</cx:pt>
          <cx:pt idx="19">50351</cx:pt>
          <cx:pt idx="20">38462</cx:pt>
          <cx:pt idx="21">82510</cx:pt>
          <cx:pt idx="22">52554</cx:pt>
          <cx:pt idx="23">3423</cx:pt>
          <cx:pt idx="24">88744</cx:pt>
          <cx:pt idx="25">70979</cx:pt>
          <cx:pt idx="26">99574</cx:pt>
          <cx:pt idx="27">52176</cx:pt>
          <cx:pt idx="28">61432</cx:pt>
          <cx:pt idx="29">87884</cx:pt>
          <cx:pt idx="30">56229</cx:pt>
          <cx:pt idx="31">37947</cx:pt>
          <cx:pt idx="32">88057</cx:pt>
          <cx:pt idx="33">72843</cx:pt>
          <cx:pt idx="34">84513</cx:pt>
          <cx:pt idx="35">23129</cx:pt>
          <cx:pt idx="36">73304</cx:pt>
          <cx:pt idx="37">85176</cx:pt>
          <cx:pt idx="38">31854</cx:pt>
          <cx:pt idx="39">11970</cx:pt>
          <cx:pt idx="40">2085</cx:pt>
          <cx:pt idx="41">800</cx:pt>
          <cx:pt idx="42">41402</cx:pt>
          <cx:pt idx="43">48028</cx:pt>
          <cx:pt idx="44">22832</cx:pt>
          <cx:pt idx="45">5664</cx:pt>
          <cx:pt idx="46">89786</cx:pt>
          <cx:pt idx="47">51645</cx:pt>
          <cx:pt idx="48">60294</cx:pt>
          <cx:pt idx="49">53465</cx:pt>
          <cx:pt idx="50">52285</cx:pt>
          <cx:pt idx="51">2013</cx:pt>
          <cx:pt idx="52">98622</cx:pt>
          <cx:pt idx="53">68666</cx:pt>
          <cx:pt idx="54">67434</cx:pt>
          <cx:pt idx="55">12624</cx:pt>
          <cx:pt idx="56">68466</cx:pt>
          <cx:pt idx="57">27418</cx:pt>
          <cx:pt idx="58">9009</cx:pt>
          <cx:pt idx="59">40831</cx:pt>
          <cx:pt idx="60">85140</cx:pt>
          <cx:pt idx="61">1141</cx:pt>
          <cx:pt idx="62">39485</cx:pt>
          <cx:pt idx="63">84675</cx:pt>
          <cx:pt idx="64">33631</cx:pt>
          <cx:pt idx="65">45288</cx:pt>
          <cx:pt idx="66">46980</cx:pt>
          <cx:pt idx="67">25621</cx:pt>
          <cx:pt idx="68">6472</cx:pt>
          <cx:pt idx="69">25239</cx:pt>
          <cx:pt idx="70">94869</cx:pt>
          <cx:pt idx="71">77157</cx:pt>
          <cx:pt idx="72">62894</cx:pt>
          <cx:pt idx="73">61532</cx:pt>
          <cx:pt idx="74">81261</cx:pt>
          <cx:pt idx="75">59644</cx:pt>
          <cx:pt idx="76">46852</cx:pt>
          <cx:pt idx="77">61488</cx:pt>
          <cx:pt idx="78">45400</cx:pt>
          <cx:pt idx="79">16090</cx:pt>
          <cx:pt idx="80">83364</cx:pt>
          <cx:pt idx="81">77517</cx:pt>
          <cx:pt idx="82">84746</cx:pt>
          <cx:pt idx="83">80600</cx:pt>
          <cx:pt idx="84">62937</cx:pt>
          <cx:pt idx="85">18921</cx:pt>
          <cx:pt idx="86">95603</cx:pt>
          <cx:pt idx="87">79230</cx:pt>
          <cx:pt idx="88">56650</cx:pt>
          <cx:pt idx="89">75158</cx:pt>
          <cx:pt idx="90">50125</cx:pt>
          <cx:pt idx="91">11072</cx:pt>
          <cx:pt idx="92">14781</cx:pt>
          <cx:pt idx="93">43093</cx:pt>
          <cx:pt idx="94">85201</cx:pt>
          <cx:pt idx="95">16236</cx:pt>
          <cx:pt idx="96">67557</cx:pt>
          <cx:pt idx="97">74863</cx:pt>
          <cx:pt idx="98">60370</cx:pt>
          <cx:pt idx="99">33331</cx:pt>
          <cx:pt idx="100">28473</cx:pt>
          <cx:pt idx="101">6911</cx:pt>
          <cx:pt idx="102">9397</cx:pt>
          <cx:pt idx="103">25582</cx:pt>
          <cx:pt idx="104">31548</cx:pt>
          <cx:pt idx="105">19218</cx:pt>
          <cx:pt idx="106">20095</cx:pt>
          <cx:pt idx="107">67976</cx:pt>
          <cx:pt idx="108">45539</cx:pt>
          <cx:pt idx="109">80465</cx:pt>
          <cx:pt idx="110">85634</cx:pt>
          <cx:pt idx="111">97081</cx:pt>
          <cx:pt idx="112">28445</cx:pt>
          <cx:pt idx="113">42946</cx:pt>
          <cx:pt idx="114">73532</cx:pt>
          <cx:pt idx="115">55469</cx:pt>
          <cx:pt idx="116">19130</cx:pt>
          <cx:pt idx="117">90807</cx:pt>
          <cx:pt idx="118">68515</cx:pt>
          <cx:pt idx="119">41577</cx:pt>
          <cx:pt idx="120">9681</cx:pt>
          <cx:pt idx="121">43261</cx:pt>
          <cx:pt idx="122">23446</cx:pt>
          <cx:pt idx="123">17748</cx:pt>
          <cx:pt idx="124">19261</cx:pt>
          <cx:pt idx="125">44582</cx:pt>
          <cx:pt idx="126">19035</cx:pt>
          <cx:pt idx="127">55777</cx:pt>
          <cx:pt idx="128">91475</cx:pt>
          <cx:pt idx="129">21244</cx:pt>
          <cx:pt idx="130">6564</cx:pt>
          <cx:pt idx="131">79762</cx:pt>
          <cx:pt idx="132">69765</cx:pt>
          <cx:pt idx="133">30809</cx:pt>
          <cx:pt idx="134">3527</cx:pt>
          <cx:pt idx="135">78988</cx:pt>
          <cx:pt idx="136">34674</cx:pt>
          <cx:pt idx="137">56938</cx:pt>
          <cx:pt idx="138">21848</cx:pt>
          <cx:pt idx="139">55595</cx:pt>
          <cx:pt idx="140">9390</cx:pt>
          <cx:pt idx="141">67066</cx:pt>
          <cx:pt idx="142">8723</cx:pt>
          <cx:pt idx="143">65587</cx:pt>
          <cx:pt idx="144">73396</cx:pt>
          <cx:pt idx="145">76789</cx:pt>
          <cx:pt idx="146">59625</cx:pt>
          <cx:pt idx="147">41895</cx:pt>
          <cx:pt idx="148">31546</cx:pt>
          <cx:pt idx="149">80817</cx:pt>
          <cx:pt idx="150">31050</cx:pt>
          <cx:pt idx="151">17815</cx:pt>
          <cx:pt idx="152">13718</cx:pt>
          <cx:pt idx="153">62082</cx:pt>
          <cx:pt idx="154">26530</cx:pt>
          <cx:pt idx="155">67685</cx:pt>
          <cx:pt idx="156">42782</cx:pt>
          <cx:pt idx="157">79702</cx:pt>
          <cx:pt idx="158">82599</cx:pt>
          <cx:pt idx="159">97814</cx:pt>
          <cx:pt idx="160">25931</cx:pt>
          <cx:pt idx="161">83585</cx:pt>
          <cx:pt idx="162">25711</cx:pt>
          <cx:pt idx="163">2103</cx:pt>
          <cx:pt idx="164">1212</cx:pt>
          <cx:pt idx="165">3947</cx:pt>
          <cx:pt idx="166">95633</cx:pt>
          <cx:pt idx="167">78192</cx:pt>
          <cx:pt idx="168">22267</cx:pt>
          <cx:pt idx="169">49631</cx:pt>
          <cx:pt idx="170">84858</cx:pt>
          <cx:pt idx="171">81257</cx:pt>
          <cx:pt idx="172">59735</cx:pt>
          <cx:pt idx="173">1986</cx:pt>
          <cx:pt idx="174">13753</cx:pt>
          <cx:pt idx="175">87397</cx:pt>
          <cx:pt idx="176">98404</cx:pt>
          <cx:pt idx="177">58443</cx:pt>
          <cx:pt idx="178">92123</cx:pt>
          <cx:pt idx="179">77027</cx:pt>
          <cx:pt idx="180">98822</cx:pt>
          <cx:pt idx="181">18661</cx:pt>
          <cx:pt idx="182">71461</cx:pt>
          <cx:pt idx="183">56549</cx:pt>
          <cx:pt idx="184">78365</cx:pt>
          <cx:pt idx="185">43729</cx:pt>
          <cx:pt idx="186">84745</cx:pt>
          <cx:pt idx="187">56534</cx:pt>
          <cx:pt idx="188">71981</cx:pt>
          <cx:pt idx="189">68969</cx:pt>
          <cx:pt idx="190">47396</cx:pt>
          <cx:pt idx="191">31993</cx:pt>
          <cx:pt idx="192">38842</cx:pt>
          <cx:pt idx="193">98316</cx:pt>
          <cx:pt idx="194">80894</cx:pt>
          <cx:pt idx="195">84147</cx:pt>
          <cx:pt idx="196">65393</cx:pt>
          <cx:pt idx="197">23823</cx:pt>
          <cx:pt idx="198">35787</cx:pt>
          <cx:pt idx="199">51426</cx:pt>
          <cx:pt idx="200">23558</cx:pt>
          <cx:pt idx="201">65543</cx:pt>
          <cx:pt idx="202">76575</cx:pt>
          <cx:pt idx="203">50520</cx:pt>
          <cx:pt idx="204">97253</cx:pt>
          <cx:pt idx="205">2686</cx:pt>
          <cx:pt idx="206">87084</cx:pt>
          <cx:pt idx="207">91928</cx:pt>
          <cx:pt idx="208">28224</cx:pt>
          <cx:pt idx="209">11052</cx:pt>
          <cx:pt idx="210">86922</cx:pt>
          <cx:pt idx="211">39389</cx:pt>
          <cx:pt idx="212">79905</cx:pt>
          <cx:pt idx="213">45265</cx:pt>
          <cx:pt idx="214">21768</cx:pt>
          <cx:pt idx="215">68579</cx:pt>
          <cx:pt idx="216">82746</cx:pt>
          <cx:pt idx="217">87381</cx:pt>
          <cx:pt idx="218">17864</cx:pt>
          <cx:pt idx="219">95863</cx:pt>
          <cx:pt idx="220">29743</cx:pt>
          <cx:pt idx="221">48490</cx:pt>
          <cx:pt idx="222">96918</cx:pt>
          <cx:pt idx="223">8812</cx:pt>
          <cx:pt idx="224">45985</cx:pt>
          <cx:pt idx="225">15137</cx:pt>
          <cx:pt idx="226">58037</cx:pt>
          <cx:pt idx="227">21913</cx:pt>
          <cx:pt idx="228">48957</cx:pt>
          <cx:pt idx="229">22549</cx:pt>
          <cx:pt idx="230">13490</cx:pt>
          <cx:pt idx="231">88483</cx:pt>
          <cx:pt idx="232">20489</cx:pt>
          <cx:pt idx="233">33603</cx:pt>
          <cx:pt idx="234">9864</cx:pt>
          <cx:pt idx="235">86860</cx:pt>
          <cx:pt idx="236">6974</cx:pt>
          <cx:pt idx="237">42285</cx:pt>
          <cx:pt idx="238">2121</cx:pt>
          <cx:pt idx="239">69642</cx:pt>
          <cx:pt idx="240">31465</cx:pt>
          <cx:pt idx="241">55812</cx:pt>
          <cx:pt idx="242">79788</cx:pt>
          <cx:pt idx="243">39922</cx:pt>
          <cx:pt idx="244">87516</cx:pt>
          <cx:pt idx="245">49768</cx:pt>
          <cx:pt idx="246">18830</cx:pt>
          <cx:pt idx="247">58968</cx:pt>
          <cx:pt idx="248">95697</cx:pt>
          <cx:pt idx="249">55511</cx:pt>
          <cx:pt idx="250">81603</cx:pt>
          <cx:pt idx="251">58559</cx:pt>
          <cx:pt idx="252">68952</cx:pt>
          <cx:pt idx="253">48308</cx:pt>
          <cx:pt idx="254">59628</cx:pt>
          <cx:pt idx="255">36542</cx:pt>
          <cx:pt idx="256">74691</cx:pt>
          <cx:pt idx="257">40601</cx:pt>
          <cx:pt idx="258">25881</cx:pt>
          <cx:pt idx="259">25873</cx:pt>
          <cx:pt idx="260">33839</cx:pt>
          <cx:pt idx="261">29298</cx:pt>
          <cx:pt idx="262">16072</cx:pt>
          <cx:pt idx="263">52199</cx:pt>
          <cx:pt idx="264">30886</cx:pt>
          <cx:pt idx="265">22524</cx:pt>
          <cx:pt idx="266">52971</cx:pt>
          <cx:pt idx="267">77581</cx:pt>
          <cx:pt idx="268">65249</cx:pt>
          <cx:pt idx="269">15784</cx:pt>
          <cx:pt idx="270">7691</cx:pt>
          <cx:pt idx="271">5510</cx:pt>
          <cx:pt idx="272">72545</cx:pt>
          <cx:pt idx="273">44767</cx:pt>
          <cx:pt idx="274">28753</cx:pt>
          <cx:pt idx="275">54524</cx:pt>
          <cx:pt idx="276">95011</cx:pt>
          <cx:pt idx="277">90897</cx:pt>
          <cx:pt idx="278">41908</cx:pt>
          <cx:pt idx="279">30114</cx:pt>
          <cx:pt idx="280">66608</cx:pt>
          <cx:pt idx="281">65247</cx:pt>
          <cx:pt idx="282">5900</cx:pt>
          <cx:pt idx="283">63559</cx:pt>
          <cx:pt idx="284">400000</cx:pt>
          <cx:pt idx="285">55465</cx:pt>
          <cx:pt idx="286">56488</cx:pt>
          <cx:pt idx="287">55553</cx:pt>
          <cx:pt idx="288">2747</cx:pt>
          <cx:pt idx="289">50000</cx:pt>
          <cx:pt idx="290">7210</cx:pt>
          <cx:pt idx="291">77422</cx:pt>
          <cx:pt idx="292">67823</cx:pt>
          <cx:pt idx="293">2988</cx:pt>
          <cx:pt idx="294">4426</cx:pt>
          <cx:pt idx="295">56255</cx:pt>
          <cx:pt idx="296">53806</cx:pt>
          <cx:pt idx="297">7775</cx:pt>
          <cx:pt idx="298">90362</cx:pt>
          <cx:pt idx="299">26954</cx:pt>
          <cx:pt idx="300">59001</cx:pt>
          <cx:pt idx="301">33534</cx:pt>
          <cx:pt idx="302">47686</cx:pt>
          <cx:pt idx="303">57407</cx:pt>
          <cx:pt idx="304">56727</cx:pt>
          <cx:pt idx="305">86486</cx:pt>
          <cx:pt idx="306">34243</cx:pt>
          <cx:pt idx="307">25492</cx:pt>
          <cx:pt idx="308">38787</cx:pt>
          <cx:pt idx="309">56501</cx:pt>
          <cx:pt idx="310">57362</cx:pt>
          <cx:pt idx="311">7104</cx:pt>
          <cx:pt idx="312">42449</cx:pt>
          <cx:pt idx="313">91116</cx:pt>
          <cx:pt idx="314">51584</cx:pt>
          <cx:pt idx="315">15689</cx:pt>
          <cx:pt idx="316">13459</cx:pt>
          <cx:pt idx="317">60967</cx:pt>
          <cx:pt idx="318">18013</cx:pt>
          <cx:pt idx="319">55146</cx:pt>
          <cx:pt idx="320">80309</cx:pt>
          <cx:pt idx="321">52054</cx:pt>
          <cx:pt idx="322">72134</cx:pt>
          <cx:pt idx="323">47003</cx:pt>
          <cx:pt idx="324">59017</cx:pt>
          <cx:pt idx="325">78320</cx:pt>
          <cx:pt idx="326">60135</cx:pt>
          <cx:pt idx="327">99019</cx:pt>
          <cx:pt idx="328">8399</cx:pt>
          <cx:pt idx="329">47617</cx:pt>
          <cx:pt idx="330">99389</cx:pt>
          <cx:pt idx="331">86123</cx:pt>
          <cx:pt idx="332">20944</cx:pt>
          <cx:pt idx="333">67992</cx:pt>
          <cx:pt idx="334">19550</cx:pt>
          <cx:pt idx="335">47241</cx:pt>
          <cx:pt idx="336">46314</cx:pt>
          <cx:pt idx="337">68865</cx:pt>
          <cx:pt idx="338">64751</cx:pt>
          <cx:pt idx="339">57536</cx:pt>
          <cx:pt idx="340">52411</cx:pt>
          <cx:pt idx="341">29273</cx:pt>
          <cx:pt idx="342">3046</cx:pt>
          <cx:pt idx="343">12775</cx:pt>
          <cx:pt idx="344">10296</cx:pt>
          <cx:pt idx="345">72083</cx:pt>
          <cx:pt idx="346">5372</cx:pt>
          <cx:pt idx="347">83490</cx:pt>
          <cx:pt idx="348">80788</cx:pt>
          <cx:pt idx="349">8571</cx:pt>
          <cx:pt idx="350">8366</cx:pt>
          <cx:pt idx="351">72786</cx:pt>
          <cx:pt idx="352">34472</cx:pt>
          <cx:pt idx="353">22817</cx:pt>
          <cx:pt idx="354">19495</cx:pt>
          <cx:pt idx="355">29015</cx:pt>
          <cx:pt idx="356">95642</cx:pt>
          <cx:pt idx="357">44936</cx:pt>
          <cx:pt idx="358">15545</cx:pt>
          <cx:pt idx="359">91976</cx:pt>
          <cx:pt idx="360">86412</cx:pt>
          <cx:pt idx="361">54866</cx:pt>
          <cx:pt idx="362">58078</cx:pt>
          <cx:pt idx="363">33587</cx:pt>
          <cx:pt idx="364">15334</cx:pt>
          <cx:pt idx="365">39688</cx:pt>
          <cx:pt idx="366">60263</cx:pt>
          <cx:pt idx="367">22123</cx:pt>
          <cx:pt idx="368">44020</cx:pt>
          <cx:pt idx="369">12750</cx:pt>
          <cx:pt idx="370">70753</cx:pt>
          <cx:pt idx="371">9041</cx:pt>
          <cx:pt idx="372">64093</cx:pt>
          <cx:pt idx="373">1659</cx:pt>
          <cx:pt idx="374">51235</cx:pt>
          <cx:pt idx="375">76959</cx:pt>
          <cx:pt idx="376">53154</cx:pt>
          <cx:pt idx="377">77767</cx:pt>
          <cx:pt idx="378">15266</cx:pt>
          <cx:pt idx="379">87908</cx:pt>
          <cx:pt idx="380">17691</cx:pt>
          <cx:pt idx="381">44588</cx:pt>
          <cx:pt idx="382">83450</cx:pt>
          <cx:pt idx="383">61895</cx:pt>
          <cx:pt idx="384">77165</cx:pt>
          <cx:pt idx="385">59501</cx:pt>
          <cx:pt idx="386">35386</cx:pt>
          <cx:pt idx="387">5359</cx:pt>
          <cx:pt idx="388">92060</cx:pt>
          <cx:pt idx="389">18209</cx:pt>
          <cx:pt idx="390">78364</cx:pt>
          <cx:pt idx="391">73850</cx:pt>
          <cx:pt idx="392">22913</cx:pt>
          <cx:pt idx="393">60262</cx:pt>
          <cx:pt idx="394">69011</cx:pt>
          <cx:pt idx="395">49388</cx:pt>
          <cx:pt idx="396">26296</cx:pt>
          <cx:pt idx="397">63091</cx:pt>
          <cx:pt idx="398">75179</cx:pt>
          <cx:pt idx="399">29047</cx:pt>
          <cx:pt idx="400">57640</cx:pt>
          <cx:pt idx="401">51576</cx:pt>
          <cx:pt idx="402">22976</cx:pt>
          <cx:pt idx="403">21763</cx:pt>
          <cx:pt idx="404">70774</cx:pt>
          <cx:pt idx="405">46995</cx:pt>
          <cx:pt idx="406">16215</cx:pt>
          <cx:pt idx="407">13899</cx:pt>
          <cx:pt idx="408">88883</cx:pt>
          <cx:pt idx="409">46351</cx:pt>
          <cx:pt idx="410">53264</cx:pt>
          <cx:pt idx="411">17062</cx:pt>
          <cx:pt idx="412">45379</cx:pt>
          <cx:pt idx="413">52605</cx:pt>
          <cx:pt idx="414">24232</cx:pt>
          <cx:pt idx="415">87290</cx:pt>
          <cx:pt idx="416">80410</cx:pt>
          <cx:pt idx="417">76864</cx:pt>
          <cx:pt idx="418">91589</cx:pt>
          <cx:pt idx="419">55923</cx:pt>
          <cx:pt idx="420">80347</cx:pt>
          <cx:pt idx="421">38516</cx:pt>
          <cx:pt idx="422">44331</cx:pt>
          <cx:pt idx="423">2360</cx:pt>
          <cx:pt idx="424">84718</cx:pt>
          <cx:pt idx="425">5024</cx:pt>
          <cx:pt idx="426">61734</cx:pt>
          <cx:pt idx="427">41177</cx:pt>
          <cx:pt idx="428">40367</cx:pt>
          <cx:pt idx="429">96553</cx:pt>
          <cx:pt idx="430">68165</cx:pt>
          <cx:pt idx="431">47196</cx:pt>
          <cx:pt idx="432">78657</cx:pt>
          <cx:pt idx="433">69497</cx:pt>
          <cx:pt idx="434">44449</cx:pt>
          <cx:pt idx="435">64722</cx:pt>
          <cx:pt idx="436">1516</cx:pt>
          <cx:pt idx="437">95519</cx:pt>
          <cx:pt idx="438">5408</cx:pt>
          <cx:pt idx="439">45087</cx:pt>
          <cx:pt idx="440">91891</cx:pt>
          <cx:pt idx="441">68761</cx:pt>
          <cx:pt idx="442">68773</cx:pt>
          <cx:pt idx="443">80424</cx:pt>
          <cx:pt idx="444">22786</cx:pt>
          <cx:pt idx="445">13682</cx:pt>
          <cx:pt idx="446">21448</cx:pt>
          <cx:pt idx="447">98086</cx:pt>
          <cx:pt idx="448">23580</cx:pt>
          <cx:pt idx="449">54390</cx:pt>
          <cx:pt idx="450">62508</cx:pt>
          <cx:pt idx="451">55211</cx:pt>
          <cx:pt idx="452">87189</cx:pt>
          <cx:pt idx="453">6337</cx:pt>
          <cx:pt idx="454">42782</cx:pt>
          <cx:pt idx="455">68759</cx:pt>
          <cx:pt idx="456">93633</cx:pt>
          <cx:pt idx="457">94599</cx:pt>
          <cx:pt idx="458">66048</cx:pt>
          <cx:pt idx="459">22580</cx:pt>
          <cx:pt idx="460">9609</cx:pt>
          <cx:pt idx="461">30344</cx:pt>
          <cx:pt idx="462">35271</cx:pt>
          <cx:pt idx="463">50946</cx:pt>
          <cx:pt idx="464">83771</cx:pt>
          <cx:pt idx="465">12642</cx:pt>
          <cx:pt idx="466">54606</cx:pt>
          <cx:pt idx="467">73842</cx:pt>
          <cx:pt idx="468">82625</cx:pt>
          <cx:pt idx="469">72452</cx:pt>
          <cx:pt idx="470">65012</cx:pt>
          <cx:pt idx="471">27197</cx:pt>
          <cx:pt idx="472">25222</cx:pt>
          <cx:pt idx="473">62050</cx:pt>
          <cx:pt idx="474">38779</cx:pt>
          <cx:pt idx="475">98409</cx:pt>
          <cx:pt idx="476">21220</cx:pt>
          <cx:pt idx="477">73385</cx:pt>
          <cx:pt idx="478">62700</cx:pt>
          <cx:pt idx="479">30898</cx:pt>
          <cx:pt idx="480">13370</cx:pt>
          <cx:pt idx="481">12608</cx:pt>
          <cx:pt idx="482">44717</cx:pt>
          <cx:pt idx="483">52346</cx:pt>
          <cx:pt idx="484">63678</cx:pt>
          <cx:pt idx="485">47860</cx:pt>
          <cx:pt idx="486">59213</cx:pt>
          <cx:pt idx="487">38102</cx:pt>
          <cx:pt idx="488">55952</cx:pt>
          <cx:pt idx="489">71755</cx:pt>
          <cx:pt idx="490">61930</cx:pt>
          <cx:pt idx="491">40025</cx:pt>
          <cx:pt idx="492">1216</cx:pt>
          <cx:pt idx="493">44445</cx:pt>
          <cx:pt idx="494">57390</cx:pt>
          <cx:pt idx="495">19351</cx:pt>
          <cx:pt idx="496">90879</cx:pt>
          <cx:pt idx="497">28592</cx:pt>
          <cx:pt idx="498">85827</cx:pt>
          <cx:pt idx="499">7539</cx:pt>
          <cx:pt idx="500">86287</cx:pt>
          <cx:pt idx="501">37485</cx:pt>
          <cx:pt idx="502">71079</cx:pt>
          <cx:pt idx="503">89547</cx:pt>
          <cx:pt idx="504">42500</cx:pt>
          <cx:pt idx="505">81722</cx:pt>
          <cx:pt idx="506">40902</cx:pt>
          <cx:pt idx="507">89323</cx:pt>
          <cx:pt idx="508">27817</cx:pt>
          <cx:pt idx="509">7235</cx:pt>
          <cx:pt idx="510">93685</cx:pt>
          <cx:pt idx="511">24329</cx:pt>
          <cx:pt idx="512">98488</cx:pt>
          <cx:pt idx="513">80153</cx:pt>
          <cx:pt idx="514">18933</cx:pt>
          <cx:pt idx="515">99950</cx:pt>
          <cx:pt idx="516">58760</cx:pt>
          <cx:pt idx="517">92747</cx:pt>
          <cx:pt idx="518">45000</cx:pt>
          <cx:pt idx="519">21609</cx:pt>
          <cx:pt idx="520">1770</cx:pt>
          <cx:pt idx="521">69826</cx:pt>
          <cx:pt idx="522">66193</cx:pt>
          <cx:pt idx="523">56772</cx:pt>
          <cx:pt idx="524">4417</cx:pt>
          <cx:pt idx="525">28392</cx:pt>
          <cx:pt idx="526">58099</cx:pt>
          <cx:pt idx="527">64733</cx:pt>
          <cx:pt idx="528">84778</cx:pt>
          <cx:pt idx="529">57572</cx:pt>
          <cx:pt idx="530">71034</cx:pt>
          <cx:pt idx="531">9137</cx:pt>
          <cx:pt idx="532">79329</cx:pt>
          <cx:pt idx="533">7154</cx:pt>
          <cx:pt idx="534">36480</cx:pt>
          <cx:pt idx="535">77882</cx:pt>
          <cx:pt idx="536">45473</cx:pt>
          <cx:pt idx="537">8361</cx:pt>
          <cx:pt idx="538">88469</cx:pt>
          <cx:pt idx="539">72641</cx:pt>
          <cx:pt idx="540">36612</cx:pt>
          <cx:pt idx="541">65268</cx:pt>
          <cx:pt idx="542">98297</cx:pt>
          <cx:pt idx="543">7807</cx:pt>
          <cx:pt idx="544">6821</cx:pt>
          <cx:pt idx="545">55512</cx:pt>
          <cx:pt idx="546">31271</cx:pt>
          <cx:pt idx="547">42656</cx:pt>
          <cx:pt idx="548">82745</cx:pt>
          <cx:pt idx="549">97823</cx:pt>
          <cx:pt idx="550">75871</cx:pt>
          <cx:pt idx="551">3381</cx:pt>
          <cx:pt idx="552">47122</cx:pt>
          <cx:pt idx="553">16873</cx:pt>
          <cx:pt idx="554">66536</cx:pt>
          <cx:pt idx="555">51779</cx:pt>
          <cx:pt idx="556">60429</cx:pt>
          <cx:pt idx="557">30070</cx:pt>
          <cx:pt idx="558">62255</cx:pt>
          <cx:pt idx="559">95458</cx:pt>
          <cx:pt idx="560">42248</cx:pt>
          <cx:pt idx="561">10154</cx:pt>
          <cx:pt idx="562">66336</cx:pt>
          <cx:pt idx="563">76666</cx:pt>
          <cx:pt idx="564">4887</cx:pt>
          <cx:pt idx="565">28931</cx:pt>
          <cx:pt idx="566">26238</cx:pt>
          <cx:pt idx="567">71021</cx:pt>
          <cx:pt idx="568">6008</cx:pt>
          <cx:pt idx="569">4748</cx:pt>
          <cx:pt idx="570">3265</cx:pt>
          <cx:pt idx="571">1079</cx:pt>
          <cx:pt idx="572">54810</cx:pt>
          <cx:pt idx="573">38722</cx:pt>
          <cx:pt idx="574">61652</cx:pt>
          <cx:pt idx="575">84733</cx:pt>
          <cx:pt idx="576">69498</cx:pt>
          <cx:pt idx="577">6389</cx:pt>
          <cx:pt idx="578">48728</cx:pt>
          <cx:pt idx="579">39800</cx:pt>
          <cx:pt idx="580">86589</cx:pt>
          <cx:pt idx="581">21392</cx:pt>
          <cx:pt idx="582">13201</cx:pt>
          <cx:pt idx="583">5612</cx:pt>
          <cx:pt idx="584">53789</cx:pt>
          <cx:pt idx="585">93280</cx:pt>
          <cx:pt idx="586">17687</cx:pt>
          <cx:pt idx="587">83659</cx:pt>
          <cx:pt idx="588">72303</cx:pt>
          <cx:pt idx="589">9436</cx:pt>
          <cx:pt idx="590">40537</cx:pt>
          <cx:pt idx="591">4760</cx:pt>
          <cx:pt idx="592">76824</cx:pt>
          <cx:pt idx="593">38429</cx:pt>
          <cx:pt idx="594">72632</cx:pt>
          <cx:pt idx="595">2634</cx:pt>
          <cx:pt idx="596">53852</cx:pt>
          <cx:pt idx="597">70369</cx:pt>
          <cx:pt idx="598">74961</cx:pt>
          <cx:pt idx="599">33821</cx:pt>
          <cx:pt idx="600">52362</cx:pt>
          <cx:pt idx="601">47976</cx:pt>
          <cx:pt idx="602">31246</cx:pt>
          <cx:pt idx="603">53229</cx:pt>
          <cx:pt idx="604">59446</cx:pt>
          <cx:pt idx="605">40641</cx:pt>
          <cx:pt idx="606">17388</cx:pt>
          <cx:pt idx="607">59726</cx:pt>
          <cx:pt idx="608">95355</cx:pt>
          <cx:pt idx="609">29566</cx:pt>
          <cx:pt idx="610">8573</cx:pt>
          <cx:pt idx="611">21305</cx:pt>
          <cx:pt idx="612">91084</cx:pt>
          <cx:pt idx="613">93487</cx:pt>
          <cx:pt idx="614">40463</cx:pt>
          <cx:pt idx="615">90379</cx:pt>
          <cx:pt idx="616">97563</cx:pt>
          <cx:pt idx="617">6335</cx:pt>
          <cx:pt idx="618">94163</cx:pt>
          <cx:pt idx="619">5077</cx:pt>
          <cx:pt idx="620">18221</cx:pt>
          <cx:pt idx="621">57358</cx:pt>
          <cx:pt idx="622">47754</cx:pt>
          <cx:pt idx="623">22978</cx:pt>
          <cx:pt idx="624">1917</cx:pt>
          <cx:pt idx="625">2365</cx:pt>
          <cx:pt idx="626">77828</cx:pt>
          <cx:pt idx="627">71443</cx:pt>
          <cx:pt idx="628">21542</cx:pt>
          <cx:pt idx="629">30565</cx:pt>
          <cx:pt idx="630">7651</cx:pt>
          <cx:pt idx="631">51074</cx:pt>
          <cx:pt idx="632">69889</cx:pt>
          <cx:pt idx="633">65247</cx:pt>
          <cx:pt idx="634">67722</cx:pt>
          <cx:pt idx="635">5941</cx:pt>
          <cx:pt idx="636">68417</cx:pt>
          <cx:pt idx="637">41975</cx:pt>
          <cx:pt idx="638">3100</cx:pt>
          <cx:pt idx="639">42315</cx:pt>
          <cx:pt idx="640">15247</cx:pt>
          <cx:pt idx="641">95379</cx:pt>
          <cx:pt idx="642">92525</cx:pt>
          <cx:pt idx="643">19689</cx:pt>
          <cx:pt idx="644">94544</cx:pt>
          <cx:pt idx="645">48838</cx:pt>
          <cx:pt idx="646">94390</cx:pt>
          <cx:pt idx="647">36198</cx:pt>
          <cx:pt idx="648">84258</cx:pt>
          <cx:pt idx="649">80594</cx:pt>
          <cx:pt idx="650">88876</cx:pt>
          <cx:pt idx="651">37268</cx:pt>
          <cx:pt idx="652">31190</cx:pt>
          <cx:pt idx="653">2538</cx:pt>
          <cx:pt idx="654">17383</cx:pt>
          <cx:pt idx="655">77813</cx:pt>
          <cx:pt idx="656">83932</cx:pt>
          <cx:pt idx="657">34639</cx:pt>
          <cx:pt idx="658">40933</cx:pt>
          <cx:pt idx="659">21508</cx:pt>
          <cx:pt idx="660">67181</cx:pt>
          <cx:pt idx="661">48518</cx:pt>
          <cx:pt idx="662">80717</cx:pt>
          <cx:pt idx="663">64125</cx:pt>
          <cx:pt idx="664">26122</cx:pt>
          <cx:pt idx="665">48322</cx:pt>
          <cx:pt idx="666">38478</cx:pt>
          <cx:pt idx="667">63538</cx:pt>
          <cx:pt idx="668">89383</cx:pt>
          <cx:pt idx="669">39401</cx:pt>
          <cx:pt idx="670">44749</cx:pt>
          <cx:pt idx="671">85011</cx:pt>
          <cx:pt idx="672">26029</cx:pt>
          <cx:pt idx="673">74420</cx:pt>
          <cx:pt idx="674">58107</cx:pt>
          <cx:pt idx="675">45147</cx:pt>
          <cx:pt idx="676">12052</cx:pt>
          <cx:pt idx="677">64474</cx:pt>
          <cx:pt idx="678">57156</cx:pt>
          <cx:pt idx="679">74883</cx:pt>
          <cx:pt idx="680">68010</cx:pt>
          <cx:pt idx="681">54286</cx:pt>
          <cx:pt idx="682">65095</cx:pt>
          <cx:pt idx="683">69499</cx:pt>
          <cx:pt idx="684">43130</cx:pt>
          <cx:pt idx="685">90370</cx:pt>
          <cx:pt idx="686">98926</cx:pt>
          <cx:pt idx="687">37807</cx:pt>
          <cx:pt idx="688">87684</cx:pt>
          <cx:pt idx="689">68181</cx:pt>
          <cx:pt idx="690">13220</cx:pt>
          <cx:pt idx="691">95184</cx:pt>
          <cx:pt idx="692">77286</cx:pt>
          <cx:pt idx="693">92717</cx:pt>
          <cx:pt idx="694">80398</cx:pt>
          <cx:pt idx="695">4382</cx:pt>
          <cx:pt idx="696">29961</cx:pt>
          <cx:pt idx="697">75766</cx:pt>
          <cx:pt idx="698">65964</cx:pt>
          <cx:pt idx="699">16447</cx:pt>
          <cx:pt idx="700">23381</cx:pt>
          <cx:pt idx="701">8866</cx:pt>
          <cx:pt idx="702">29887</cx:pt>
          <cx:pt idx="703">40574</cx:pt>
          <cx:pt idx="704">13852</cx:pt>
          <cx:pt idx="705">24948</cx:pt>
          <cx:pt idx="706">51911</cx:pt>
          <cx:pt idx="707">24761</cx:pt>
          <cx:pt idx="708">35013</cx:pt>
          <cx:pt idx="709">64003</cx:pt>
          <cx:pt idx="710">36712</cx:pt>
          <cx:pt idx="711">32711</cx:pt>
          <cx:pt idx="712">45758</cx:pt>
          <cx:pt idx="713">31132</cx:pt>
          <cx:pt idx="714">46627</cx:pt>
          <cx:pt idx="715">73315</cx:pt>
          <cx:pt idx="716">56805</cx:pt>
          <cx:pt idx="717">45662</cx:pt>
          <cx:pt idx="718">1740</cx:pt>
          <cx:pt idx="719">95033</cx:pt>
          <cx:pt idx="720">79285</cx:pt>
          <cx:pt idx="721">3336</cx:pt>
          <cx:pt idx="722">22962</cx:pt>
          <cx:pt idx="723">45686</cx:pt>
          <cx:pt idx="724">39438</cx:pt>
          <cx:pt idx="725">30878</cx:pt>
          <cx:pt idx="726">81586</cx:pt>
          <cx:pt idx="727">75800</cx:pt>
          <cx:pt idx="728">4714</cx:pt>
          <cx:pt idx="729">38130</cx:pt>
          <cx:pt idx="730">4283</cx:pt>
          <cx:pt idx="731">1456</cx:pt>
          <cx:pt idx="732">24170</cx:pt>
          <cx:pt idx="733">48215</cx:pt>
          <cx:pt idx="734">13400</cx:pt>
          <cx:pt idx="735">43799</cx:pt>
          <cx:pt idx="736">2274</cx:pt>
          <cx:pt idx="737">30063</cx:pt>
          <cx:pt idx="738">55388</cx:pt>
          <cx:pt idx="739">28540</cx:pt>
          <cx:pt idx="740">78860</cx:pt>
          <cx:pt idx="741">15652</cx:pt>
          <cx:pt idx="742">50995</cx:pt>
          <cx:pt idx="743">87960</cx:pt>
          <cx:pt idx="744">49625</cx:pt>
          <cx:pt idx="745">86329</cx:pt>
          <cx:pt idx="746">3372</cx:pt>
          <cx:pt idx="747">94873</cx:pt>
          <cx:pt idx="748">36363</cx:pt>
          <cx:pt idx="749">5406</cx:pt>
          <cx:pt idx="750">7875</cx:pt>
          <cx:pt idx="751">12153</cx:pt>
          <cx:pt idx="752">21262</cx:pt>
          <cx:pt idx="753">25711</cx:pt>
          <cx:pt idx="754">74935</cx:pt>
          <cx:pt idx="755">13023</cx:pt>
          <cx:pt idx="756">24135</cx:pt>
          <cx:pt idx="757">1035</cx:pt>
          <cx:pt idx="758">75650</cx:pt>
          <cx:pt idx="759">59757</cx:pt>
          <cx:pt idx="760">18423</cx:pt>
          <cx:pt idx="761">16341</cx:pt>
          <cx:pt idx="762">98706</cx:pt>
          <cx:pt idx="763">92530</cx:pt>
          <cx:pt idx="764">98195</cx:pt>
          <cx:pt idx="765">94482</cx:pt>
          <cx:pt idx="766">27497</cx:pt>
          <cx:pt idx="767">23885</cx:pt>
          <cx:pt idx="768">51426</cx:pt>
          <cx:pt idx="769">54903</cx:pt>
          <cx:pt idx="770">6975</cx:pt>
          <cx:pt idx="771">16826</cx:pt>
          <cx:pt idx="772">5210</cx:pt>
          <cx:pt idx="773">3285</cx:pt>
          <cx:pt idx="774">90267</cx:pt>
          <cx:pt idx="775">28135</cx:pt>
          <cx:pt idx="776">12822</cx:pt>
          <cx:pt idx="777">78567</cx:pt>
          <cx:pt idx="778">32517</cx:pt>
          <cx:pt idx="779">60926</cx:pt>
          <cx:pt idx="780">17641</cx:pt>
          <cx:pt idx="781">97083</cx:pt>
          <cx:pt idx="782">48169</cx:pt>
          <cx:pt idx="783">25144</cx:pt>
          <cx:pt idx="784">10960</cx:pt>
          <cx:pt idx="785">25686</cx:pt>
          <cx:pt idx="786">7099</cx:pt>
          <cx:pt idx="787">52130</cx:pt>
          <cx:pt idx="788">42009</cx:pt>
          <cx:pt idx="789">57891</cx:pt>
          <cx:pt idx="790">51578</cx:pt>
          <cx:pt idx="791">42741</cx:pt>
          <cx:pt idx="792">66589</cx:pt>
          <cx:pt idx="793">81960</cx:pt>
          <cx:pt idx="794">43214</cx:pt>
          <cx:pt idx="795">32078</cx:pt>
          <cx:pt idx="796">42114</cx:pt>
          <cx:pt idx="797">19440</cx:pt>
          <cx:pt idx="798">66602</cx:pt>
          <cx:pt idx="799">91208</cx:pt>
          <cx:pt idx="800">51895</cx:pt>
          <cx:pt idx="801">8175</cx:pt>
          <cx:pt idx="802">12363</cx:pt>
          <cx:pt idx="803">65858</cx:pt>
          <cx:pt idx="804">84508</cx:pt>
          <cx:pt idx="805">76907</cx:pt>
          <cx:pt idx="806">39033</cx:pt>
          <cx:pt idx="807">30743</cx:pt>
          <cx:pt idx="808">60051</cx:pt>
          <cx:pt idx="809">8843</cx:pt>
          <cx:pt idx="810">33822</cx:pt>
          <cx:pt idx="811">47388</cx:pt>
          <cx:pt idx="812">85868</cx:pt>
          <cx:pt idx="813">3577</cx:pt>
          <cx:pt idx="814">43678</cx:pt>
          <cx:pt idx="815">39935</cx:pt>
          <cx:pt idx="816">14256</cx:pt>
          <cx:pt idx="817">15601</cx:pt>
          <cx:pt idx="818">37241</cx:pt>
          <cx:pt idx="819">96271</cx:pt>
          <cx:pt idx="820">4485</cx:pt>
          <cx:pt idx="821">7028</cx:pt>
          <cx:pt idx="822">26063</cx:pt>
          <cx:pt idx="823">95591</cx:pt>
          <cx:pt idx="824">47611</cx:pt>
          <cx:pt idx="825">48142</cx:pt>
          <cx:pt idx="826">39113</cx:pt>
          <cx:pt idx="827">14732</cx:pt>
          <cx:pt idx="828">8655</cx:pt>
          <cx:pt idx="829">55851</cx:pt>
          <cx:pt idx="830">45682</cx:pt>
          <cx:pt idx="831">78026</cx:pt>
          <cx:pt idx="832">18384</cx:pt>
          <cx:pt idx="833">81983</cx:pt>
          <cx:pt idx="834">53640</cx:pt>
          <cx:pt idx="835">97057</cx:pt>
          <cx:pt idx="836">90932</cx:pt>
          <cx:pt idx="837">5178</cx:pt>
          <cx:pt idx="838">40182</cx:pt>
          <cx:pt idx="839">93471</cx:pt>
          <cx:pt idx="840">96801</cx:pt>
          <cx:pt idx="841">43963</cx:pt>
          <cx:pt idx="842">28087</cx:pt>
          <cx:pt idx="843">37484</cx:pt>
          <cx:pt idx="844">59240</cx:pt>
          <cx:pt idx="845">32293</cx:pt>
          <cx:pt idx="846">88619</cx:pt>
          <cx:pt idx="847">81369</cx:pt>
          <cx:pt idx="848">16116</cx:pt>
          <cx:pt idx="849">22359</cx:pt>
          <cx:pt idx="850">1536</cx:pt>
          <cx:pt idx="851">14346</cx:pt>
          <cx:pt idx="852">63211</cx:pt>
          <cx:pt idx="853">49942</cx:pt>
          <cx:pt idx="854">30467</cx:pt>
          <cx:pt idx="855">25717</cx:pt>
          <cx:pt idx="856">99229</cx:pt>
          <cx:pt idx="857">20584</cx:pt>
          <cx:pt idx="858">99929</cx:pt>
          <cx:pt idx="859">95933</cx:pt>
          <cx:pt idx="860">5046</cx:pt>
          <cx:pt idx="861">86839</cx:pt>
          <cx:pt idx="862">9154</cx:pt>
          <cx:pt idx="863">37732</cx:pt>
          <cx:pt idx="864">32321</cx:pt>
          <cx:pt idx="865">62370</cx:pt>
          <cx:pt idx="866">69959</cx:pt>
          <cx:pt idx="867">80230</cx:pt>
          <cx:pt idx="868">34797</cx:pt>
          <cx:pt idx="869">51789</cx:pt>
          <cx:pt idx="870">88354</cx:pt>
          <cx:pt idx="871">55654</cx:pt>
          <cx:pt idx="872">3470</cx:pt>
          <cx:pt idx="873">28869</cx:pt>
          <cx:pt idx="874">92438</cx:pt>
          <cx:pt idx="875">70048</cx:pt>
          <cx:pt idx="876">87032</cx:pt>
          <cx:pt idx="877">3632</cx:pt>
          <cx:pt idx="878">17731</cx:pt>
          <cx:pt idx="879">98075</cx:pt>
          <cx:pt idx="880">97421</cx:pt>
          <cx:pt idx="881">4768</cx:pt>
          <cx:pt idx="882">66439</cx:pt>
          <cx:pt idx="883">73619</cx:pt>
          <cx:pt idx="884">49636</cx:pt>
          <cx:pt idx="885">5566</cx:pt>
          <cx:pt idx="886">53354</cx:pt>
          <cx:pt idx="887">52923</cx:pt>
          <cx:pt idx="888">63667</cx:pt>
          <cx:pt idx="889">55168</cx:pt>
          <cx:pt idx="890">6861</cx:pt>
          <cx:pt idx="891">97112</cx:pt>
          <cx:pt idx="892">53574</cx:pt>
          <cx:pt idx="893">68050</cx:pt>
          <cx:pt idx="894">3802</cx:pt>
          <cx:pt idx="895">70234</cx:pt>
          <cx:pt idx="896">36805</cx:pt>
          <cx:pt idx="897">60206</cx:pt>
          <cx:pt idx="898">23536</cx:pt>
          <cx:pt idx="899">37530</cx:pt>
          <cx:pt idx="900">16565</cx:pt>
          <cx:pt idx="901">15621</cx:pt>
          <cx:pt idx="902">87425</cx:pt>
          <cx:pt idx="903">66989</cx:pt>
          <cx:pt idx="904">22265</cx:pt>
          <cx:pt idx="905">34378</cx:pt>
          <cx:pt idx="906">55649</cx:pt>
          <cx:pt idx="907">61305</cx:pt>
          <cx:pt idx="908">64603</cx:pt>
          <cx:pt idx="909">8302</cx:pt>
          <cx:pt idx="910">68297</cx:pt>
          <cx:pt idx="911">60356</cx:pt>
          <cx:pt idx="912">50384</cx:pt>
          <cx:pt idx="913">45105</cx:pt>
          <cx:pt idx="914">72937</cx:pt>
          <cx:pt idx="915">59487</cx:pt>
          <cx:pt idx="916">46626</cx:pt>
          <cx:pt idx="917">84884</cx:pt>
          <cx:pt idx="918">64781</cx:pt>
          <cx:pt idx="919">21457</cx:pt>
          <cx:pt idx="920">6702</cx:pt>
          <cx:pt idx="921">97943</cx:pt>
          <cx:pt idx="922">8066</cx:pt>
          <cx:pt idx="923">99384</cx:pt>
          <cx:pt idx="924">17521</cx:pt>
          <cx:pt idx="925">42653</cx:pt>
          <cx:pt idx="926">64085</cx:pt>
          <cx:pt idx="927">7649</cx:pt>
          <cx:pt idx="928">98651</cx:pt>
          <cx:pt idx="929">53754</cx:pt>
          <cx:pt idx="930">2001</cx:pt>
          <cx:pt idx="931">68138</cx:pt>
          <cx:pt idx="932">52952</cx:pt>
          <cx:pt idx="933">8986</cx:pt>
          <cx:pt idx="934">18896</cx:pt>
          <cx:pt idx="935">19444</cx:pt>
          <cx:pt idx="936">53033</cx:pt>
          <cx:pt idx="937">66909</cx:pt>
          <cx:pt idx="938">71419</cx:pt>
          <cx:pt idx="939">57264</cx:pt>
          <cx:pt idx="940">36576</cx:pt>
          <cx:pt idx="941">31550</cx:pt>
          <cx:pt idx="942">20660</cx:pt>
          <cx:pt idx="943">42987</cx:pt>
          <cx:pt idx="944">69321</cx:pt>
          <cx:pt idx="945">54756</cx:pt>
          <cx:pt idx="946">41703</cx:pt>
          <cx:pt idx="947">39452</cx:pt>
          <cx:pt idx="948">72837</cx:pt>
          <cx:pt idx="949">14362</cx:pt>
          <cx:pt idx="950">78815</cx:pt>
          <cx:pt idx="951">96553</cx:pt>
          <cx:pt idx="952">25731</cx:pt>
          <cx:pt idx="953">99967</cx:pt>
          <cx:pt idx="954">54180</cx:pt>
          <cx:pt idx="955">81796</cx:pt>
          <cx:pt idx="956">66408</cx:pt>
          <cx:pt idx="957">36477</cx:pt>
          <cx:pt idx="958">89806</cx:pt>
          <cx:pt idx="959">53038</cx:pt>
          <cx:pt idx="960">61246</cx:pt>
          <cx:pt idx="961">13010</cx:pt>
          <cx:pt idx="962">15117</cx:pt>
          <cx:pt idx="963">94751</cx:pt>
          <cx:pt idx="964">25052</cx:pt>
          <cx:pt idx="965">31353</cx:pt>
          <cx:pt idx="966">16187</cx:pt>
          <cx:pt idx="967">90469</cx:pt>
          <cx:pt idx="968">9896</cx:pt>
          <cx:pt idx="969">29673</cx:pt>
          <cx:pt idx="970">83745</cx:pt>
          <cx:pt idx="971">55709</cx:pt>
          <cx:pt idx="972">39407</cx:pt>
          <cx:pt idx="973">88307</cx:pt>
          <cx:pt idx="974">80645</cx:pt>
          <cx:pt idx="975">60514</cx:pt>
          <cx:pt idx="976">96594</cx:pt>
          <cx:pt idx="977">53249</cx:pt>
          <cx:pt idx="978">91386</cx:pt>
          <cx:pt idx="979">73643</cx:pt>
          <cx:pt idx="980">35164</cx:pt>
          <cx:pt idx="981">61898</cx:pt>
          <cx:pt idx="982">92872</cx:pt>
          <cx:pt idx="983">18182</cx:pt>
          <cx:pt idx="984">12498</cx:pt>
          <cx:pt idx="985">80523</cx:pt>
          <cx:pt idx="986">57025</cx:pt>
          <cx:pt idx="987">88298</cx:pt>
          <cx:pt idx="988">49339</cx:pt>
          <cx:pt idx="989">39017</cx:pt>
          <cx:pt idx="990">59539</cx:pt>
          <cx:pt idx="991">46567</cx:pt>
          <cx:pt idx="992">45042</cx:pt>
          <cx:pt idx="993">52857</cx:pt>
          <cx:pt idx="994">51589</cx:pt>
          <cx:pt idx="995">53807</cx:pt>
          <cx:pt idx="996">41363</cx:pt>
          <cx:pt idx="997">92254</cx:pt>
          <cx:pt idx="998">31521</cx:pt>
          <cx:pt idx="999">4349</cx:pt>
          <cx:pt idx="1000">68692</cx:pt>
          <cx:pt idx="1001">78475</cx:pt>
          <cx:pt idx="1002">30104</cx:pt>
          <cx:pt idx="1003">83539</cx:pt>
          <cx:pt idx="1004">59109</cx:pt>
          <cx:pt idx="1005">52685</cx:pt>
          <cx:pt idx="1006">57434</cx:pt>
          <cx:pt idx="1007">44421</cx:pt>
          <cx:pt idx="1008">92203</cx:pt>
          <cx:pt idx="1009">90311</cx:pt>
          <cx:pt idx="1010">9512</cx:pt>
          <cx:pt idx="1011">89780</cx:pt>
          <cx:pt idx="1012">64015</cx:pt>
          <cx:pt idx="1013">68802</cx:pt>
          <cx:pt idx="1014">97112</cx:pt>
          <cx:pt idx="1015">94298</cx:pt>
          <cx:pt idx="1016">11665</cx:pt>
          <cx:pt idx="1017">43226</cx:pt>
          <cx:pt idx="1018">51666</cx:pt>
          <cx:pt idx="1019">99891</cx:pt>
          <cx:pt idx="1020">50352</cx:pt>
          <cx:pt idx="1021">88378</cx:pt>
          <cx:pt idx="1022">52084</cx:pt>
          <cx:pt idx="1023">64676</cx:pt>
          <cx:pt idx="1024">49412</cx:pt>
          <cx:pt idx="1025">35089</cx:pt>
          <cx:pt idx="1026">5192</cx:pt>
          <cx:pt idx="1027">80508</cx:pt>
          <cx:pt idx="1028">72198</cx:pt>
          <cx:pt idx="1029">68715</cx:pt>
          <cx:pt idx="1030">27938</cx:pt>
          <cx:pt idx="1031">30623</cx:pt>
          <cx:pt idx="1032">81715</cx:pt>
          <cx:pt idx="1033">86818</cx:pt>
          <cx:pt idx="1034">8577</cx:pt>
          <cx:pt idx="1035">27359</cx:pt>
          <cx:pt idx="1036">21853</cx:pt>
          <cx:pt idx="1037">54013</cx:pt>
          <cx:pt idx="1038">68484</cx:pt>
          <cx:pt idx="1039">16816</cx:pt>
          <cx:pt idx="1040">5546</cx:pt>
          <cx:pt idx="1041">70096</cx:pt>
          <cx:pt idx="1042">51276</cx:pt>
          <cx:pt idx="1043">80034</cx:pt>
          <cx:pt idx="1044">20297</cx:pt>
          <cx:pt idx="1045">78857</cx:pt>
          <cx:pt idx="1046">90519</cx:pt>
          <cx:pt idx="1047">53991</cx:pt>
          <cx:pt idx="1048">30932</cx:pt>
          <cx:pt idx="1049">95852</cx:pt>
          <cx:pt idx="1050">35303</cx:pt>
          <cx:pt idx="1051">99522</cx:pt>
          <cx:pt idx="1052">82431</cx:pt>
          <cx:pt idx="1053">57004</cx:pt>
          <cx:pt idx="1054">61773</cx:pt>
          <cx:pt idx="1055">55603</cx:pt>
          <cx:pt idx="1056">83212</cx:pt>
          <cx:pt idx="1057">92366</cx:pt>
          <cx:pt idx="1058">1007</cx:pt>
          <cx:pt idx="1059">77040</cx:pt>
          <cx:pt idx="1060">52783</cx:pt>
          <cx:pt idx="1061">75430</cx:pt>
          <cx:pt idx="1062">34018</cx:pt>
          <cx:pt idx="1063">15261</cx:pt>
          <cx:pt idx="1064">78158</cx:pt>
          <cx:pt idx="1065">25268</cx:pt>
          <cx:pt idx="1066">87884</cx:pt>
          <cx:pt idx="1067">60943</cx:pt>
          <cx:pt idx="1068">4011</cx:pt>
          <cx:pt idx="1069">62436</cx:pt>
          <cx:pt idx="1070">31126</cx:pt>
          <cx:pt idx="1071">16473</cx:pt>
          <cx:pt idx="1072">13179</cx:pt>
          <cx:pt idx="1073">22662</cx:pt>
          <cx:pt idx="1074">9644</cx:pt>
          <cx:pt idx="1075">99828</cx:pt>
          <cx:pt idx="1076">39513</cx:pt>
          <cx:pt idx="1077">68826</cx:pt>
          <cx:pt idx="1078">6839</cx:pt>
          <cx:pt idx="1079">14269</cx:pt>
          <cx:pt idx="1080">74391</cx:pt>
          <cx:pt idx="1081">29286</cx:pt>
          <cx:pt idx="1082">74653</cx:pt>
          <cx:pt idx="1083">81934</cx:pt>
          <cx:pt idx="1084">93038</cx:pt>
          <cx:pt idx="1085">54164</cx:pt>
          <cx:pt idx="1086">1469</cx:pt>
          <cx:pt idx="1087">47232</cx:pt>
          <cx:pt idx="1088">92521</cx:pt>
          <cx:pt idx="1089">63314</cx:pt>
          <cx:pt idx="1090">90984</cx:pt>
          <cx:pt idx="1091">6456</cx:pt>
          <cx:pt idx="1092">44666</cx:pt>
          <cx:pt idx="1093">9880</cx:pt>
          <cx:pt idx="1094">38655</cx:pt>
          <cx:pt idx="1095">36030</cx:pt>
          <cx:pt idx="1096">53182</cx:pt>
          <cx:pt idx="1097">6281</cx:pt>
          <cx:pt idx="1098">10355</cx:pt>
          <cx:pt idx="1099">80440</cx:pt>
          <cx:pt idx="1100">28723</cx:pt>
          <cx:pt idx="1101">82929</cx:pt>
          <cx:pt idx="1102">45378</cx:pt>
          <cx:pt idx="1103">24938</cx:pt>
          <cx:pt idx="1104">29194</cx:pt>
          <cx:pt idx="1105">73767</cx:pt>
          <cx:pt idx="1106">44750</cx:pt>
          <cx:pt idx="1107">22823</cx:pt>
          <cx:pt idx="1108">79268</cx:pt>
          <cx:pt idx="1109">71833</cx:pt>
          <cx:pt idx="1110">81641</cx:pt>
          <cx:pt idx="1111">94464</cx:pt>
          <cx:pt idx="1112">74384</cx:pt>
          <cx:pt idx="1113">38245</cx:pt>
          <cx:pt idx="1114">5807</cx:pt>
          <cx:pt idx="1115">53744</cx:pt>
          <cx:pt idx="1116">92315</cx:pt>
          <cx:pt idx="1117">19321</cx:pt>
          <cx:pt idx="1118">82442</cx:pt>
          <cx:pt idx="1119">10729</cx:pt>
          <cx:pt idx="1120">88969</cx:pt>
          <cx:pt idx="1121">98535</cx:pt>
          <cx:pt idx="1122">8994</cx:pt>
          <cx:pt idx="1123">93397</cx:pt>
          <cx:pt idx="1124">11887</cx:pt>
          <cx:pt idx="1125">75329</cx:pt>
          <cx:pt idx="1126">55189</cx:pt>
          <cx:pt idx="1127">66665</cx:pt>
          <cx:pt idx="1128">91426</cx:pt>
          <cx:pt idx="1129">20881</cx:pt>
          <cx:pt idx="1130">66914</cx:pt>
          <cx:pt idx="1131">53659</cx:pt>
          <cx:pt idx="1132">51412</cx:pt>
          <cx:pt idx="1133">66192</cx:pt>
          <cx:pt idx="1134">70029</cx:pt>
          <cx:pt idx="1135">58708</cx:pt>
          <cx:pt idx="1136">88996</cx:pt>
          <cx:pt idx="1137">79744</cx:pt>
          <cx:pt idx="1138">17286</cx:pt>
          <cx:pt idx="1139">70349</cx:pt>
          <cx:pt idx="1140">47104</cx:pt>
          <cx:pt idx="1141">33714</cx:pt>
          <cx:pt idx="1142">14644</cx:pt>
          <cx:pt idx="1143">89471</cx:pt>
          <cx:pt idx="1144">57428</cx:pt>
          <cx:pt idx="1145">64738</cx:pt>
          <cx:pt idx="1146">16268</cx:pt>
          <cx:pt idx="1147">11400</cx:pt>
          <cx:pt idx="1148">58640</cx:pt>
          <cx:pt idx="1149">75372</cx:pt>
          <cx:pt idx="1150">27201</cx:pt>
          <cx:pt idx="1151">22837</cx:pt>
          <cx:pt idx="1152">8077</cx:pt>
          <cx:pt idx="1153">61647</cx:pt>
          <cx:pt idx="1154">23576</cx:pt>
          <cx:pt idx="1155">26788</cx:pt>
          <cx:pt idx="1156">17245</cx:pt>
          <cx:pt idx="1157">79622</cx:pt>
          <cx:pt idx="1158">35792</cx:pt>
          <cx:pt idx="1159">86480</cx:pt>
          <cx:pt idx="1160">15789</cx:pt>
          <cx:pt idx="1161">65686</cx:pt>
          <cx:pt idx="1162">59783</cx:pt>
          <cx:pt idx="1163">43314</cx:pt>
          <cx:pt idx="1164">63218</cx:pt>
          <cx:pt idx="1165">46558</cx:pt>
          <cx:pt idx="1166">80132</cx:pt>
          <cx:pt idx="1167">46730</cx:pt>
          <cx:pt idx="1168">13051</cx:pt>
          <cx:pt idx="1169">40171</cx:pt>
          <cx:pt idx="1170">58806</cx:pt>
          <cx:pt idx="1171">53138</cx:pt>
          <cx:pt idx="1172">37060</cx:pt>
          <cx:pt idx="1173">6302</cx:pt>
          <cx:pt idx="1174">47377</cx:pt>
          <cx:pt idx="1175">92785</cx:pt>
          <cx:pt idx="1176">47646</cx:pt>
          <cx:pt idx="1177">5068</cx:pt>
          <cx:pt idx="1178">9483</cx:pt>
          <cx:pt idx="1179">65579</cx:pt>
          <cx:pt idx="1180">57386</cx:pt>
          <cx:pt idx="1181">16108</cx:pt>
          <cx:pt idx="1182">40016</cx:pt>
          <cx:pt idx="1183">86245</cx:pt>
          <cx:pt idx="1184">68928</cx:pt>
          <cx:pt idx="1185">80622</cx:pt>
          <cx:pt idx="1186">32340</cx:pt>
          <cx:pt idx="1187">13597</cx:pt>
          <cx:pt idx="1188">5399</cx:pt>
          <cx:pt idx="1189">30872</cx:pt>
          <cx:pt idx="1190">63180</cx:pt>
          <cx:pt idx="1191">46298</cx:pt>
          <cx:pt idx="1192">25000</cx:pt>
          <cx:pt idx="1193">29082</cx:pt>
          <cx:pt idx="1194">28044</cx:pt>
          <cx:pt idx="1195">23965</cx:pt>
          <cx:pt idx="1196">61823</cx:pt>
          <cx:pt idx="1197">57476</cx:pt>
          <cx:pt idx="1198">23170</cx:pt>
          <cx:pt idx="1199">79210</cx:pt>
          <cx:pt idx="1200">55335</cx:pt>
          <cx:pt idx="1201">43679</cx:pt>
          <cx:pt idx="1202">13042</cx:pt>
          <cx:pt idx="1203">61401</cx:pt>
          <cx:pt idx="1204">42281</cx:pt>
          <cx:pt idx="1205">2806</cx:pt>
          <cx:pt idx="1206">45787</cx:pt>
          <cx:pt idx="1207">7654</cx:pt>
          <cx:pt idx="1208">76243</cx:pt>
          <cx:pt idx="1209">25236</cx:pt>
          <cx:pt idx="1210">15119</cx:pt>
          <cx:pt idx="1211">24908</cx:pt>
          <cx:pt idx="1212">30336</cx:pt>
          <cx:pt idx="1213">21750</cx:pt>
          <cx:pt idx="1214">77584</cx:pt>
          <cx:pt idx="1215">11880</cx:pt>
          <cx:pt idx="1216">88767</cx:pt>
          <cx:pt idx="1217">74117</cx:pt>
          <cx:pt idx="1218">16903</cx:pt>
          <cx:pt idx="1219">7399</cx:pt>
          <cx:pt idx="1220">19252</cx:pt>
          <cx:pt idx="1221">43716</cx:pt>
          <cx:pt idx="1222">26788</cx:pt>
          <cx:pt idx="1223">99273</cx:pt>
          <cx:pt idx="1224">5125</cx:pt>
          <cx:pt idx="1225">87050</cx:pt>
          <cx:pt idx="1226">85029</cx:pt>
          <cx:pt idx="1227">97146</cx:pt>
          <cx:pt idx="1228">17514</cx:pt>
          <cx:pt idx="1229">51282</cx:pt>
          <cx:pt idx="1230">48512</cx:pt>
          <cx:pt idx="1231">15656</cx:pt>
          <cx:pt idx="1232">50290</cx:pt>
          <cx:pt idx="1233">75135</cx:pt>
          <cx:pt idx="1234">62801</cx:pt>
          <cx:pt idx="1235">98960</cx:pt>
          <cx:pt idx="1236">96186</cx:pt>
          <cx:pt idx="1237">23128</cx:pt>
          <cx:pt idx="1238">65673</cx:pt>
          <cx:pt idx="1239">96402</cx:pt>
          <cx:pt idx="1240">26191</cx:pt>
          <cx:pt idx="1241">45109</cx:pt>
          <cx:pt idx="1242">66605</cx:pt>
          <cx:pt idx="1243">72173</cx:pt>
          <cx:pt idx="1244">23952</cx:pt>
          <cx:pt idx="1245">60211</cx:pt>
          <cx:pt idx="1246">82453</cx:pt>
          <cx:pt idx="1247">51401</cx:pt>
          <cx:pt idx="1248">96523</cx:pt>
          <cx:pt idx="1249">15711</cx:pt>
          <cx:pt idx="1250">45024</cx:pt>
          <cx:pt idx="1251">25678</cx:pt>
          <cx:pt idx="1252">96645</cx:pt>
          <cx:pt idx="1253">42100</cx:pt>
          <cx:pt idx="1254">50282</cx:pt>
          <cx:pt idx="1255">85540</cx:pt>
          <cx:pt idx="1256">75949</cx:pt>
          <cx:pt idx="1257">49434</cx:pt>
          <cx:pt idx="1258">2636</cx:pt>
          <cx:pt idx="1259">47192</cx:pt>
          <cx:pt idx="1260">94160</cx:pt>
          <cx:pt idx="1261">10817</cx:pt>
          <cx:pt idx="1262">56727</cx:pt>
          <cx:pt idx="1263">22640</cx:pt>
          <cx:pt idx="1264">34695</cx:pt>
          <cx:pt idx="1265">6753</cx:pt>
          <cx:pt idx="1266">69776</cx:pt>
          <cx:pt idx="1267">61640</cx:pt>
          <cx:pt idx="1268">35933</cx:pt>
          <cx:pt idx="1269">46676</cx:pt>
          <cx:pt idx="1270">45625</cx:pt>
          <cx:pt idx="1271">53578</cx:pt>
          <cx:pt idx="1272">44957</cx:pt>
          <cx:pt idx="1273">78699</cx:pt>
          <cx:pt idx="1274">33497</cx:pt>
          <cx:pt idx="1275">55415</cx:pt>
          <cx:pt idx="1276">28613</cx:pt>
          <cx:pt idx="1277">69299</cx:pt>
          <cx:pt idx="1278">12194</cx:pt>
          <cx:pt idx="1279">81029</cx:pt>
          <cx:pt idx="1280">91349</cx:pt>
          <cx:pt idx="1281">25838</cx:pt>
          <cx:pt idx="1282">45598</cx:pt>
          <cx:pt idx="1283">23575</cx:pt>
          <cx:pt idx="1284">80854</cx:pt>
          <cx:pt idx="1285">13457</cx:pt>
          <cx:pt idx="1286">66035</cx:pt>
          <cx:pt idx="1287">4514</cx:pt>
          <cx:pt idx="1288">98625</cx:pt>
          <cx:pt idx="1289">47983</cx:pt>
          <cx:pt idx="1290">7470</cx:pt>
          <cx:pt idx="1291">25644</cx:pt>
          <cx:pt idx="1292">16237</cx:pt>
          <cx:pt idx="1293">59376</cx:pt>
          <cx:pt idx="1294">41390</cx:pt>
          <cx:pt idx="1295">62210</cx:pt>
          <cx:pt idx="1296">98959</cx:pt>
          <cx:pt idx="1297">85527</cx:pt>
          <cx:pt idx="1298">70275</cx:pt>
          <cx:pt idx="1299">55557</cx:pt>
          <cx:pt idx="1300">94241</cx:pt>
          <cx:pt idx="1301">42846</cx:pt>
          <cx:pt idx="1302">52889</cx:pt>
          <cx:pt idx="1303">67496</cx:pt>
          <cx:pt idx="1304">1632</cx:pt>
          <cx:pt idx="1305">16075</cx:pt>
          <cx:pt idx="1306">7317</cx:pt>
          <cx:pt idx="1307">88072</cx:pt>
          <cx:pt idx="1308">34132</cx:pt>
          <cx:pt idx="1309">88353</cx:pt>
          <cx:pt idx="1310">38155</cx:pt>
          <cx:pt idx="1311">49880</cx:pt>
          <cx:pt idx="1312">27926</cx:pt>
          <cx:pt idx="1313">77765</cx:pt>
          <cx:pt idx="1314">67421</cx:pt>
          <cx:pt idx="1315">58707</cx:pt>
          <cx:pt idx="1316">40119</cx:pt>
          <cx:pt idx="1317">42951</cx:pt>
          <cx:pt idx="1318">66569</cx:pt>
          <cx:pt idx="1319">55341</cx:pt>
          <cx:pt idx="1320">64052</cx:pt>
          <cx:pt idx="1321">85837</cx:pt>
          <cx:pt idx="1322">87817</cx:pt>
          <cx:pt idx="1323">58410</cx:pt>
          <cx:pt idx="1324">42496</cx:pt>
          <cx:pt idx="1325">15835</cx:pt>
          <cx:pt idx="1326">27779</cx:pt>
          <cx:pt idx="1327">96914</cx:pt>
          <cx:pt idx="1328">42210</cx:pt>
          <cx:pt idx="1329">52201</cx:pt>
          <cx:pt idx="1330">89318</cx:pt>
          <cx:pt idx="1331">87656</cx:pt>
          <cx:pt idx="1332">8506</cx:pt>
          <cx:pt idx="1333">85290</cx:pt>
          <cx:pt idx="1334">3445</cx:pt>
          <cx:pt idx="1335">47690</cx:pt>
          <cx:pt idx="1336">91251</cx:pt>
          <cx:pt idx="1337">92866</cx:pt>
          <cx:pt idx="1338">28933</cx:pt>
          <cx:pt idx="1339">19572</cx:pt>
          <cx:pt idx="1340">40389</cx:pt>
          <cx:pt idx="1341">84535</cx:pt>
          <cx:pt idx="1342">46109</cx:pt>
          <cx:pt idx="1343">25714</cx:pt>
          <cx:pt idx="1344">15672</cx:pt>
          <cx:pt idx="1345">29204</cx:pt>
          <cx:pt idx="1346">17553</cx:pt>
          <cx:pt idx="1347">84220</cx:pt>
          <cx:pt idx="1348">33201</cx:pt>
          <cx:pt idx="1349">5910</cx:pt>
          <cx:pt idx="1350">30580</cx:pt>
          <cx:pt idx="1351">70809</cx:pt>
          <cx:pt idx="1352">85077</cx:pt>
          <cx:pt idx="1353">15500</cx:pt>
          <cx:pt idx="1354">21883</cx:pt>
          <cx:pt idx="1355">91065</cx:pt>
          <cx:pt idx="1356">33427</cx:pt>
          <cx:pt idx="1357">12576</cx:pt>
          <cx:pt idx="1358">84631</cx:pt>
          <cx:pt idx="1359">15241</cx:pt>
          <cx:pt idx="1360">37537</cx:pt>
          <cx:pt idx="1361">39045</cx:pt>
          <cx:pt idx="1362">17272</cx:pt>
          <cx:pt idx="1363">61237</cx:pt>
          <cx:pt idx="1364">42994</cx:pt>
          <cx:pt idx="1365">35068</cx:pt>
          <cx:pt idx="1366">67245</cx:pt>
          <cx:pt idx="1367">64563</cx:pt>
          <cx:pt idx="1368">42010</cx:pt>
          <cx:pt idx="1369">88348</cx:pt>
          <cx:pt idx="1370">82194</cx:pt>
          <cx:pt idx="1371">97440</cx:pt>
          <cx:pt idx="1372">81819</cx:pt>
          <cx:pt idx="1373">69812</cx:pt>
          <cx:pt idx="1374">28605</cx:pt>
          <cx:pt idx="1375">50039</cx:pt>
          <cx:pt idx="1376">43723</cx:pt>
          <cx:pt idx="1377">79144</cx:pt>
          <cx:pt idx="1378">73185</cx:pt>
          <cx:pt idx="1379">4176</cx:pt>
          <cx:pt idx="1380">4672</cx:pt>
          <cx:pt idx="1381">50696</cx:pt>
          <cx:pt idx="1382">28657</cx:pt>
          <cx:pt idx="1383">17722</cx:pt>
          <cx:pt idx="1384">2631</cx:pt>
          <cx:pt idx="1385">63933</cx:pt>
          <cx:pt idx="1386">29616</cx:pt>
          <cx:pt idx="1387">69290</cx:pt>
          <cx:pt idx="1388">70351</cx:pt>
          <cx:pt idx="1389">68331</cx:pt>
          <cx:pt idx="1390">99880</cx:pt>
          <cx:pt idx="1391">29960</cx:pt>
          <cx:pt idx="1392">5614</cx:pt>
          <cx:pt idx="1393">28447</cx:pt>
          <cx:pt idx="1394">14251</cx:pt>
          <cx:pt idx="1395">20426</cx:pt>
          <cx:pt idx="1396">96456</cx:pt>
          <cx:pt idx="1397">41636</cx:pt>
          <cx:pt idx="1398">76762</cx:pt>
          <cx:pt idx="1399">28137</cx:pt>
          <cx:pt idx="1400">23116</cx:pt>
          <cx:pt idx="1401">2172</cx:pt>
          <cx:pt idx="1402">85620</cx:pt>
          <cx:pt idx="1403">2953</cx:pt>
          <cx:pt idx="1404">15445</cx:pt>
          <cx:pt idx="1405">85925</cx:pt>
          <cx:pt idx="1406">72487</cx:pt>
          <cx:pt idx="1407">80111</cx:pt>
          <cx:pt idx="1408">39402</cx:pt>
          <cx:pt idx="1409">41022</cx:pt>
          <cx:pt idx="1410">14293</cx:pt>
          <cx:pt idx="1411">8574</cx:pt>
          <cx:pt idx="1412">6259</cx:pt>
          <cx:pt idx="1413">78621</cx:pt>
          <cx:pt idx="1414">76123</cx:pt>
          <cx:pt idx="1415">19222</cx:pt>
          <cx:pt idx="1416">31944</cx:pt>
          <cx:pt idx="1417">15091</cx:pt>
          <cx:pt idx="1418">1513</cx:pt>
          <cx:pt idx="1419">22954</cx:pt>
          <cx:pt idx="1420">15158</cx:pt>
          <cx:pt idx="1421">52606</cx:pt>
          <cx:pt idx="1422">78138</cx:pt>
          <cx:pt idx="1423">78669</cx:pt>
          <cx:pt idx="1424">69997</cx:pt>
          <cx:pt idx="1425">86557</cx:pt>
          <cx:pt idx="1426">43402</cx:pt>
          <cx:pt idx="1427">51268</cx:pt>
          <cx:pt idx="1428">11383</cx:pt>
          <cx:pt idx="1429">79999</cx:pt>
          <cx:pt idx="1430">36260</cx:pt>
          <cx:pt idx="1431">68162</cx:pt>
          <cx:pt idx="1432">4123</cx:pt>
          <cx:pt idx="1433">65417</cx:pt>
          <cx:pt idx="1434">6354</cx:pt>
          <cx:pt idx="1435">60443</cx:pt>
          <cx:pt idx="1436">93932</cx:pt>
          <cx:pt idx="1437">61906</cx:pt>
          <cx:pt idx="1438">73086</cx:pt>
          <cx:pt idx="1439">62573</cx:pt>
          <cx:pt idx="1440">91836</cx:pt>
          <cx:pt idx="1441">81718</cx:pt>
          <cx:pt idx="1442">47547</cx:pt>
          <cx:pt idx="1443">21734</cx:pt>
          <cx:pt idx="1444">80709</cx:pt>
          <cx:pt idx="1445">38032</cx:pt>
          <cx:pt idx="1446">71960</cx:pt>
          <cx:pt idx="1447">81819</cx:pt>
          <cx:pt idx="1448">2789</cx:pt>
          <cx:pt idx="1449">24025</cx:pt>
          <cx:pt idx="1450">25618</cx:pt>
          <cx:pt idx="1451">64279</cx:pt>
          <cx:pt idx="1452">91722</cx:pt>
          <cx:pt idx="1453">43679</cx:pt>
          <cx:pt idx="1454">54635</cx:pt>
          <cx:pt idx="1455">85569</cx:pt>
          <cx:pt idx="1456">35888</cx:pt>
          <cx:pt idx="1457">72364</cx:pt>
          <cx:pt idx="1458">30993</cx:pt>
          <cx:pt idx="1459">41594</cx:pt>
          <cx:pt idx="1460">38192</cx:pt>
          <cx:pt idx="1461">18861</cx:pt>
          <cx:pt idx="1462">59775</cx:pt>
          <cx:pt idx="1463">44859</cx:pt>
          <cx:pt idx="1464">10823</cx:pt>
          <cx:pt idx="1465">7928</cx:pt>
          <cx:pt idx="1466">80542</cx:pt>
          <cx:pt idx="1467">47941</cx:pt>
          <cx:pt idx="1468">23288</cx:pt>
          <cx:pt idx="1469">75759</cx:pt>
          <cx:pt idx="1470">62166</cx:pt>
          <cx:pt idx="1471">80934</cx:pt>
          <cx:pt idx="1472">89058</cx:pt>
          <cx:pt idx="1473">30393</cx:pt>
          <cx:pt idx="1474">12584</cx:pt>
          <cx:pt idx="1475">71556</cx:pt>
          <cx:pt idx="1476">72712</cx:pt>
          <cx:pt idx="1477">54760</cx:pt>
          <cx:pt idx="1478">12920</cx:pt>
          <cx:pt idx="1479">41743</cx:pt>
          <cx:pt idx="1480">88216</cx:pt>
          <cx:pt idx="1481">85114</cx:pt>
          <cx:pt idx="1482">75415</cx:pt>
          <cx:pt idx="1483">69124</cx:pt>
          <cx:pt idx="1484">41518</cx:pt>
          <cx:pt idx="1485">61362</cx:pt>
          <cx:pt idx="1486">92994</cx:pt>
          <cx:pt idx="1487">32616</cx:pt>
          <cx:pt idx="1488">19873</cx:pt>
          <cx:pt idx="1489">69025</cx:pt>
          <cx:pt idx="1490">66442</cx:pt>
          <cx:pt idx="1491">56039</cx:pt>
          <cx:pt idx="1492">30651</cx:pt>
          <cx:pt idx="1493">75648</cx:pt>
          <cx:pt idx="1494">10787</cx:pt>
          <cx:pt idx="1495">62412</cx:pt>
          <cx:pt idx="1496">98319</cx:pt>
          <cx:pt idx="1497">71254</cx:pt>
          <cx:pt idx="1498">21554</cx:pt>
          <cx:pt idx="1499">69341</cx:pt>
          <cx:pt idx="1500">25030</cx:pt>
          <cx:pt idx="1501">92791</cx:pt>
          <cx:pt idx="1502">37147</cx:pt>
          <cx:pt idx="1503">64271</cx:pt>
          <cx:pt idx="1504">97329</cx:pt>
          <cx:pt idx="1505">70887</cx:pt>
          <cx:pt idx="1506">68526</cx:pt>
          <cx:pt idx="1507">53014</cx:pt>
          <cx:pt idx="1508">66678</cx:pt>
          <cx:pt idx="1509">40269</cx:pt>
          <cx:pt idx="1510">64410</cx:pt>
          <cx:pt idx="1511">28038</cx:pt>
          <cx:pt idx="1512">51388</cx:pt>
          <cx:pt idx="1513">78358</cx:pt>
          <cx:pt idx="1514">80438</cx:pt>
          <cx:pt idx="1515">37930</cx:pt>
          <cx:pt idx="1516">1887</cx:pt>
          <cx:pt idx="1517">26666</cx:pt>
          <cx:pt idx="1518">50349</cx:pt>
          <cx:pt idx="1519">76326</cx:pt>
          <cx:pt idx="1520">48861</cx:pt>
          <cx:pt idx="1521">73960</cx:pt>
          <cx:pt idx="1522">53484</cx:pt>
          <cx:pt idx="1523">12323</cx:pt>
          <cx:pt idx="1524">73873</cx:pt>
          <cx:pt idx="1525">81742</cx:pt>
          <cx:pt idx="1526">88589</cx:pt>
          <cx:pt idx="1527">49869</cx:pt>
          <cx:pt idx="1528">22624</cx:pt>
          <cx:pt idx="1529">48454</cx:pt>
          <cx:pt idx="1530">83286</cx:pt>
          <cx:pt idx="1531">99347</cx:pt>
          <cx:pt idx="1532">47302</cx:pt>
          <cx:pt idx="1533">27830</cx:pt>
          <cx:pt idx="1534">8068</cx:pt>
          <cx:pt idx="1535">51603</cx:pt>
          <cx:pt idx="1536">87431</cx:pt>
          <cx:pt idx="1537">39881</cx:pt>
          <cx:pt idx="1538">96593</cx:pt>
          <cx:pt idx="1539">66262</cx:pt>
          <cx:pt idx="1540">31838</cx:pt>
          <cx:pt idx="1541">10175</cx:pt>
          <cx:pt idx="1542">53338</cx:pt>
          <cx:pt idx="1543">72200</cx:pt>
          <cx:pt idx="1544">12124</cx:pt>
          <cx:pt idx="1545">17320</cx:pt>
          <cx:pt idx="1546">87445</cx:pt>
          <cx:pt idx="1547">31041</cx:pt>
          <cx:pt idx="1548">41123</cx:pt>
          <cx:pt idx="1549">85673</cx:pt>
          <cx:pt idx="1550">12735</cx:pt>
          <cx:pt idx="1551">33714</cx:pt>
          <cx:pt idx="1552">51638</cx:pt>
          <cx:pt idx="1553">57586</cx:pt>
          <cx:pt idx="1554">91138</cx:pt>
          <cx:pt idx="1555">82763</cx:pt>
          <cx:pt idx="1556">51741</cx:pt>
          <cx:pt idx="1557">6134</cx:pt>
          <cx:pt idx="1558">33398</cx:pt>
          <cx:pt idx="1559">96127</cx:pt>
          <cx:pt idx="1560">89516</cx:pt>
          <cx:pt idx="1561">46100</cx:pt>
          <cx:pt idx="1562">93400</cx:pt>
          <cx:pt idx="1563">31788</cx:pt>
          <cx:pt idx="1564">77446</cx:pt>
          <cx:pt idx="1565">54321</cx:pt>
          <cx:pt idx="1566">87688</cx:pt>
          <cx:pt idx="1567">44157</cx:pt>
          <cx:pt idx="1568">7704</cx:pt>
          <cx:pt idx="1569">55382</cx:pt>
          <cx:pt idx="1570">29460</cx:pt>
          <cx:pt idx="1571">56073</cx:pt>
          <cx:pt idx="1572">23082</cx:pt>
          <cx:pt idx="1573">65747</cx:pt>
          <cx:pt idx="1574">87332</cx:pt>
          <cx:pt idx="1575">23746</cx:pt>
          <cx:pt idx="1576">47389</cx:pt>
          <cx:pt idx="1577">4810</cx:pt>
          <cx:pt idx="1578">60096</cx:pt>
          <cx:pt idx="1579">43830</cx:pt>
          <cx:pt idx="1580">38315</cx:pt>
          <cx:pt idx="1581">39097</cx:pt>
          <cx:pt idx="1582">47884</cx:pt>
          <cx:pt idx="1583">2963</cx:pt>
          <cx:pt idx="1584">2915</cx:pt>
          <cx:pt idx="1585">50460</cx:pt>
          <cx:pt idx="1586">95088</cx:pt>
          <cx:pt idx="1587">54885</cx:pt>
          <cx:pt idx="1588">7538</cx:pt>
          <cx:pt idx="1589">55566</cx:pt>
          <cx:pt idx="1590">16517</cx:pt>
          <cx:pt idx="1591">99178</cx:pt>
          <cx:pt idx="1592">39210</cx:pt>
          <cx:pt idx="1593">30342</cx:pt>
          <cx:pt idx="1594">31680</cx:pt>
          <cx:pt idx="1595">39772</cx:pt>
          <cx:pt idx="1596">60274</cx:pt>
          <cx:pt idx="1597">33242</cx:pt>
          <cx:pt idx="1598">25351</cx:pt>
          <cx:pt idx="1599">70265</cx:pt>
          <cx:pt idx="1600">76730</cx:pt>
          <cx:pt idx="1601">71666</cx:pt>
          <cx:pt idx="1602">82771</cx:pt>
          <cx:pt idx="1603">86937</cx:pt>
          <cx:pt idx="1604">93219</cx:pt>
          <cx:pt idx="1605">32160</cx:pt>
          <cx:pt idx="1606">39146</cx:pt>
          <cx:pt idx="1607">67051</cx:pt>
          <cx:pt idx="1608">18281</cx:pt>
          <cx:pt idx="1609">71166</cx:pt>
          <cx:pt idx="1610">41676</cx:pt>
          <cx:pt idx="1611">25293</cx:pt>
          <cx:pt idx="1612">33908</cx:pt>
          <cx:pt idx="1613">77487</cx:pt>
          <cx:pt idx="1614">44494</cx:pt>
          <cx:pt idx="1615">75040</cx:pt>
          <cx:pt idx="1616">76305</cx:pt>
          <cx:pt idx="1617">6041</cx:pt>
          <cx:pt idx="1618">93522</cx:pt>
          <cx:pt idx="1619">62718</cx:pt>
          <cx:pt idx="1620">79470</cx:pt>
          <cx:pt idx="1621">81522</cx:pt>
          <cx:pt idx="1622">59695</cx:pt>
          <cx:pt idx="1623">27426</cx:pt>
          <cx:pt idx="1624">80117</cx:pt>
          <cx:pt idx="1625">67605</cx:pt>
          <cx:pt idx="1626">33043</cx:pt>
          <cx:pt idx="1627">7409</cx:pt>
          <cx:pt idx="1628">67411</cx:pt>
          <cx:pt idx="1629">44038</cx:pt>
          <cx:pt idx="1630">50457</cx:pt>
          <cx:pt idx="1631">15457</cx:pt>
          <cx:pt idx="1632">78172</cx:pt>
          <cx:pt idx="1633">61681</cx:pt>
          <cx:pt idx="1634">33623</cx:pt>
          <cx:pt idx="1635">80432</cx:pt>
          <cx:pt idx="1636">77932</cx:pt>
          <cx:pt idx="1637">27101</cx:pt>
          <cx:pt idx="1638">98474</cx:pt>
          <cx:pt idx="1639">30200</cx:pt>
          <cx:pt idx="1640">64771</cx:pt>
          <cx:pt idx="1641">45078</cx:pt>
          <cx:pt idx="1642">97179</cx:pt>
          <cx:pt idx="1643">74880</cx:pt>
          <cx:pt idx="1644">68539</cx:pt>
          <cx:pt idx="1645">22740</cx:pt>
          <cx:pt idx="1646">31549</cx:pt>
          <cx:pt idx="1647">27736</cx:pt>
          <cx:pt idx="1648">42307</cx:pt>
          <cx:pt idx="1649">64553</cx:pt>
          <cx:pt idx="1650">60435</cx:pt>
          <cx:pt idx="1651">17587</cx:pt>
          <cx:pt idx="1652">19029</cx:pt>
          <cx:pt idx="1653">33095</cx:pt>
          <cx:pt idx="1654">17702</cx:pt>
          <cx:pt idx="1655">42100</cx:pt>
          <cx:pt idx="1656">76713</cx:pt>
          <cx:pt idx="1657">18465</cx:pt>
          <cx:pt idx="1658">81695</cx:pt>
          <cx:pt idx="1659">27278</cx:pt>
          <cx:pt idx="1660">99037</cx:pt>
          <cx:pt idx="1661">10225</cx:pt>
          <cx:pt idx="1662">4686</cx:pt>
          <cx:pt idx="1663">43328</cx:pt>
          <cx:pt idx="1664">72598</cx:pt>
          <cx:pt idx="1665">41355</cx:pt>
          <cx:pt idx="1666">11686</cx:pt>
          <cx:pt idx="1667">99614</cx:pt>
          <cx:pt idx="1668">52280</cx:pt>
          <cx:pt idx="1669">96032</cx:pt>
          <cx:pt idx="1670">55177</cx:pt>
          <cx:pt idx="1671">38034</cx:pt>
          <cx:pt idx="1672">54503</cx:pt>
          <cx:pt idx="1673">25923</cx:pt>
          <cx:pt idx="1674">93530</cx:pt>
          <cx:pt idx="1675">43798</cx:pt>
          <cx:pt idx="1676">26422</cx:pt>
          <cx:pt idx="1677">3330</cx:pt>
          <cx:pt idx="1678">93455</cx:pt>
          <cx:pt idx="1679">79234</cx:pt>
          <cx:pt idx="1680">91894</cx:pt>
          <cx:pt idx="1681">42555</cx:pt>
          <cx:pt idx="1682">69559</cx:pt>
          <cx:pt idx="1683">44645</cx:pt>
          <cx:pt idx="1684">23843</cx:pt>
          <cx:pt idx="1685">87397</cx:pt>
          <cx:pt idx="1686">14658</cx:pt>
          <cx:pt idx="1687">91445</cx:pt>
          <cx:pt idx="1688">79689</cx:pt>
          <cx:pt idx="1689">43540</cx:pt>
          <cx:pt idx="1690">17378</cx:pt>
          <cx:pt idx="1691">24452</cx:pt>
          <cx:pt idx="1692">57146</cx:pt>
          <cx:pt idx="1693">10646</cx:pt>
          <cx:pt idx="1694">44564</cx:pt>
          <cx:pt idx="1695">46129</cx:pt>
          <cx:pt idx="1696">84992</cx:pt>
          <cx:pt idx="1697">65433</cx:pt>
          <cx:pt idx="1698">7139</cx:pt>
          <cx:pt idx="1699">37285</cx:pt>
          <cx:pt idx="1700">57559</cx:pt>
          <cx:pt idx="1701">76032</cx:pt>
          <cx:pt idx="1702">85954</cx:pt>
          <cx:pt idx="1703">95587</cx:pt>
          <cx:pt idx="1704">33484</cx:pt>
          <cx:pt idx="1705">26851</cx:pt>
          <cx:pt idx="1706">11556</cx:pt>
          <cx:pt idx="1707">49667</cx:pt>
          <cx:pt idx="1708">24867</cx:pt>
          <cx:pt idx="1709">97614</cx:pt>
          <cx:pt idx="1710">38880</cx:pt>
          <cx:pt idx="1711">79611</cx:pt>
          <cx:pt idx="1712">18881</cx:pt>
          <cx:pt idx="1713">9638</cx:pt>
          <cx:pt idx="1714">55809</cx:pt>
          <cx:pt idx="1715">88236</cx:pt>
          <cx:pt idx="1716">72664</cx:pt>
          <cx:pt idx="1717">92805</cx:pt>
          <cx:pt idx="1718">87521</cx:pt>
          <cx:pt idx="1719">19917</cx:pt>
          <cx:pt idx="1720">3931</cx:pt>
          <cx:pt idx="1721">69565</cx:pt>
          <cx:pt idx="1722">3290</cx:pt>
          <cx:pt idx="1723">16385</cx:pt>
          <cx:pt idx="1724">39002</cx:pt>
          <cx:pt idx="1725">95555</cx:pt>
          <cx:pt idx="1726">34260</cx:pt>
          <cx:pt idx="1727">43040</cx:pt>
          <cx:pt idx="1728">61174</cx:pt>
          <cx:pt idx="1729">70497</cx:pt>
          <cx:pt idx="1730">32483</cx:pt>
          <cx:pt idx="1731">40687</cx:pt>
          <cx:pt idx="1732">44400</cx:pt>
          <cx:pt idx="1733">2970</cx:pt>
          <cx:pt idx="1734">57847</cx:pt>
          <cx:pt idx="1735">18527</cx:pt>
          <cx:pt idx="1736">81539</cx:pt>
          <cx:pt idx="1737">12508</cx:pt>
          <cx:pt idx="1738">27621</cx:pt>
          <cx:pt idx="1739">59246</cx:pt>
          <cx:pt idx="1740">99169</cx:pt>
          <cx:pt idx="1741">9199</cx:pt>
          <cx:pt idx="1742">65933</cx:pt>
          <cx:pt idx="1743">61098</cx:pt>
          <cx:pt idx="1744">66521</cx:pt>
          <cx:pt idx="1745">95111</cx:pt>
          <cx:pt idx="1746">41460</cx:pt>
          <cx:pt idx="1747">42869</cx:pt>
          <cx:pt idx="1748">51131</cx:pt>
          <cx:pt idx="1749">67869</cx:pt>
          <cx:pt idx="1750">42459</cx:pt>
          <cx:pt idx="1751">55713</cx:pt>
          <cx:pt idx="1752">6820</cx:pt>
          <cx:pt idx="1753">85898</cx:pt>
          <cx:pt idx="1754">46222</cx:pt>
          <cx:pt idx="1755">34348</cx:pt>
          <cx:pt idx="1756">38000</cx:pt>
          <cx:pt idx="1757">31724</cx:pt>
          <cx:pt idx="1758">79867</cx:pt>
          <cx:pt idx="1759">62331</cx:pt>
          <cx:pt idx="1760">44876</cx:pt>
          <cx:pt idx="1761">96397</cx:pt>
          <cx:pt idx="1762">54102</cx:pt>
          <cx:pt idx="1763">60448</cx:pt>
          <cx:pt idx="1764">30853</cx:pt>
          <cx:pt idx="1765">35789</cx:pt>
          <cx:pt idx="1766">46661</cx:pt>
          <cx:pt idx="1767">1646</cx:pt>
          <cx:pt idx="1768">44453</cx:pt>
          <cx:pt idx="1769">81189</cx:pt>
          <cx:pt idx="1770">62291</cx:pt>
          <cx:pt idx="1771">76314</cx:pt>
          <cx:pt idx="1772">53664</cx:pt>
          <cx:pt idx="1773">78186</cx:pt>
          <cx:pt idx="1774">46193</cx:pt>
          <cx:pt idx="1775">71255</cx:pt>
          <cx:pt idx="1776">99939</cx:pt>
          <cx:pt idx="1777">73626</cx:pt>
          <cx:pt idx="1778">25664</cx:pt>
          <cx:pt idx="1779">58143</cx:pt>
          <cx:pt idx="1780">42593</cx:pt>
          <cx:pt idx="1781">22172</cx:pt>
          <cx:pt idx="1782">99722</cx:pt>
          <cx:pt idx="1783">34253</cx:pt>
          <cx:pt idx="1784">20831</cx:pt>
          <cx:pt idx="1785">77026</cx:pt>
          <cx:pt idx="1786">70162</cx:pt>
          <cx:pt idx="1787">11705</cx:pt>
          <cx:pt idx="1788">61779</cx:pt>
          <cx:pt idx="1789">25785</cx:pt>
          <cx:pt idx="1790">69626</cx:pt>
          <cx:pt idx="1791">94575</cx:pt>
          <cx:pt idx="1792">70530</cx:pt>
          <cx:pt idx="1793">11530</cx:pt>
          <cx:pt idx="1794">76110</cx:pt>
          <cx:pt idx="1795">71269</cx:pt>
          <cx:pt idx="1796">95194</cx:pt>
          <cx:pt idx="1797">11322</cx:pt>
          <cx:pt idx="1798">6715</cx:pt>
          <cx:pt idx="1799">72140</cx:pt>
          <cx:pt idx="1800">30326</cx:pt>
          <cx:pt idx="1801">80215</cx:pt>
          <cx:pt idx="1802">98666</cx:pt>
          <cx:pt idx="1803">80165</cx:pt>
          <cx:pt idx="1804">75557</cx:pt>
          <cx:pt idx="1805">54112</cx:pt>
          <cx:pt idx="1806">4313</cx:pt>
          <cx:pt idx="1807">62870</cx:pt>
          <cx:pt idx="1808">34536</cx:pt>
          <cx:pt idx="1809">33814</cx:pt>
          <cx:pt idx="1810">42620</cx:pt>
          <cx:pt idx="1811">61751</cx:pt>
          <cx:pt idx="1812">43304</cx:pt>
          <cx:pt idx="1813">99341</cx:pt>
          <cx:pt idx="1814">58591</cx:pt>
          <cx:pt idx="1815">33319</cx:pt>
          <cx:pt idx="1816">65520</cx:pt>
          <cx:pt idx="1817">94620</cx:pt>
          <cx:pt idx="1818">98326</cx:pt>
          <cx:pt idx="1819">33330</cx:pt>
          <cx:pt idx="1820">97251</cx:pt>
          <cx:pt idx="1821">4703</cx:pt>
          <cx:pt idx="1822">79777</cx:pt>
          <cx:pt idx="1823">37271</cx:pt>
          <cx:pt idx="1824">74970</cx:pt>
          <cx:pt idx="1825">53193</cx:pt>
          <cx:pt idx="1826">16698</cx:pt>
          <cx:pt idx="1827">62982</cx:pt>
          <cx:pt idx="1828">70542</cx:pt>
          <cx:pt idx="1829">95050</cx:pt>
          <cx:pt idx="1830">49285</cx:pt>
          <cx:pt idx="1831">8146</cx:pt>
          <cx:pt idx="1832">92172</cx:pt>
          <cx:pt idx="1833">41743</cx:pt>
          <cx:pt idx="1834">4656</cx:pt>
          <cx:pt idx="1835">63653</cx:pt>
          <cx:pt idx="1836">97174</cx:pt>
          <cx:pt idx="1837">45782</cx:pt>
          <cx:pt idx="1838">98444</cx:pt>
          <cx:pt idx="1839">37173</cx:pt>
          <cx:pt idx="1840">9066</cx:pt>
          <cx:pt idx="1841">9465</cx:pt>
          <cx:pt idx="1842">75782</cx:pt>
          <cx:pt idx="1843">20180</cx:pt>
          <cx:pt idx="1844">25927</cx:pt>
          <cx:pt idx="1845">97852</cx:pt>
          <cx:pt idx="1846">19802</cx:pt>
          <cx:pt idx="1847">21823</cx:pt>
          <cx:pt idx="1848">19349</cx:pt>
          <cx:pt idx="1849">21158</cx:pt>
          <cx:pt idx="1850">26692</cx:pt>
          <cx:pt idx="1851">53579</cx:pt>
          <cx:pt idx="1852">85780</cx:pt>
          <cx:pt idx="1853">28676</cx:pt>
          <cx:pt idx="1854">52969</cx:pt>
          <cx:pt idx="1855">49086</cx:pt>
          <cx:pt idx="1856">77940</cx:pt>
          <cx:pt idx="1857">17268</cx:pt>
          <cx:pt idx="1858">60505</cx:pt>
          <cx:pt idx="1859">71141</cx:pt>
          <cx:pt idx="1860">7965</cx:pt>
          <cx:pt idx="1861">38483</cx:pt>
          <cx:pt idx="1862">16530</cx:pt>
          <cx:pt idx="1863">9299</cx:pt>
          <cx:pt idx="1864">12753</cx:pt>
          <cx:pt idx="1865">69273</cx:pt>
          <cx:pt idx="1866">51476</cx:pt>
          <cx:pt idx="1867">21305</cx:pt>
          <cx:pt idx="1868">81590</cx:pt>
          <cx:pt idx="1869">52538</cx:pt>
          <cx:pt idx="1870">14054</cx:pt>
          <cx:pt idx="1871">18564</cx:pt>
          <cx:pt idx="1872">95328</cx:pt>
          <cx:pt idx="1873">67493</cx:pt>
          <cx:pt idx="1874">32952</cx:pt>
          <cx:pt idx="1875">8172</cx:pt>
          <cx:pt idx="1876">15277</cx:pt>
          <cx:pt idx="1877">23112</cx:pt>
          <cx:pt idx="1878">61657</cx:pt>
          <cx:pt idx="1879">65525</cx:pt>
          <cx:pt idx="1880">48721</cx:pt>
          <cx:pt idx="1881">75441</cx:pt>
          <cx:pt idx="1882">55723</cx:pt>
          <cx:pt idx="1883">66600</cx:pt>
          <cx:pt idx="1884">68351</cx:pt>
          <cx:pt idx="1885">70687</cx:pt>
          <cx:pt idx="1886">44372</cx:pt>
          <cx:pt idx="1887">98489</cx:pt>
          <cx:pt idx="1888">16566</cx:pt>
          <cx:pt idx="1889">59181</cx:pt>
          <cx:pt idx="1890">20943</cx:pt>
          <cx:pt idx="1891">10941</cx:pt>
          <cx:pt idx="1892">19177</cx:pt>
          <cx:pt idx="1893">60167</cx:pt>
          <cx:pt idx="1894">76319</cx:pt>
          <cx:pt idx="1895">50296</cx:pt>
          <cx:pt idx="1896">35261</cx:pt>
          <cx:pt idx="1897">94930</cx:pt>
          <cx:pt idx="1898">50347</cx:pt>
          <cx:pt idx="1899">35008</cx:pt>
          <cx:pt idx="1900">60136</cx:pt>
          <cx:pt idx="1901">36542</cx:pt>
          <cx:pt idx="1902">13319</cx:pt>
          <cx:pt idx="1903">87716</cx:pt>
          <cx:pt idx="1904">29782</cx:pt>
          <cx:pt idx="1905">73109</cx:pt>
          <cx:pt idx="1906">93669</cx:pt>
          <cx:pt idx="1907">3905</cx:pt>
          <cx:pt idx="1908">81750</cx:pt>
          <cx:pt idx="1909">24987</cx:pt>
          <cx:pt idx="1910">86279</cx:pt>
          <cx:pt idx="1911">30254</cx:pt>
          <cx:pt idx="1912">47856</cx:pt>
          <cx:pt idx="1913">78143</cx:pt>
          <cx:pt idx="1914">60327</cx:pt>
          <cx:pt idx="1915">23025</cx:pt>
          <cx:pt idx="1916">85066</cx:pt>
          <cx:pt idx="1917">15621</cx:pt>
          <cx:pt idx="1918">18283</cx:pt>
          <cx:pt idx="1919">31891</cx:pt>
          <cx:pt idx="1920">69583</cx:pt>
          <cx:pt idx="1921">42100</cx:pt>
          <cx:pt idx="1922">4781</cx:pt>
          <cx:pt idx="1923">90471</cx:pt>
          <cx:pt idx="1924">17952</cx:pt>
          <cx:pt idx="1925">17835</cx:pt>
          <cx:pt idx="1926">25771</cx:pt>
          <cx:pt idx="1927">41470</cx:pt>
          <cx:pt idx="1928">43960</cx:pt>
          <cx:pt idx="1929">89851</cx:pt>
          <cx:pt idx="1930">97293</cx:pt>
          <cx:pt idx="1931">52117</cx:pt>
          <cx:pt idx="1932">78249</cx:pt>
          <cx:pt idx="1933">98419</cx:pt>
          <cx:pt idx="1934">8371</cx:pt>
          <cx:pt idx="1935">94522</cx:pt>
          <cx:pt idx="1936">95326</cx:pt>
          <cx:pt idx="1937">28187</cx:pt>
          <cx:pt idx="1938">95053</cx:pt>
          <cx:pt idx="1939">68430</cx:pt>
          <cx:pt idx="1940">36110</cx:pt>
          <cx:pt idx="1941">97062</cx:pt>
          <cx:pt idx="1942">60035</cx:pt>
          <cx:pt idx="1943">49458</cx:pt>
          <cx:pt idx="1944">89800</cx:pt>
          <cx:pt idx="1945">59295</cx:pt>
          <cx:pt idx="1946">49659</cx:pt>
          <cx:pt idx="1947">38479</cx:pt>
          <cx:pt idx="1948">74456</cx:pt>
          <cx:pt idx="1949">72334</cx:pt>
          <cx:pt idx="1950">78027</cx:pt>
          <cx:pt idx="1951">73762</cx:pt>
          <cx:pt idx="1952">63544</cx:pt>
          <cx:pt idx="1953">4129</cx:pt>
          <cx:pt idx="1954">21586</cx:pt>
          <cx:pt idx="1955">38500</cx:pt>
          <cx:pt idx="1956">67779</cx:pt>
          <cx:pt idx="1957">53256</cx:pt>
          <cx:pt idx="1958">2128</cx:pt>
          <cx:pt idx="1959">11134</cx:pt>
          <cx:pt idx="1960">98965</cx:pt>
          <cx:pt idx="1961">16546</cx:pt>
          <cx:pt idx="1962">26053</cx:pt>
          <cx:pt idx="1963">83818</cx:pt>
          <cx:pt idx="1964">20666</cx:pt>
          <cx:pt idx="1965">43505</cx:pt>
          <cx:pt idx="1966">11394</cx:pt>
          <cx:pt idx="1967">33648</cx:pt>
          <cx:pt idx="1968">36859</cx:pt>
          <cx:pt idx="1969">28612</cx:pt>
          <cx:pt idx="1970">32576</cx:pt>
          <cx:pt idx="1971">6473</cx:pt>
          <cx:pt idx="1972">41513</cx:pt>
          <cx:pt idx="1973">6720</cx:pt>
          <cx:pt idx="1974">21413</cx:pt>
          <cx:pt idx="1975">27289</cx:pt>
          <cx:pt idx="1976">43088</cx:pt>
          <cx:pt idx="1977">17504</cx:pt>
          <cx:pt idx="1978">8199</cx:pt>
          <cx:pt idx="1979">25246</cx:pt>
          <cx:pt idx="1980">88721</cx:pt>
          <cx:pt idx="1981">72843</cx:pt>
          <cx:pt idx="1982">20087</cx:pt>
          <cx:pt idx="1983">99091</cx:pt>
          <cx:pt idx="1984">27670</cx:pt>
          <cx:pt idx="1985">19367</cx:pt>
          <cx:pt idx="1986">79920</cx:pt>
          <cx:pt idx="1987">30938</cx:pt>
          <cx:pt idx="1988">99596</cx:pt>
          <cx:pt idx="1989">37443</cx:pt>
          <cx:pt idx="1990">52037</cx:pt>
          <cx:pt idx="1991">21371</cx:pt>
          <cx:pt idx="1992">25586</cx:pt>
          <cx:pt idx="1993">19783</cx:pt>
          <cx:pt idx="1994">24709</cx:pt>
          <cx:pt idx="1995">99619</cx:pt>
          <cx:pt idx="1996">44815</cx:pt>
          <cx:pt idx="1997">43792</cx:pt>
          <cx:pt idx="1998">26150</cx:pt>
          <cx:pt idx="1999">56250</cx:pt>
          <cx:pt idx="2000">95834</cx:pt>
          <cx:pt idx="2001">10982</cx:pt>
          <cx:pt idx="2002">27403</cx:pt>
          <cx:pt idx="2003">84905</cx:pt>
          <cx:pt idx="2004">1817</cx:pt>
          <cx:pt idx="2005">14871</cx:pt>
          <cx:pt idx="2006">83828</cx:pt>
          <cx:pt idx="2007">95400</cx:pt>
          <cx:pt idx="2008">98670</cx:pt>
          <cx:pt idx="2009">10730</cx:pt>
          <cx:pt idx="2010">31185</cx:pt>
          <cx:pt idx="2011">30750</cx:pt>
          <cx:pt idx="2012">57130</cx:pt>
          <cx:pt idx="2013">17249</cx:pt>
          <cx:pt idx="2014">80966</cx:pt>
          <cx:pt idx="2015">8032</cx:pt>
          <cx:pt idx="2016">19751</cx:pt>
          <cx:pt idx="2017">46403</cx:pt>
          <cx:pt idx="2018">30875</cx:pt>
          <cx:pt idx="2019">58330</cx:pt>
          <cx:pt idx="2020">40124</cx:pt>
          <cx:pt idx="2021">89900</cx:pt>
          <cx:pt idx="2022">92168</cx:pt>
          <cx:pt idx="2023">37952</cx:pt>
          <cx:pt idx="2024">29874</cx:pt>
          <cx:pt idx="2025">16961</cx:pt>
          <cx:pt idx="2026">28017</cx:pt>
          <cx:pt idx="2027">71419</cx:pt>
          <cx:pt idx="2028">78216</cx:pt>
          <cx:pt idx="2029">40743</cx:pt>
          <cx:pt idx="2030">87219</cx:pt>
          <cx:pt idx="2031">76512</cx:pt>
          <cx:pt idx="2032">47611</cx:pt>
          <cx:pt idx="2033">78543</cx:pt>
          <cx:pt idx="2034">62045</cx:pt>
          <cx:pt idx="2035">83303</cx:pt>
          <cx:pt idx="2036">74733</cx:pt>
          <cx:pt idx="2037">9994</cx:pt>
          <cx:pt idx="2038">55322</cx:pt>
          <cx:pt idx="2039">34988</cx:pt>
          <cx:pt idx="2040">22567</cx:pt>
          <cx:pt idx="2041">85877</cx:pt>
          <cx:pt idx="2042">16544</cx:pt>
          <cx:pt idx="2043">73966</cx:pt>
          <cx:pt idx="2044">31755</cx:pt>
          <cx:pt idx="2045">7947</cx:pt>
          <cx:pt idx="2046">51383</cx:pt>
          <cx:pt idx="2047">19871</cx:pt>
          <cx:pt idx="2048">74099</cx:pt>
          <cx:pt idx="2049">70411</cx:pt>
          <cx:pt idx="2050">67453</cx:pt>
          <cx:pt idx="2051">59234</cx:pt>
          <cx:pt idx="2052">42499</cx:pt>
          <cx:pt idx="2053">53128</cx:pt>
          <cx:pt idx="2054">70676</cx:pt>
          <cx:pt idx="2055">86828</cx:pt>
          <cx:pt idx="2056">58548</cx:pt>
          <cx:pt idx="2057">53155</cx:pt>
          <cx:pt idx="2058">80876</cx:pt>
          <cx:pt idx="2059">13056</cx:pt>
          <cx:pt idx="2060">47704</cx:pt>
          <cx:pt idx="2061">78611</cx:pt>
          <cx:pt idx="2062">22117</cx:pt>
          <cx:pt idx="2063">43988</cx:pt>
          <cx:pt idx="2064">51085</cx:pt>
          <cx:pt idx="2065">59437</cx:pt>
          <cx:pt idx="2066">10015</cx:pt>
          <cx:pt idx="2067">25401</cx:pt>
          <cx:pt idx="2068">82935</cx:pt>
          <cx:pt idx="2069">48153</cx:pt>
          <cx:pt idx="2070">35401</cx:pt>
          <cx:pt idx="2071">36047</cx:pt>
          <cx:pt idx="2072">95548</cx:pt>
          <cx:pt idx="2073">69460</cx:pt>
          <cx:pt idx="2074">29286</cx:pt>
          <cx:pt idx="2075">47810</cx:pt>
          <cx:pt idx="2076">83090</cx:pt>
          <cx:pt idx="2077">24597</cx:pt>
          <cx:pt idx="2078">35611</cx:pt>
          <cx:pt idx="2079">71844</cx:pt>
          <cx:pt idx="2080">70644</cx:pt>
          <cx:pt idx="2081">65820</cx:pt>
          <cx:pt idx="2082">14390</cx:pt>
          <cx:pt idx="2083">19332</cx:pt>
          <cx:pt idx="2084">14144</cx:pt>
          <cx:pt idx="2085">60928</cx:pt>
          <cx:pt idx="2086">43484</cx:pt>
          <cx:pt idx="2087">71650</cx:pt>
          <cx:pt idx="2088">83336</cx:pt>
          <cx:pt idx="2089">38196</cx:pt>
          <cx:pt idx="2090">26586</cx:pt>
          <cx:pt idx="2091">45315</cx:pt>
          <cx:pt idx="2092">57346</cx:pt>
          <cx:pt idx="2093">40149</cx:pt>
          <cx:pt idx="2094">28310</cx:pt>
          <cx:pt idx="2095">47411</cx:pt>
          <cx:pt idx="2096">14890</cx:pt>
          <cx:pt idx="2097">55248</cx:pt>
          <cx:pt idx="2098">10055</cx:pt>
          <cx:pt idx="2099">85191</cx:pt>
          <cx:pt idx="2100">76634</cx:pt>
          <cx:pt idx="2101">30504</cx:pt>
          <cx:pt idx="2102">21368</cx:pt>
          <cx:pt idx="2103">97131</cx:pt>
          <cx:pt idx="2104">4717</cx:pt>
          <cx:pt idx="2105">70071</cx:pt>
          <cx:pt idx="2106">74310</cx:pt>
          <cx:pt idx="2107">94627</cx:pt>
          <cx:pt idx="2108">75525</cx:pt>
          <cx:pt idx="2109">44507</cx:pt>
          <cx:pt idx="2110">83962</cx:pt>
          <cx:pt idx="2111">59448</cx:pt>
          <cx:pt idx="2112">46044</cx:pt>
          <cx:pt idx="2113">45064</cx:pt>
          <cx:pt idx="2114">3055</cx:pt>
          <cx:pt idx="2115">78340</cx:pt>
          <cx:pt idx="2116">26152</cx:pt>
          <cx:pt idx="2117">69312</cx:pt>
          <cx:pt idx="2118">41667</cx:pt>
          <cx:pt idx="2119">55059</cx:pt>
          <cx:pt idx="2120">2786</cx:pt>
          <cx:pt idx="2121">9611</cx:pt>
          <cx:pt idx="2122">15947</cx:pt>
          <cx:pt idx="2123">40213</cx:pt>
          <cx:pt idx="2124">28118</cx:pt>
          <cx:pt idx="2125">11961</cx:pt>
          <cx:pt idx="2126">63315</cx:pt>
          <cx:pt idx="2127">35917</cx:pt>
          <cx:pt idx="2128">52260</cx:pt>
          <cx:pt idx="2129">37742</cx:pt>
          <cx:pt idx="2130">63015</cx:pt>
          <cx:pt idx="2131">53506</cx:pt>
          <cx:pt idx="2132">94176</cx:pt>
          <cx:pt idx="2133">4324</cx:pt>
          <cx:pt idx="2134">23845</cx:pt>
          <cx:pt idx="2135">99026</cx:pt>
          <cx:pt idx="2136">52897</cx:pt>
          <cx:pt idx="2137">12903</cx:pt>
          <cx:pt idx="2138">72419</cx:pt>
          <cx:pt idx="2139">10711</cx:pt>
          <cx:pt idx="2140">15869</cx:pt>
          <cx:pt idx="2141">63009</cx:pt>
          <cx:pt idx="2142">62932</cx:pt>
          <cx:pt idx="2143">72121</cx:pt>
          <cx:pt idx="2144">88166</cx:pt>
          <cx:pt idx="2145">36181</cx:pt>
          <cx:pt idx="2146">49717</cx:pt>
          <cx:pt idx="2147">94234</cx:pt>
          <cx:pt idx="2148">46930</cx:pt>
          <cx:pt idx="2149">58813</cx:pt>
          <cx:pt idx="2150">13813</cx:pt>
          <cx:pt idx="2151">75702</cx:pt>
          <cx:pt idx="2152">68330</cx:pt>
          <cx:pt idx="2153">79716</cx:pt>
          <cx:pt idx="2154">82978</cx:pt>
          <cx:pt idx="2155">93706</cx:pt>
          <cx:pt idx="2156">33190</cx:pt>
          <cx:pt idx="2157">25653</cx:pt>
          <cx:pt idx="2158">91223</cx:pt>
          <cx:pt idx="2159">39305</cx:pt>
          <cx:pt idx="2160">54365</cx:pt>
          <cx:pt idx="2161">28099</cx:pt>
          <cx:pt idx="2162">40692</cx:pt>
          <cx:pt idx="2163">3839</cx:pt>
          <cx:pt idx="2164">29094</cx:pt>
          <cx:pt idx="2165">88334</cx:pt>
          <cx:pt idx="2166">69781</cx:pt>
          <cx:pt idx="2167">60115</cx:pt>
          <cx:pt idx="2168">70713</cx:pt>
          <cx:pt idx="2169">29705</cx:pt>
          <cx:pt idx="2170">71917</cx:pt>
          <cx:pt idx="2171">81497</cx:pt>
          <cx:pt idx="2172">59317</cx:pt>
          <cx:pt idx="2173">45456</cx:pt>
          <cx:pt idx="2174">82979</cx:pt>
          <cx:pt idx="2175">68207</cx:pt>
          <cx:pt idx="2176">89294</cx:pt>
          <cx:pt idx="2177">36757</cx:pt>
          <cx:pt idx="2178">66180</cx:pt>
          <cx:pt idx="2179">23774</cx:pt>
          <cx:pt idx="2180">32415</cx:pt>
          <cx:pt idx="2181">51672</cx:pt>
          <cx:pt idx="2182">21889</cx:pt>
          <cx:pt idx="2183">61958</cx:pt>
          <cx:pt idx="2184">2937</cx:pt>
          <cx:pt idx="2185">11525</cx:pt>
          <cx:pt idx="2186">3835</cx:pt>
          <cx:pt idx="2187">18012</cx:pt>
          <cx:pt idx="2188">72228</cx:pt>
          <cx:pt idx="2189">90599</cx:pt>
          <cx:pt idx="2190">55963</cx:pt>
          <cx:pt idx="2191">51250</cx:pt>
          <cx:pt idx="2192">11693</cx:pt>
          <cx:pt idx="2193">51237</cx:pt>
          <cx:pt idx="2194">1987</cx:pt>
          <cx:pt idx="2195">33932</cx:pt>
          <cx:pt idx="2196">62665</cx:pt>
          <cx:pt idx="2197">13742</cx:pt>
          <cx:pt idx="2198">21968</cx:pt>
          <cx:pt idx="2199">88218</cx:pt>
          <cx:pt idx="2200">88242</cx:pt>
          <cx:pt idx="2201">97202</cx:pt>
          <cx:pt idx="2202">18058</cx:pt>
          <cx:pt idx="2203">93615</cx:pt>
          <cx:pt idx="2204">15227</cx:pt>
          <cx:pt idx="2205">25149</cx:pt>
          <cx:pt idx="2206">94503</cx:pt>
          <cx:pt idx="2207">51730</cx:pt>
          <cx:pt idx="2208">52474</cx:pt>
          <cx:pt idx="2209">25752</cx:pt>
          <cx:pt idx="2210">93745</cx:pt>
          <cx:pt idx="2211">34184</cx:pt>
          <cx:pt idx="2212">38123</cx:pt>
          <cx:pt idx="2213">53443</cx:pt>
          <cx:pt idx="2214">88775</cx:pt>
          <cx:pt idx="2215">43241</cx:pt>
          <cx:pt idx="2216">53486</cx:pt>
          <cx:pt idx="2217">3535</cx:pt>
          <cx:pt idx="2218">39605</cx:pt>
          <cx:pt idx="2219">4669</cx:pt>
          <cx:pt idx="2220">16510</cx:pt>
          <cx:pt idx="2221">39046</cx:pt>
          <cx:pt idx="2222">56323</cx:pt>
          <cx:pt idx="2223">58791</cx:pt>
          <cx:pt idx="2224">37253</cx:pt>
          <cx:pt idx="2225">78191</cx:pt>
          <cx:pt idx="2226">30465</cx:pt>
          <cx:pt idx="2227">54755</cx:pt>
          <cx:pt idx="2228">49581</cx:pt>
          <cx:pt idx="2229">92883</cx:pt>
          <cx:pt idx="2230">97142</cx:pt>
          <cx:pt idx="2231">93275</cx:pt>
          <cx:pt idx="2232">53026</cx:pt>
          <cx:pt idx="2233">39909</cx:pt>
          <cx:pt idx="2234">67466</cx:pt>
          <cx:pt idx="2235">5157</cx:pt>
          <cx:pt idx="2236">71900</cx:pt>
          <cx:pt idx="2237">15272</cx:pt>
          <cx:pt idx="2238">94172</cx:pt>
          <cx:pt idx="2239">62238</cx:pt>
          <cx:pt idx="2240">57989</cx:pt>
          <cx:pt idx="2241">66648</cx:pt>
          <cx:pt idx="2242">38039</cx:pt>
          <cx:pt idx="2243">18556</cx:pt>
          <cx:pt idx="2244">40523</cx:pt>
          <cx:pt idx="2245">95833</cx:pt>
          <cx:pt idx="2246">24452</cx:pt>
          <cx:pt idx="2247">32664</cx:pt>
          <cx:pt idx="2248">24939</cx:pt>
          <cx:pt idx="2249">32398</cx:pt>
          <cx:pt idx="2250">17015</cx:pt>
          <cx:pt idx="2251">53301</cx:pt>
          <cx:pt idx="2252">49274</cx:pt>
          <cx:pt idx="2253">68058</cx:pt>
          <cx:pt idx="2254">85057</cx:pt>
          <cx:pt idx="2255">67764</cx:pt>
          <cx:pt idx="2256">5857</cx:pt>
          <cx:pt idx="2257">93190</cx:pt>
          <cx:pt idx="2258">68947</cx:pt>
          <cx:pt idx="2259">36135</cx:pt>
          <cx:pt idx="2260">66220</cx:pt>
          <cx:pt idx="2261">6652</cx:pt>
          <cx:pt idx="2262">14118</cx:pt>
          <cx:pt idx="2263">95117</cx:pt>
          <cx:pt idx="2264">10402</cx:pt>
          <cx:pt idx="2265">72977</cx:pt>
          <cx:pt idx="2266">6949</cx:pt>
          <cx:pt idx="2267">29794</cx:pt>
          <cx:pt idx="2268">96644</cx:pt>
          <cx:pt idx="2269">72500</cx:pt>
          <cx:pt idx="2270">62391</cx:pt>
          <cx:pt idx="2271">25285</cx:pt>
          <cx:pt idx="2272">45006</cx:pt>
          <cx:pt idx="2273">90793</cx:pt>
          <cx:pt idx="2274">24343</cx:pt>
          <cx:pt idx="2275">27331</cx:pt>
          <cx:pt idx="2276">10267</cx:pt>
          <cx:pt idx="2277">44086</cx:pt>
          <cx:pt idx="2278">60668</cx:pt>
          <cx:pt idx="2279">19809</cx:pt>
          <cx:pt idx="2280">24872</cx:pt>
          <cx:pt idx="2281">69519</cx:pt>
          <cx:pt idx="2282">27797</cx:pt>
          <cx:pt idx="2283">60313</cx:pt>
          <cx:pt idx="2284">2024</cx:pt>
          <cx:pt idx="2285">48825</cx:pt>
          <cx:pt idx="2286">15753</cx:pt>
          <cx:pt idx="2287">40213</cx:pt>
          <cx:pt idx="2288">11588</cx:pt>
          <cx:pt idx="2289">83155</cx:pt>
          <cx:pt idx="2290">19984</cx:pt>
          <cx:pt idx="2291">56355</cx:pt>
          <cx:pt idx="2292">56392</cx:pt>
          <cx:pt idx="2293">75595</cx:pt>
          <cx:pt idx="2294">67632</cx:pt>
          <cx:pt idx="2295">37302</cx:pt>
          <cx:pt idx="2296">45923</cx:pt>
          <cx:pt idx="2297">92688</cx:pt>
          <cx:pt idx="2298">85470</cx:pt>
          <cx:pt idx="2299">29653</cx:pt>
          <cx:pt idx="2300">29821</cx:pt>
          <cx:pt idx="2301">72485</cx:pt>
          <cx:pt idx="2302">44965</cx:pt>
          <cx:pt idx="2303">41350</cx:pt>
          <cx:pt idx="2304">30974</cx:pt>
          <cx:pt idx="2305">89990</cx:pt>
          <cx:pt idx="2306">23262</cx:pt>
          <cx:pt idx="2307">33982</cx:pt>
          <cx:pt idx="2308">71295</cx:pt>
          <cx:pt idx="2309">82717</cx:pt>
          <cx:pt idx="2310">50468</cx:pt>
          <cx:pt idx="2311">2917</cx:pt>
          <cx:pt idx="2312">82414</cx:pt>
          <cx:pt idx="2313">43910</cx:pt>
          <cx:pt idx="2314">71936</cx:pt>
          <cx:pt idx="2315">6137</cx:pt>
          <cx:pt idx="2316">18576</cx:pt>
          <cx:pt idx="2317">40375</cx:pt>
          <cx:pt idx="2318">77648</cx:pt>
          <cx:pt idx="2319">66474</cx:pt>
          <cx:pt idx="2320">86988</cx:pt>
          <cx:pt idx="2321">35763</cx:pt>
          <cx:pt idx="2322">92478</cx:pt>
          <cx:pt idx="2323">64059</cx:pt>
          <cx:pt idx="2324">40088</cx:pt>
          <cx:pt idx="2325">44873</cx:pt>
          <cx:pt idx="2326">85815</cx:pt>
          <cx:pt idx="2327">67251</cx:pt>
          <cx:pt idx="2328">5718</cx:pt>
          <cx:pt idx="2329">72843</cx:pt>
          <cx:pt idx="2330">51209</cx:pt>
          <cx:pt idx="2331">82546</cx:pt>
          <cx:pt idx="2332">45843</cx:pt>
          <cx:pt idx="2333">35039</cx:pt>
          <cx:pt idx="2334">7589</cx:pt>
          <cx:pt idx="2335">9682</cx:pt>
          <cx:pt idx="2336">68282</cx:pt>
          <cx:pt idx="2337">8658</cx:pt>
          <cx:pt idx="2338">12911</cx:pt>
          <cx:pt idx="2339">9313</cx:pt>
          <cx:pt idx="2340">81188</cx:pt>
          <cx:pt idx="2341">51894</cx:pt>
          <cx:pt idx="2342">96641</cx:pt>
          <cx:pt idx="2343">55718</cx:pt>
          <cx:pt idx="2344">79746</cx:pt>
          <cx:pt idx="2345">78690</cx:pt>
          <cx:pt idx="2346">88171</cx:pt>
          <cx:pt idx="2347">5732</cx:pt>
          <cx:pt idx="2348">58270</cx:pt>
          <cx:pt idx="2349">84717</cx:pt>
          <cx:pt idx="2350">54911</cx:pt>
          <cx:pt idx="2351">48625</cx:pt>
          <cx:pt idx="2352">12175</cx:pt>
          <cx:pt idx="2353">41983</cx:pt>
          <cx:pt idx="2354">83838</cx:pt>
          <cx:pt idx="2355">79079</cx:pt>
          <cx:pt idx="2356">88647</cx:pt>
          <cx:pt idx="2357">42186</cx:pt>
          <cx:pt idx="2358">58432</cx:pt>
          <cx:pt idx="2359">16259</cx:pt>
          <cx:pt idx="2360">39448</cx:pt>
          <cx:pt idx="2361">69844</cx:pt>
          <cx:pt idx="2362">15911</cx:pt>
          <cx:pt idx="2363">3536</cx:pt>
          <cx:pt idx="2364">43042</cx:pt>
          <cx:pt idx="2365">75693</cx:pt>
          <cx:pt idx="2366">60660</cx:pt>
          <cx:pt idx="2367">91635</cx:pt>
          <cx:pt idx="2368">35447</cx:pt>
          <cx:pt idx="2369">73591</cx:pt>
          <cx:pt idx="2370">93509</cx:pt>
          <cx:pt idx="2371">72601</cx:pt>
          <cx:pt idx="2372">67991</cx:pt>
          <cx:pt idx="2373">28238</cx:pt>
          <cx:pt idx="2374">44087</cx:pt>
          <cx:pt idx="2375">52473</cx:pt>
          <cx:pt idx="2376">95679</cx:pt>
          <cx:pt idx="2377">60430</cx:pt>
          <cx:pt idx="2378">58438</cx:pt>
          <cx:pt idx="2379">94919</cx:pt>
          <cx:pt idx="2380">84968</cx:pt>
          <cx:pt idx="2381">13125</cx:pt>
          <cx:pt idx="2382">37132</cx:pt>
          <cx:pt idx="2383">63415</cx:pt>
          <cx:pt idx="2384">45029</cx:pt>
          <cx:pt idx="2385">47237</cx:pt>
          <cx:pt idx="2386">41310</cx:pt>
          <cx:pt idx="2387">1155</cx:pt>
          <cx:pt idx="2388">21485</cx:pt>
          <cx:pt idx="2389">90757</cx:pt>
          <cx:pt idx="2390">40298</cx:pt>
          <cx:pt idx="2391">10008</cx:pt>
          <cx:pt idx="2392">89801</cx:pt>
          <cx:pt idx="2393">86673</cx:pt>
          <cx:pt idx="2394">44072</cx:pt>
          <cx:pt idx="2395">75095</cx:pt>
          <cx:pt idx="2396">81122</cx:pt>
          <cx:pt idx="2397">70417</cx:pt>
          <cx:pt idx="2398">11865</cx:pt>
          <cx:pt idx="2399">25644</cx:pt>
          <cx:pt idx="2400">75626</cx:pt>
          <cx:pt idx="2401">70664</cx:pt>
          <cx:pt idx="2402">19789</cx:pt>
          <cx:pt idx="2403">2096</cx:pt>
          <cx:pt idx="2404">98494</cx:pt>
          <cx:pt idx="2405">37834</cx:pt>
          <cx:pt idx="2406">86552</cx:pt>
          <cx:pt idx="2407">68737</cx:pt>
          <cx:pt idx="2408">27268</cx:pt>
          <cx:pt idx="2409">37255</cx:pt>
          <cx:pt idx="2410">74352</cx:pt>
          <cx:pt idx="2411">70817</cx:pt>
          <cx:pt idx="2412">11137</cx:pt>
          <cx:pt idx="2413">28024</cx:pt>
          <cx:pt idx="2414">55444</cx:pt>
          <cx:pt idx="2415">29079</cx:pt>
          <cx:pt idx="2416">74501</cx:pt>
          <cx:pt idx="2417">12913</cx:pt>
          <cx:pt idx="2418">46174</cx:pt>
          <cx:pt idx="2419">19532</cx:pt>
          <cx:pt idx="2420">71782</cx:pt>
          <cx:pt idx="2421">46401</cx:pt>
          <cx:pt idx="2422">41234</cx:pt>
          <cx:pt idx="2423">53036</cx:pt>
          <cx:pt idx="2424">62531</cx:pt>
          <cx:pt idx="2425">50536</cx:pt>
          <cx:pt idx="2426">69518</cx:pt>
          <cx:pt idx="2427">48149</cx:pt>
          <cx:pt idx="2428">80835</cx:pt>
          <cx:pt idx="2429">36094</cx:pt>
          <cx:pt idx="2430">90479</cx:pt>
          <cx:pt idx="2431">47779</cx:pt>
          <cx:pt idx="2432">35619</cx:pt>
          <cx:pt idx="2433">27117</cx:pt>
          <cx:pt idx="2434">4922</cx:pt>
          <cx:pt idx="2435">70508</cx:pt>
          <cx:pt idx="2436">15423</cx:pt>
          <cx:pt idx="2437">75975</cx:pt>
          <cx:pt idx="2438">45244</cx:pt>
          <cx:pt idx="2439">89241</cx:pt>
          <cx:pt idx="2440">66517</cx:pt>
          <cx:pt idx="2441">57790</cx:pt>
          <cx:pt idx="2442">32671</cx:pt>
          <cx:pt idx="2443">58417</cx:pt>
          <cx:pt idx="2444">90637</cx:pt>
          <cx:pt idx="2445">49498</cx:pt>
          <cx:pt idx="2446">43758</cx:pt>
          <cx:pt idx="2447">42972</cx:pt>
          <cx:pt idx="2448">75377</cx:pt>
          <cx:pt idx="2449">55893</cx:pt>
          <cx:pt idx="2450">36245</cx:pt>
          <cx:pt idx="2451">35150</cx:pt>
          <cx:pt idx="2452">66187</cx:pt>
          <cx:pt idx="2453">94347</cx:pt>
          <cx:pt idx="2454">80614</cx:pt>
          <cx:pt idx="2455">85411</cx:pt>
          <cx:pt idx="2456">47691</cx:pt>
          <cx:pt idx="2457">24094</cx:pt>
          <cx:pt idx="2458">87447</cx:pt>
          <cx:pt idx="2459">84762</cx:pt>
          <cx:pt idx="2460">66907</cx:pt>
          <cx:pt idx="2461">60562</cx:pt>
          <cx:pt idx="2462">83932</cx:pt>
          <cx:pt idx="2463">23057</cx:pt>
          <cx:pt idx="2464">79290</cx:pt>
          <cx:pt idx="2465">75118</cx:pt>
          <cx:pt idx="2466">4782</cx:pt>
          <cx:pt idx="2467">42353</cx:pt>
          <cx:pt idx="2468">55682</cx:pt>
          <cx:pt idx="2469">63105</cx:pt>
          <cx:pt idx="2470">66388</cx:pt>
          <cx:pt idx="2471">1038</cx:pt>
          <cx:pt idx="2472">46604</cx:pt>
          <cx:pt idx="2473">8005</cx:pt>
          <cx:pt idx="2474">67265</cx:pt>
          <cx:pt idx="2475">87472</cx:pt>
          <cx:pt idx="2476">38837</cx:pt>
          <cx:pt idx="2477">98778</cx:pt>
          <cx:pt idx="2478">85004</cx:pt>
          <cx:pt idx="2479">65338</cx:pt>
          <cx:pt idx="2480">63863</cx:pt>
          <cx:pt idx="2481">41198</cx:pt>
          <cx:pt idx="2482">38912</cx:pt>
          <cx:pt idx="2483">78280</cx:pt>
          <cx:pt idx="2484">99081</cx:pt>
          <cx:pt idx="2485">18158</cx:pt>
          <cx:pt idx="2486">77971</cx:pt>
          <cx:pt idx="2487">86934</cx:pt>
          <cx:pt idx="2488">23366</cx:pt>
          <cx:pt idx="2489">47278</cx:pt>
          <cx:pt idx="2490">88965</cx:pt>
          <cx:pt idx="2491">85560</cx:pt>
          <cx:pt idx="2492">20609</cx:pt>
          <cx:pt idx="2493">50903</cx:pt>
          <cx:pt idx="2494">57969</cx:pt>
          <cx:pt idx="2495">13760</cx:pt>
          <cx:pt idx="2496">75447</cx:pt>
          <cx:pt idx="2497">25900</cx:pt>
          <cx:pt idx="2498">91416</cx:pt>
          <cx:pt idx="2499">36999</cx:pt>
          <cx:pt idx="2500">22461</cx:pt>
          <cx:pt idx="2501">84242</cx:pt>
          <cx:pt idx="2502">32051</cx:pt>
          <cx:pt idx="2503">70716</cx:pt>
          <cx:pt idx="2504">82128</cx:pt>
          <cx:pt idx="2505">93574</cx:pt>
          <cx:pt idx="2506">66125</cx:pt>
          <cx:pt idx="2507">26301</cx:pt>
          <cx:pt idx="2508">82378</cx:pt>
          <cx:pt idx="2509">50390</cx:pt>
          <cx:pt idx="2510">82691</cx:pt>
          <cx:pt idx="2511">63434</cx:pt>
          <cx:pt idx="2512">48066</cx:pt>
          <cx:pt idx="2513">3143</cx:pt>
          <cx:pt idx="2514">47469</cx:pt>
          <cx:pt idx="2515">59854</cx:pt>
          <cx:pt idx="2516">51553</cx:pt>
          <cx:pt idx="2517">5619</cx:pt>
          <cx:pt idx="2518">90776</cx:pt>
          <cx:pt idx="2519">74920</cx:pt>
          <cx:pt idx="2520">76586</cx:pt>
          <cx:pt idx="2521">41531</cx:pt>
          <cx:pt idx="2522">14723</cx:pt>
          <cx:pt idx="2523">84415</cx:pt>
          <cx:pt idx="2524">87779</cx:pt>
          <cx:pt idx="2525">22480</cx:pt>
          <cx:pt idx="2526">67947</cx:pt>
          <cx:pt idx="2527">51486</cx:pt>
          <cx:pt idx="2528">59822</cx:pt>
          <cx:pt idx="2529">93217</cx:pt>
          <cx:pt idx="2530">73263</cx:pt>
          <cx:pt idx="2531">83160</cx:pt>
          <cx:pt idx="2532">5523</cx:pt>
          <cx:pt idx="2533">54681</cx:pt>
          <cx:pt idx="2534">20297</cx:pt>
          <cx:pt idx="2535">13074</cx:pt>
          <cx:pt idx="2536">69928</cx:pt>
          <cx:pt idx="2537">92458</cx:pt>
          <cx:pt idx="2538">18527</cx:pt>
          <cx:pt idx="2539">85643</cx:pt>
          <cx:pt idx="2540">23207</cx:pt>
          <cx:pt idx="2541">80213</cx:pt>
          <cx:pt idx="2542">81721</cx:pt>
          <cx:pt idx="2543">94106</cx:pt>
          <cx:pt idx="2544">30041</cx:pt>
          <cx:pt idx="2545">50346</cx:pt>
          <cx:pt idx="2546">25787</cx:pt>
          <cx:pt idx="2547">59536</cx:pt>
          <cx:pt idx="2548">5672</cx:pt>
          <cx:pt idx="2549">42635</cx:pt>
          <cx:pt idx="2550">13864</cx:pt>
          <cx:pt idx="2551">3457</cx:pt>
          <cx:pt idx="2552">23051</cx:pt>
          <cx:pt idx="2553">86680</cx:pt>
          <cx:pt idx="2554">11675</cx:pt>
          <cx:pt idx="2555">9907</cx:pt>
          <cx:pt idx="2556">13293</cx:pt>
          <cx:pt idx="2557">15696</cx:pt>
          <cx:pt idx="2558">79569</cx:pt>
          <cx:pt idx="2559">64324</cx:pt>
          <cx:pt idx="2560">72811</cx:pt>
          <cx:pt idx="2561">86952</cx:pt>
          <cx:pt idx="2562">34899</cx:pt>
          <cx:pt idx="2563">74022</cx:pt>
          <cx:pt idx="2564">21333</cx:pt>
          <cx:pt idx="2565">73557</cx:pt>
          <cx:pt idx="2566">27191</cx:pt>
          <cx:pt idx="2567">85285</cx:pt>
          <cx:pt idx="2568">41248</cx:pt>
          <cx:pt idx="2569">46908</cx:pt>
          <cx:pt idx="2570">53395</cx:pt>
          <cx:pt idx="2571">35773</cx:pt>
          <cx:pt idx="2572">32270</cx:pt>
          <cx:pt idx="2573">51856</cx:pt>
          <cx:pt idx="2574">92550</cx:pt>
          <cx:pt idx="2575">12418</cx:pt>
          <cx:pt idx="2576">54495</cx:pt>
          <cx:pt idx="2577">72880</cx:pt>
          <cx:pt idx="2578">62938</cx:pt>
          <cx:pt idx="2579">15648</cx:pt>
          <cx:pt idx="2580">16244</cx:pt>
          <cx:pt idx="2581">46498</cx:pt>
          <cx:pt idx="2582">75312</cx:pt>
          <cx:pt idx="2583">56856</cx:pt>
          <cx:pt idx="2584">20958</cx:pt>
          <cx:pt idx="2585">69278</cx:pt>
          <cx:pt idx="2586">34424</cx:pt>
          <cx:pt idx="2587">24575</cx:pt>
          <cx:pt idx="2588">69709</cx:pt>
          <cx:pt idx="2589">85648</cx:pt>
          <cx:pt idx="2590">61703</cx:pt>
          <cx:pt idx="2591">73230</cx:pt>
          <cx:pt idx="2592">34424</cx:pt>
          <cx:pt idx="2593">30253</cx:pt>
          <cx:pt idx="2594">6210</cx:pt>
          <cx:pt idx="2595">92283</cx:pt>
          <cx:pt idx="2596">12378</cx:pt>
          <cx:pt idx="2597">43397</cx:pt>
          <cx:pt idx="2598">41989</cx:pt>
          <cx:pt idx="2599">7523</cx:pt>
          <cx:pt idx="2600">77656</cx:pt>
          <cx:pt idx="2601">5937</cx:pt>
          <cx:pt idx="2602">15380</cx:pt>
          <cx:pt idx="2603">54655</cx:pt>
          <cx:pt idx="2604">61894</cx:pt>
          <cx:pt idx="2605">60526</cx:pt>
          <cx:pt idx="2606">48534</cx:pt>
          <cx:pt idx="2607">28543</cx:pt>
          <cx:pt idx="2608">65832</cx:pt>
          <cx:pt idx="2609">27720</cx:pt>
          <cx:pt idx="2610">58226</cx:pt>
          <cx:pt idx="2611">29903</cx:pt>
          <cx:pt idx="2612">4302</cx:pt>
          <cx:pt idx="2613">78615</cx:pt>
          <cx:pt idx="2614">96143</cx:pt>
          <cx:pt idx="2615">51667</cx:pt>
          <cx:pt idx="2616">93524</cx:pt>
          <cx:pt idx="2617">74895</cx:pt>
          <cx:pt idx="2618">12777</cx:pt>
          <cx:pt idx="2619">3299</cx:pt>
          <cx:pt idx="2620">26397</cx:pt>
          <cx:pt idx="2621">21067</cx:pt>
          <cx:pt idx="2622">54824</cx:pt>
          <cx:pt idx="2623">5943</cx:pt>
          <cx:pt idx="2624">45543</cx:pt>
          <cx:pt idx="2625">9745</cx:pt>
          <cx:pt idx="2626">39756</cx:pt>
          <cx:pt idx="2627">8748</cx:pt>
          <cx:pt idx="2628">51700</cx:pt>
          <cx:pt idx="2629">38128</cx:pt>
          <cx:pt idx="2630">90974</cx:pt>
          <cx:pt idx="2631">26155</cx:pt>
          <cx:pt idx="2632">92019</cx:pt>
          <cx:pt idx="2633">72713</cx:pt>
          <cx:pt idx="2634">99920</cx:pt>
          <cx:pt idx="2635">27348</cx:pt>
          <cx:pt idx="2636">49980</cx:pt>
          <cx:pt idx="2637">51514</cx:pt>
          <cx:pt idx="2638">12297</cx:pt>
          <cx:pt idx="2639">59976</cx:pt>
          <cx:pt idx="2640">98822</cx:pt>
          <cx:pt idx="2641">29549</cx:pt>
          <cx:pt idx="2642">69971</cx:pt>
          <cx:pt idx="2643">28630</cx:pt>
          <cx:pt idx="2644">40358</cx:pt>
          <cx:pt idx="2645">15724</cx:pt>
          <cx:pt idx="2646">64444</cx:pt>
          <cx:pt idx="2647">49813</cx:pt>
          <cx:pt idx="2648">87549</cx:pt>
          <cx:pt idx="2649">86193</cx:pt>
          <cx:pt idx="2650">84211</cx:pt>
          <cx:pt idx="2651">94891</cx:pt>
          <cx:pt idx="2652">42062</cx:pt>
          <cx:pt idx="2653">8503</cx:pt>
          <cx:pt idx="2654">42771</cx:pt>
          <cx:pt idx="2655">86808</cx:pt>
          <cx:pt idx="2656">22233</cx:pt>
          <cx:pt idx="2657">88906</cx:pt>
          <cx:pt idx="2658">68338</cx:pt>
          <cx:pt idx="2659">24234</cx:pt>
          <cx:pt idx="2660">63263</cx:pt>
          <cx:pt idx="2661">50464</cx:pt>
          <cx:pt idx="2662">59424</cx:pt>
          <cx:pt idx="2663">6511</cx:pt>
          <cx:pt idx="2664">54960</cx:pt>
          <cx:pt idx="2665">86956</cx:pt>
          <cx:pt idx="2666">90036</cx:pt>
          <cx:pt idx="2667">56147</cx:pt>
          <cx:pt idx="2668">12164</cx:pt>
          <cx:pt idx="2669">70695</cx:pt>
          <cx:pt idx="2670">79384</cx:pt>
          <cx:pt idx="2671">95513</cx:pt>
          <cx:pt idx="2672">61437</cx:pt>
          <cx:pt idx="2673">19473</cx:pt>
          <cx:pt idx="2674">25703</cx:pt>
          <cx:pt idx="2675">67050</cx:pt>
          <cx:pt idx="2676">54295</cx:pt>
          <cx:pt idx="2677">14340</cx:pt>
          <cx:pt idx="2678">68750</cx:pt>
          <cx:pt idx="2679">39951</cx:pt>
          <cx:pt idx="2680">25595</cx:pt>
          <cx:pt idx="2681">79900</cx:pt>
          <cx:pt idx="2682">80001</cx:pt>
          <cx:pt idx="2683">23164</cx:pt>
          <cx:pt idx="2684">17888</cx:pt>
          <cx:pt idx="2685">82105</cx:pt>
          <cx:pt idx="2686">86149</cx:pt>
          <cx:pt idx="2687">65270</cx:pt>
          <cx:pt idx="2688">13388</cx:pt>
          <cx:pt idx="2689">66202</cx:pt>
          <cx:pt idx="2690">47798</cx:pt>
          <cx:pt idx="2691">37791</cx:pt>
          <cx:pt idx="2692">75775</cx:pt>
          <cx:pt idx="2693">7877</cx:pt>
          <cx:pt idx="2694">20666</cx:pt>
          <cx:pt idx="2695">33446</cx:pt>
          <cx:pt idx="2696">37177</cx:pt>
          <cx:pt idx="2697">79459</cx:pt>
          <cx:pt idx="2698">63684</cx:pt>
          <cx:pt idx="2699">39987</cx:pt>
          <cx:pt idx="2700">19402</cx:pt>
          <cx:pt idx="2701">85342</cx:pt>
          <cx:pt idx="2702">90730</cx:pt>
          <cx:pt idx="2703">88298</cx:pt>
          <cx:pt idx="2704">86688</cx:pt>
          <cx:pt idx="2705">95425</cx:pt>
          <cx:pt idx="2706">86601</cx:pt>
          <cx:pt idx="2707">16830</cx:pt>
          <cx:pt idx="2708">42254</cx:pt>
          <cx:pt idx="2709">66660</cx:pt>
          <cx:pt idx="2710">94230</cx:pt>
          <cx:pt idx="2711">37250</cx:pt>
          <cx:pt idx="2712">97144</cx:pt>
          <cx:pt idx="2713">17318</cx:pt>
          <cx:pt idx="2714">35596</cx:pt>
          <cx:pt idx="2715">48205</cx:pt>
          <cx:pt idx="2716">73166</cx:pt>
          <cx:pt idx="2717">52761</cx:pt>
          <cx:pt idx="2718">34956</cx:pt>
          <cx:pt idx="2719">96178</cx:pt>
          <cx:pt idx="2720">49485</cx:pt>
          <cx:pt idx="2721">30120</cx:pt>
          <cx:pt idx="2722">79312</cx:pt>
          <cx:pt idx="2723">39306</cx:pt>
          <cx:pt idx="2724">27505</cx:pt>
          <cx:pt idx="2725">11316</cx:pt>
          <cx:pt idx="2726">98562</cx:pt>
          <cx:pt idx="2727">48181</cx:pt>
          <cx:pt idx="2728">40655</cx:pt>
          <cx:pt idx="2729">45598</cx:pt>
          <cx:pt idx="2730">94702</cx:pt>
          <cx:pt idx="2731">41431</cx:pt>
          <cx:pt idx="2732">17171</cx:pt>
          <cx:pt idx="2733">67647</cx:pt>
          <cx:pt idx="2734">86715</cx:pt>
          <cx:pt idx="2735">91019</cx:pt>
          <cx:pt idx="2736">97277</cx:pt>
          <cx:pt idx="2737">46200</cx:pt>
          <cx:pt idx="2738">77840</cx:pt>
          <cx:pt idx="2739">20716</cx:pt>
          <cx:pt idx="2740">82218</cx:pt>
          <cx:pt idx="2741">63830</cx:pt>
          <cx:pt idx="2742">77256</cx:pt>
          <cx:pt idx="2743">20913</cx:pt>
          <cx:pt idx="2744">16216</cx:pt>
          <cx:pt idx="2745">16119</cx:pt>
          <cx:pt idx="2746">16102</cx:pt>
          <cx:pt idx="2747">40719</cx:pt>
          <cx:pt idx="2748">59191</cx:pt>
          <cx:pt idx="2749">43999</cx:pt>
          <cx:pt idx="2750">90678</cx:pt>
          <cx:pt idx="2751">38954</cx:pt>
          <cx:pt idx="2752">45834</cx:pt>
          <cx:pt idx="2753">6831</cx:pt>
          <cx:pt idx="2754">50918</cx:pt>
          <cx:pt idx="2755">62566</cx:pt>
          <cx:pt idx="2756">50435</cx:pt>
          <cx:pt idx="2757">99841</cx:pt>
          <cx:pt idx="2758">2531</cx:pt>
          <cx:pt idx="2759">78708</cx:pt>
          <cx:pt idx="2760">95428</cx:pt>
          <cx:pt idx="2761">96737</cx:pt>
          <cx:pt idx="2762">35384</cx:pt>
          <cx:pt idx="2763">7212</cx:pt>
          <cx:pt idx="2764">26310</cx:pt>
          <cx:pt idx="2765">56005</cx:pt>
          <cx:pt idx="2766">4035</cx:pt>
          <cx:pt idx="2767">16304</cx:pt>
          <cx:pt idx="2768">56014</cx:pt>
          <cx:pt idx="2769">26991</cx:pt>
          <cx:pt idx="2770">80654</cx:pt>
          <cx:pt idx="2771">64260</cx:pt>
          <cx:pt idx="2772">93323</cx:pt>
          <cx:pt idx="2773">83380</cx:pt>
          <cx:pt idx="2774">12043</cx:pt>
          <cx:pt idx="2775">28817</cx:pt>
          <cx:pt idx="2776">98052</cx:pt>
          <cx:pt idx="2777">75053</cx:pt>
          <cx:pt idx="2778">33701</cx:pt>
          <cx:pt idx="2779">79836</cx:pt>
          <cx:pt idx="2780">54995</cx:pt>
          <cx:pt idx="2781">51505</cx:pt>
          <cx:pt idx="2782">34912</cx:pt>
          <cx:pt idx="2783">45139</cx:pt>
          <cx:pt idx="2784">94103</cx:pt>
          <cx:pt idx="2785">89823</cx:pt>
          <cx:pt idx="2786">64110</cx:pt>
          <cx:pt idx="2787">56077</cx:pt>
          <cx:pt idx="2788">8816</cx:pt>
          <cx:pt idx="2789">44565</cx:pt>
          <cx:pt idx="2790">86933</cx:pt>
          <cx:pt idx="2791">49717</cx:pt>
          <cx:pt idx="2792">9717</cx:pt>
          <cx:pt idx="2793">1105</cx:pt>
          <cx:pt idx="2794">39503</cx:pt>
          <cx:pt idx="2795">23002</cx:pt>
          <cx:pt idx="2796">14068</cx:pt>
          <cx:pt idx="2797">63058</cx:pt>
          <cx:pt idx="2798">34103</cx:pt>
          <cx:pt idx="2799">9050</cx:pt>
          <cx:pt idx="2800">28230</cx:pt>
          <cx:pt idx="2801">60848</cx:pt>
          <cx:pt idx="2802">3515</cx:pt>
          <cx:pt idx="2803">69669</cx:pt>
          <cx:pt idx="2804">94924</cx:pt>
          <cx:pt idx="2805">61722</cx:pt>
          <cx:pt idx="2806">52213</cx:pt>
          <cx:pt idx="2807">16193</cx:pt>
          <cx:pt idx="2808">87696</cx:pt>
          <cx:pt idx="2809">79112</cx:pt>
          <cx:pt idx="2810">11374</cx:pt>
          <cx:pt idx="2811">26764</cx:pt>
          <cx:pt idx="2812">27076</cx:pt>
          <cx:pt idx="2813">13426</cx:pt>
          <cx:pt idx="2814">79527</cx:pt>
          <cx:pt idx="2815">23484</cx:pt>
          <cx:pt idx="2816">96002</cx:pt>
          <cx:pt idx="2817">98626</cx:pt>
          <cx:pt idx="2818">64968</cx:pt>
          <cx:pt idx="2819">11293</cx:pt>
          <cx:pt idx="2820">98318</cx:pt>
          <cx:pt idx="2821">41305</cx:pt>
          <cx:pt idx="2822">22923</cx:pt>
          <cx:pt idx="2823">83851</cx:pt>
          <cx:pt idx="2824">39563</cx:pt>
          <cx:pt idx="2825">70822</cx:pt>
          <cx:pt idx="2826">91025</cx:pt>
          <cx:pt idx="2827">16136</cx:pt>
          <cx:pt idx="2828">60863</cx:pt>
          <cx:pt idx="2829">88372</cx:pt>
          <cx:pt idx="2830">25300</cx:pt>
          <cx:pt idx="2831">10734</cx:pt>
          <cx:pt idx="2832">64808</cx:pt>
          <cx:pt idx="2833">29034</cx:pt>
          <cx:pt idx="2834">11058</cx:pt>
          <cx:pt idx="2835">42405</cx:pt>
          <cx:pt idx="2836">47099</cx:pt>
          <cx:pt idx="2837">24740</cx:pt>
          <cx:pt idx="2838">11554</cx:pt>
          <cx:pt idx="2839">27917</cx:pt>
          <cx:pt idx="2840">76246</cx:pt>
          <cx:pt idx="2841">66728</cx:pt>
          <cx:pt idx="2842">84559</cx:pt>
          <cx:pt idx="2843">94532</cx:pt>
          <cx:pt idx="2844">34564</cx:pt>
          <cx:pt idx="2845">45259</cx:pt>
          <cx:pt idx="2846">68553</cx:pt>
          <cx:pt idx="2847">97491</cx:pt>
          <cx:pt idx="2848">1251</cx:pt>
          <cx:pt idx="2849">72676</cx:pt>
          <cx:pt idx="2850">62984</cx:pt>
          <cx:pt idx="2851">32457</cx:pt>
          <cx:pt idx="2852">42052</cx:pt>
          <cx:pt idx="2853">38880</cx:pt>
          <cx:pt idx="2854">58547</cx:pt>
          <cx:pt idx="2855">61895</cx:pt>
          <cx:pt idx="2856">50962</cx:pt>
          <cx:pt idx="2857">34487</cx:pt>
          <cx:pt idx="2858">10383</cx:pt>
          <cx:pt idx="2859">36386</cx:pt>
          <cx:pt idx="2860">72478</cx:pt>
          <cx:pt idx="2861">98218</cx:pt>
          <cx:pt idx="2862">52802</cx:pt>
          <cx:pt idx="2863">62805</cx:pt>
          <cx:pt idx="2864">82655</cx:pt>
          <cx:pt idx="2865">36553</cx:pt>
          <cx:pt idx="2866">9809</cx:pt>
          <cx:pt idx="2867">25861</cx:pt>
          <cx:pt idx="2868">7635</cx:pt>
          <cx:pt idx="2869">16421</cx:pt>
          <cx:pt idx="2870">75908</cx:pt>
          <cx:pt idx="2871">89490</cx:pt>
          <cx:pt idx="2872">44105</cx:pt>
          <cx:pt idx="2873">26952</cx:pt>
          <cx:pt idx="2874">74233</cx:pt>
          <cx:pt idx="2875">9936</cx:pt>
          <cx:pt idx="2876">25583</cx:pt>
          <cx:pt idx="2877">85262</cx:pt>
          <cx:pt idx="2878">32690</cx:pt>
          <cx:pt idx="2879">75013</cx:pt>
          <cx:pt idx="2880">5298</cx:pt>
          <cx:pt idx="2881">56231</cx:pt>
          <cx:pt idx="2882">16220</cx:pt>
          <cx:pt idx="2883">44900</cx:pt>
          <cx:pt idx="2884">33284</cx:pt>
          <cx:pt idx="2885">48373</cx:pt>
          <cx:pt idx="2886">28971</cx:pt>
          <cx:pt idx="2887">34572</cx:pt>
          <cx:pt idx="2888">67085</cx:pt>
          <cx:pt idx="2889">52828</cx:pt>
          <cx:pt idx="2890">70510</cx:pt>
          <cx:pt idx="2891">44684</cx:pt>
          <cx:pt idx="2892">77639</cx:pt>
          <cx:pt idx="2893">39301</cx:pt>
          <cx:pt idx="2894">30803</cx:pt>
          <cx:pt idx="2895">35203</cx:pt>
          <cx:pt idx="2896">4446</cx:pt>
          <cx:pt idx="2897">22895</cx:pt>
          <cx:pt idx="2898">76523</cx:pt>
          <cx:pt idx="2899">3330</cx:pt>
          <cx:pt idx="2900">39177</cx:pt>
          <cx:pt idx="2901">8815</cx:pt>
          <cx:pt idx="2902">35297</cx:pt>
          <cx:pt idx="2903">83350</cx:pt>
          <cx:pt idx="2904">35970</cx:pt>
          <cx:pt idx="2905">39302</cx:pt>
          <cx:pt idx="2906">91344</cx:pt>
          <cx:pt idx="2907">28745</cx:pt>
          <cx:pt idx="2908">55717</cx:pt>
          <cx:pt idx="2909">35811</cx:pt>
          <cx:pt idx="2910">21674</cx:pt>
          <cx:pt idx="2911">7371</cx:pt>
          <cx:pt idx="2912">26686</cx:pt>
          <cx:pt idx="2913">74073</cx:pt>
          <cx:pt idx="2914">73594</cx:pt>
          <cx:pt idx="2915">84724</cx:pt>
          <cx:pt idx="2916">90511</cx:pt>
          <cx:pt idx="2917">30520</cx:pt>
          <cx:pt idx="2918">6957</cx:pt>
          <cx:pt idx="2919">98227</cx:pt>
          <cx:pt idx="2920">18211</cx:pt>
          <cx:pt idx="2921">62202</cx:pt>
          <cx:pt idx="2922">69260</cx:pt>
          <cx:pt idx="2923">42369</cx:pt>
          <cx:pt idx="2924">16843</cx:pt>
          <cx:pt idx="2925">88090</cx:pt>
          <cx:pt idx="2926">45036</cx:pt>
          <cx:pt idx="2927">11250</cx:pt>
          <cx:pt idx="2928">73631</cx:pt>
          <cx:pt idx="2929">33890</cx:pt>
          <cx:pt idx="2930">67640</cx:pt>
          <cx:pt idx="2931">32154</cx:pt>
          <cx:pt idx="2932">10131</cx:pt>
          <cx:pt idx="2933">69619</cx:pt>
          <cx:pt idx="2934">83906</cx:pt>
          <cx:pt idx="2935">59150</cx:pt>
          <cx:pt idx="2936">26812</cx:pt>
          <cx:pt idx="2937">17169</cx:pt>
          <cx:pt idx="2938">39805</cx:pt>
          <cx:pt idx="2939">58046</cx:pt>
          <cx:pt idx="2940">46622</cx:pt>
          <cx:pt idx="2941">10428</cx:pt>
          <cx:pt idx="2942">44276</cx:pt>
          <cx:pt idx="2943">89185</cx:pt>
          <cx:pt idx="2944">68181</cx:pt>
          <cx:pt idx="2945">81741</cx:pt>
          <cx:pt idx="2946">88927</cx:pt>
          <cx:pt idx="2947">51654</cx:pt>
          <cx:pt idx="2948">86328</cx:pt>
          <cx:pt idx="2949">89007</cx:pt>
          <cx:pt idx="2950">36282</cx:pt>
          <cx:pt idx="2951">92937</cx:pt>
          <cx:pt idx="2952">83945</cx:pt>
          <cx:pt idx="2953">49829</cx:pt>
          <cx:pt idx="2954">62884</cx:pt>
          <cx:pt idx="2955">64508</cx:pt>
          <cx:pt idx="2956">79107</cx:pt>
          <cx:pt idx="2957">86111</cx:pt>
          <cx:pt idx="2958">62296</cx:pt>
          <cx:pt idx="2959">65630</cx:pt>
          <cx:pt idx="2960">75933</cx:pt>
          <cx:pt idx="2961">87752</cx:pt>
          <cx:pt idx="2962">32107</cx:pt>
          <cx:pt idx="2963">83433</cx:pt>
          <cx:pt idx="2964">27944</cx:pt>
          <cx:pt idx="2965">75940</cx:pt>
          <cx:pt idx="2966">5527</cx:pt>
          <cx:pt idx="2967">75449</cx:pt>
          <cx:pt idx="2968">61453</cx:pt>
          <cx:pt idx="2969">1042</cx:pt>
          <cx:pt idx="2970">32469</cx:pt>
          <cx:pt idx="2971">48016</cx:pt>
          <cx:pt idx="2972">99766</cx:pt>
          <cx:pt idx="2973">71067</cx:pt>
          <cx:pt idx="2974">27964</cx:pt>
          <cx:pt idx="2975">54536</cx:pt>
          <cx:pt idx="2976">33424</cx:pt>
          <cx:pt idx="2977">30649</cx:pt>
          <cx:pt idx="2978">84904</cx:pt>
          <cx:pt idx="2979">69475</cx:pt>
          <cx:pt idx="2980">99029</cx:pt>
          <cx:pt idx="2981">62501</cx:pt>
          <cx:pt idx="2982">68581</cx:pt>
          <cx:pt idx="2983">12683</cx:pt>
          <cx:pt idx="2984">98392</cx:pt>
          <cx:pt idx="2985">86637</cx:pt>
          <cx:pt idx="2986">85294</cx:pt>
          <cx:pt idx="2987">44090</cx:pt>
          <cx:pt idx="2988">99295</cx:pt>
          <cx:pt idx="2989">79762</cx:pt>
          <cx:pt idx="2990">13886</cx:pt>
          <cx:pt idx="2991">74370</cx:pt>
          <cx:pt idx="2992">23825</cx:pt>
          <cx:pt idx="2993">62679</cx:pt>
          <cx:pt idx="2994">28508</cx:pt>
          <cx:pt idx="2995">71040</cx:pt>
          <cx:pt idx="2996">49544</cx:pt>
          <cx:pt idx="2997">39299</cx:pt>
          <cx:pt idx="2998">14440</cx:pt>
          <cx:pt idx="2999">98394</cx:pt>
          <cx:pt idx="3000">84326</cx:pt>
          <cx:pt idx="3001">39503</cx:pt>
          <cx:pt idx="3002">51121</cx:pt>
          <cx:pt idx="3003">46191</cx:pt>
          <cx:pt idx="3004">16501</cx:pt>
          <cx:pt idx="3005">83174</cx:pt>
          <cx:pt idx="3006">82917</cx:pt>
          <cx:pt idx="3007">77018</cx:pt>
          <cx:pt idx="3008">3842</cx:pt>
          <cx:pt idx="3009">47942</cx:pt>
          <cx:pt idx="3010">7906</cx:pt>
          <cx:pt idx="3011">29973</cx:pt>
          <cx:pt idx="3012">27939</cx:pt>
          <cx:pt idx="3013">96961</cx:pt>
          <cx:pt idx="3014">42493</cx:pt>
          <cx:pt idx="3015">38638</cx:pt>
          <cx:pt idx="3016">42610</cx:pt>
          <cx:pt idx="3017">57489</cx:pt>
          <cx:pt idx="3018">86704</cx:pt>
          <cx:pt idx="3019">36331</cx:pt>
          <cx:pt idx="3020">13911</cx:pt>
          <cx:pt idx="3021">42998</cx:pt>
          <cx:pt idx="3022">20666</cx:pt>
          <cx:pt idx="3023">80782</cx:pt>
          <cx:pt idx="3024">45850</cx:pt>
          <cx:pt idx="3025">84692</cx:pt>
          <cx:pt idx="3026">64735</cx:pt>
          <cx:pt idx="3027">39710</cx:pt>
          <cx:pt idx="3028">94188</cx:pt>
          <cx:pt idx="3029">11184</cx:pt>
          <cx:pt idx="3030">74861</cx:pt>
          <cx:pt idx="3031">41179</cx:pt>
          <cx:pt idx="3032">81143</cx:pt>
          <cx:pt idx="3033">44275</cx:pt>
          <cx:pt idx="3034">70297</cx:pt>
          <cx:pt idx="3035">51508</cx:pt>
          <cx:pt idx="3036">43545</cx:pt>
          <cx:pt idx="3037">3474</cx:pt>
          <cx:pt idx="3038">53003</cx:pt>
          <cx:pt idx="3039">38085</cx:pt>
          <cx:pt idx="3040">49225</cx:pt>
          <cx:pt idx="3041">62015</cx:pt>
          <cx:pt idx="3042">50726</cx:pt>
          <cx:pt idx="3043">19521</cx:pt>
          <cx:pt idx="3044">39274</cx:pt>
          <cx:pt idx="3045">40647</cx:pt>
          <cx:pt idx="3046">9793</cx:pt>
          <cx:pt idx="3047">44540</cx:pt>
          <cx:pt idx="3048">2256</cx:pt>
          <cx:pt idx="3049">99081</cx:pt>
          <cx:pt idx="3050">91889</cx:pt>
          <cx:pt idx="3051">87393</cx:pt>
          <cx:pt idx="3052">68083</cx:pt>
          <cx:pt idx="3053">63733</cx:pt>
          <cx:pt idx="3054">58949</cx:pt>
          <cx:pt idx="3055">18712</cx:pt>
          <cx:pt idx="3056">53324</cx:pt>
          <cx:pt idx="3057">98174</cx:pt>
          <cx:pt idx="3058">28767</cx:pt>
          <cx:pt idx="3059">60685</cx:pt>
          <cx:pt idx="3060">72716</cx:pt>
          <cx:pt idx="3061">52730</cx:pt>
          <cx:pt idx="3062">26170</cx:pt>
          <cx:pt idx="3063">27555</cx:pt>
          <cx:pt idx="3064">47925</cx:pt>
          <cx:pt idx="3065">55271</cx:pt>
          <cx:pt idx="3066">76594</cx:pt>
          <cx:pt idx="3067">32981</cx:pt>
          <cx:pt idx="3068">66738</cx:pt>
          <cx:pt idx="3069">5648</cx:pt>
          <cx:pt idx="3070">92689</cx:pt>
          <cx:pt idx="3071">93563</cx:pt>
          <cx:pt idx="3072">92951</cx:pt>
          <cx:pt idx="3073">3010</cx:pt>
          <cx:pt idx="3074">50875</cx:pt>
          <cx:pt idx="3075">61568</cx:pt>
          <cx:pt idx="3076">44269</cx:pt>
          <cx:pt idx="3077">78713</cx:pt>
          <cx:pt idx="3078">1185</cx:pt>
          <cx:pt idx="3079">69667</cx:pt>
          <cx:pt idx="3080">64051</cx:pt>
          <cx:pt idx="3081">25652</cx:pt>
          <cx:pt idx="3082">41246</cx:pt>
          <cx:pt idx="3083">97918</cx:pt>
          <cx:pt idx="3084">21746</cx:pt>
          <cx:pt idx="3085">11320</cx:pt>
          <cx:pt idx="3086">49441</cx:pt>
          <cx:pt idx="3087">9533</cx:pt>
          <cx:pt idx="3088">6988</cx:pt>
          <cx:pt idx="3089">41227</cx:pt>
          <cx:pt idx="3090">10545</cx:pt>
          <cx:pt idx="3091">5040</cx:pt>
          <cx:pt idx="3092">86339</cx:pt>
          <cx:pt idx="3093">45046</cx:pt>
          <cx:pt idx="3094">33906</cx:pt>
          <cx:pt idx="3095">62591</cx:pt>
          <cx:pt idx="3096">1911</cx:pt>
          <cx:pt idx="3097">98784</cx:pt>
          <cx:pt idx="3098">57085</cx:pt>
          <cx:pt idx="3099">60280</cx:pt>
          <cx:pt idx="3100">38861</cx:pt>
          <cx:pt idx="3101">96985</cx:pt>
          <cx:pt idx="3102">91506</cx:pt>
          <cx:pt idx="3103">48811</cx:pt>
          <cx:pt idx="3104">57686</cx:pt>
          <cx:pt idx="3105">11862</cx:pt>
          <cx:pt idx="3106">85940</cx:pt>
          <cx:pt idx="3107">67215</cx:pt>
          <cx:pt idx="3108">86043</cx:pt>
          <cx:pt idx="3109">41415</cx:pt>
          <cx:pt idx="3110">50264</cx:pt>
          <cx:pt idx="3111">12710</cx:pt>
          <cx:pt idx="3112">4435</cx:pt>
          <cx:pt idx="3113">45940</cx:pt>
          <cx:pt idx="3114">4971</cx:pt>
          <cx:pt idx="3115">67919</cx:pt>
          <cx:pt idx="3116">89727</cx:pt>
          <cx:pt idx="3117">72872</cx:pt>
          <cx:pt idx="3118">4799</cx:pt>
          <cx:pt idx="3119">18049</cx:pt>
          <cx:pt idx="3120">98446</cx:pt>
          <cx:pt idx="3121">42923</cx:pt>
          <cx:pt idx="3122">17496</cx:pt>
          <cx:pt idx="3123">84044</cx:pt>
          <cx:pt idx="3124">38954</cx:pt>
          <cx:pt idx="3125">24510</cx:pt>
          <cx:pt idx="3126">22974</cx:pt>
          <cx:pt idx="3127">25243</cx:pt>
          <cx:pt idx="3128">41465</cx:pt>
          <cx:pt idx="3129">69102</cx:pt>
          <cx:pt idx="3130">78053</cx:pt>
          <cx:pt idx="3131">24846</cx:pt>
          <cx:pt idx="3132">41568</cx:pt>
          <cx:pt idx="3133">89826</cx:pt>
          <cx:pt idx="3134">48851</cx:pt>
          <cx:pt idx="3135">76469</cx:pt>
          <cx:pt idx="3136">63431</cx:pt>
          <cx:pt idx="3137">5665</cx:pt>
          <cx:pt idx="3138">91576</cx:pt>
          <cx:pt idx="3139">64551</cx:pt>
          <cx:pt idx="3140">53920</cx:pt>
          <cx:pt idx="3141">43660</cx:pt>
          <cx:pt idx="3142">74846</cx:pt>
          <cx:pt idx="3143">18152</cx:pt>
          <cx:pt idx="3144">44748</cx:pt>
          <cx:pt idx="3145">56859</cx:pt>
          <cx:pt idx="3146">22264</cx:pt>
          <cx:pt idx="3147">53916</cx:pt>
          <cx:pt idx="3148">5911</cx:pt>
          <cx:pt idx="3149">51497</cx:pt>
          <cx:pt idx="3150">7287</cx:pt>
          <cx:pt idx="3151">13290</cx:pt>
          <cx:pt idx="3152">98527</cx:pt>
          <cx:pt idx="3153">38502</cx:pt>
          <cx:pt idx="3154">74689</cx:pt>
          <cx:pt idx="3155">59225</cx:pt>
          <cx:pt idx="3156">78640</cx:pt>
          <cx:pt idx="3157">56913</cx:pt>
          <cx:pt idx="3158">46459</cx:pt>
          <cx:pt idx="3159">90033</cx:pt>
          <cx:pt idx="3160">7727</cx:pt>
          <cx:pt idx="3161">18392</cx:pt>
          <cx:pt idx="3162">78741</cx:pt>
          <cx:pt idx="3163">42594</cx:pt>
          <cx:pt idx="3164">13609</cx:pt>
          <cx:pt idx="3165">33554</cx:pt>
          <cx:pt idx="3166">16977</cx:pt>
          <cx:pt idx="3167">52556</cx:pt>
          <cx:pt idx="3168">49673</cx:pt>
          <cx:pt idx="3169">96350</cx:pt>
          <cx:pt idx="3170">35381</cx:pt>
          <cx:pt idx="3171">79587</cx:pt>
          <cx:pt idx="3172">22587</cx:pt>
          <cx:pt idx="3173">71933</cx:pt>
          <cx:pt idx="3174">35833</cx:pt>
          <cx:pt idx="3175">23321</cx:pt>
          <cx:pt idx="3176">42513</cx:pt>
          <cx:pt idx="3177">52656</cx:pt>
          <cx:pt idx="3178">58605</cx:pt>
          <cx:pt idx="3179">1210</cx:pt>
          <cx:pt idx="3180">43872</cx:pt>
          <cx:pt idx="3181">81463</cx:pt>
          <cx:pt idx="3182">59932</cx:pt>
          <cx:pt idx="3183">40859</cx:pt>
          <cx:pt idx="3184">36776</cx:pt>
          <cx:pt idx="3185">4892</cx:pt>
          <cx:pt idx="3186">48222</cx:pt>
          <cx:pt idx="3187">83296</cx:pt>
          <cx:pt idx="3188">41843</cx:pt>
          <cx:pt idx="3189">48675</cx:pt>
          <cx:pt idx="3190">81290</cx:pt>
          <cx:pt idx="3191">52214</cx:pt>
          <cx:pt idx="3192">32961</cx:pt>
          <cx:pt idx="3193">20760</cx:pt>
          <cx:pt idx="3194">44070</cx:pt>
          <cx:pt idx="3195">25378</cx:pt>
          <cx:pt idx="3196">23320</cx:pt>
          <cx:pt idx="3197">6783</cx:pt>
          <cx:pt idx="3198">34249</cx:pt>
          <cx:pt idx="3199">6224</cx:pt>
          <cx:pt idx="3200">7123</cx:pt>
          <cx:pt idx="3201">79172</cx:pt>
          <cx:pt idx="3202">28326</cx:pt>
          <cx:pt idx="3203">68839</cx:pt>
          <cx:pt idx="3204">68792</cx:pt>
          <cx:pt idx="3205">62873</cx:pt>
          <cx:pt idx="3206">9900</cx:pt>
          <cx:pt idx="3207">5917</cx:pt>
          <cx:pt idx="3208">47444</cx:pt>
          <cx:pt idx="3209">9946</cx:pt>
          <cx:pt idx="3210">20655</cx:pt>
          <cx:pt idx="3211">63225</cx:pt>
          <cx:pt idx="3212">32306</cx:pt>
          <cx:pt idx="3213">76581</cx:pt>
          <cx:pt idx="3214">42803</cx:pt>
          <cx:pt idx="3215">94634</cx:pt>
          <cx:pt idx="3216">51293</cx:pt>
          <cx:pt idx="3217">97066</cx:pt>
          <cx:pt idx="3218">30637</cx:pt>
          <cx:pt idx="3219">67035</cx:pt>
          <cx:pt idx="3220">40000</cx:pt>
          <cx:pt idx="3221">37843</cx:pt>
          <cx:pt idx="3222">91920</cx:pt>
          <cx:pt idx="3223">77091</cx:pt>
          <cx:pt idx="3224">6459</cx:pt>
          <cx:pt idx="3225">22600</cx:pt>
          <cx:pt idx="3226">31893</cx:pt>
          <cx:pt idx="3227">82718</cx:pt>
          <cx:pt idx="3228">86177</cx:pt>
          <cx:pt idx="3229">1389</cx:pt>
          <cx:pt idx="3230">25627</cx:pt>
          <cx:pt idx="3231">91603</cx:pt>
          <cx:pt idx="3232">14197</cx:pt>
          <cx:pt idx="3233">76771</cx:pt>
          <cx:pt idx="3234">64995</cx:pt>
          <cx:pt idx="3235">35264</cx:pt>
          <cx:pt idx="3236">70471</cx:pt>
          <cx:pt idx="3237">25660</cx:pt>
          <cx:pt idx="3238">14281</cx:pt>
          <cx:pt idx="3239">62495</cx:pt>
          <cx:pt idx="3240">79181</cx:pt>
          <cx:pt idx="3241">11583</cx:pt>
          <cx:pt idx="3242">96908</cx:pt>
          <cx:pt idx="3243">54330</cx:pt>
          <cx:pt idx="3244">86414</cx:pt>
          <cx:pt idx="3245">53110</cx:pt>
          <cx:pt idx="3246">96435</cx:pt>
          <cx:pt idx="3247">40265</cx:pt>
          <cx:pt idx="3248">68115</cx:pt>
          <cx:pt idx="3249">25430</cx:pt>
          <cx:pt idx="3250">6861</cx:pt>
          <cx:pt idx="3251">24435</cx:pt>
          <cx:pt idx="3252">58484</cx:pt>
          <cx:pt idx="3253">73096</cx:pt>
          <cx:pt idx="3254">89061</cx:pt>
          <cx:pt idx="3255">55201</cx:pt>
          <cx:pt idx="3256">82207</cx:pt>
          <cx:pt idx="3257">80262</cx:pt>
          <cx:pt idx="3258">9847</cx:pt>
          <cx:pt idx="3259">35504</cx:pt>
          <cx:pt idx="3260">55305</cx:pt>
          <cx:pt idx="3261">92809</cx:pt>
          <cx:pt idx="3262">85322</cx:pt>
          <cx:pt idx="3263">39630</cx:pt>
          <cx:pt idx="3264">87060</cx:pt>
          <cx:pt idx="3265">42409</cx:pt>
          <cx:pt idx="3266">86320</cx:pt>
          <cx:pt idx="3267">37219</cx:pt>
          <cx:pt idx="3268">87338</cx:pt>
          <cx:pt idx="3269">57769</cx:pt>
          <cx:pt idx="3270">24204</cx:pt>
          <cx:pt idx="3271">58771</cx:pt>
          <cx:pt idx="3272">99762</cx:pt>
          <cx:pt idx="3273">67051</cx:pt>
          <cx:pt idx="3274">13802</cx:pt>
          <cx:pt idx="3275">56785</cx:pt>
          <cx:pt idx="3276">49604</cx:pt>
          <cx:pt idx="3277">91926</cx:pt>
          <cx:pt idx="3278">27928</cx:pt>
          <cx:pt idx="3279">47813</cx:pt>
          <cx:pt idx="3280">22912</cx:pt>
          <cx:pt idx="3281">19477</cx:pt>
          <cx:pt idx="3282">55175</cx:pt>
          <cx:pt idx="3283">69352</cx:pt>
          <cx:pt idx="3284">98779</cx:pt>
          <cx:pt idx="3285">64388</cx:pt>
          <cx:pt idx="3286">72835</cx:pt>
          <cx:pt idx="3287">23976</cx:pt>
          <cx:pt idx="3288">87545</cx:pt>
          <cx:pt idx="3289">56592</cx:pt>
          <cx:pt idx="3290">21741</cx:pt>
          <cx:pt idx="3291">10127</cx:pt>
          <cx:pt idx="3292">17048</cx:pt>
          <cx:pt idx="3293">78795</cx:pt>
          <cx:pt idx="3294">8630</cx:pt>
          <cx:pt idx="3295">5352</cx:pt>
          <cx:pt idx="3296">30324</cx:pt>
          <cx:pt idx="3297">67527</cx:pt>
          <cx:pt idx="3298">82628</cx:pt>
          <cx:pt idx="3299">14051</cx:pt>
          <cx:pt idx="3300">27703</cx:pt>
          <cx:pt idx="3301">42138</cx:pt>
          <cx:pt idx="3302">16268</cx:pt>
          <cx:pt idx="3303">18431</cx:pt>
          <cx:pt idx="3304">10691</cx:pt>
          <cx:pt idx="3305">99554</cx:pt>
          <cx:pt idx="3306">24756</cx:pt>
          <cx:pt idx="3307">84552</cx:pt>
          <cx:pt idx="3308">28180</cx:pt>
          <cx:pt idx="3309">75762</cx:pt>
          <cx:pt idx="3310">42790</cx:pt>
          <cx:pt idx="3311">19217</cx:pt>
          <cx:pt idx="3312">43284</cx:pt>
          <cx:pt idx="3313">5433</cx:pt>
          <cx:pt idx="3314">37115</cx:pt>
          <cx:pt idx="3315">24210</cx:pt>
          <cx:pt idx="3316">90076</cx:pt>
          <cx:pt idx="3317">32731</cx:pt>
          <cx:pt idx="3318">75381</cx:pt>
          <cx:pt idx="3319">58723</cx:pt>
          <cx:pt idx="3320">66849</cx:pt>
          <cx:pt idx="3321">14799</cx:pt>
          <cx:pt idx="3322">33179</cx:pt>
          <cx:pt idx="3323">41054</cx:pt>
          <cx:pt idx="3324">91371</cx:pt>
          <cx:pt idx="3325">33532</cx:pt>
          <cx:pt idx="3326">1188</cx:pt>
          <cx:pt idx="3327">12959</cx:pt>
          <cx:pt idx="3328">68381</cx:pt>
          <cx:pt idx="3329">7690</cx:pt>
          <cx:pt idx="3330">55670</cx:pt>
          <cx:pt idx="3331">88338</cx:pt>
          <cx:pt idx="3332">91558</cx:pt>
          <cx:pt idx="3333">89351</cx:pt>
          <cx:pt idx="3334">88420</cx:pt>
          <cx:pt idx="3335">27256</cx:pt>
          <cx:pt idx="3336">78196</cx:pt>
          <cx:pt idx="3337">88465</cx:pt>
          <cx:pt idx="3338">25454</cx:pt>
          <cx:pt idx="3339">12909</cx:pt>
          <cx:pt idx="3340">71033</cx:pt>
          <cx:pt idx="3341">96078</cx:pt>
          <cx:pt idx="3342">42203</cx:pt>
          <cx:pt idx="3343">63510</cx:pt>
          <cx:pt idx="3344">36183</cx:pt>
          <cx:pt idx="3345">62664</cx:pt>
          <cx:pt idx="3346">45092</cx:pt>
          <cx:pt idx="3347">86015</cx:pt>
          <cx:pt idx="3348">56965</cx:pt>
          <cx:pt idx="3349">12626</cx:pt>
          <cx:pt idx="3350">80332</cx:pt>
          <cx:pt idx="3351">91583</cx:pt>
          <cx:pt idx="3352">78751</cx:pt>
          <cx:pt idx="3353">8091</cx:pt>
          <cx:pt idx="3354">64300</cx:pt>
          <cx:pt idx="3355">83423</cx:pt>
          <cx:pt idx="3356">52475</cx:pt>
          <cx:pt idx="3357">19753</cx:pt>
          <cx:pt idx="3358">69372</cx:pt>
          <cx:pt idx="3359">57732</cx:pt>
          <cx:pt idx="3360">31878</cx:pt>
          <cx:pt idx="3361">60876</cx:pt>
          <cx:pt idx="3362">50356</cx:pt>
          <cx:pt idx="3363">77465</cx:pt>
          <cx:pt idx="3364">85202</cx:pt>
          <cx:pt idx="3365">66876</cx:pt>
          <cx:pt idx="3366">68875</cx:pt>
          <cx:pt idx="3367">69912</cx:pt>
          <cx:pt idx="3368">57554</cx:pt>
          <cx:pt idx="3369">8302</cx:pt>
          <cx:pt idx="3370">70632</cx:pt>
          <cx:pt idx="3371">98878</cx:pt>
          <cx:pt idx="3372">34404</cx:pt>
          <cx:pt idx="3373">21211</cx:pt>
          <cx:pt idx="3374">30957</cx:pt>
          <cx:pt idx="3375">78664</cx:pt>
          <cx:pt idx="3376">92123</cx:pt>
          <cx:pt idx="3377">76523</cx:pt>
          <cx:pt idx="3378">68168</cx:pt>
          <cx:pt idx="3379">3876</cx:pt>
          <cx:pt idx="3380">12247</cx:pt>
          <cx:pt idx="3381">27527</cx:pt>
          <cx:pt idx="3382">84552</cx:pt>
          <cx:pt idx="3383">82887</cx:pt>
          <cx:pt idx="3384">92421</cx:pt>
          <cx:pt idx="3385">68769</cx:pt>
          <cx:pt idx="3386">7313</cx:pt>
          <cx:pt idx="3387">48995</cx:pt>
          <cx:pt idx="3388">73949</cx:pt>
          <cx:pt idx="3389">33123</cx:pt>
          <cx:pt idx="3390">7264</cx:pt>
          <cx:pt idx="3391">69383</cx:pt>
          <cx:pt idx="3392">39293</cx:pt>
          <cx:pt idx="3393">85723</cx:pt>
          <cx:pt idx="3394">30372</cx:pt>
          <cx:pt idx="3395">70088</cx:pt>
          <cx:pt idx="3396">89482</cx:pt>
          <cx:pt idx="3397">54160</cx:pt>
          <cx:pt idx="3398">24409</cx:pt>
          <cx:pt idx="3399">79742</cx:pt>
          <cx:pt idx="3400">95702</cx:pt>
          <cx:pt idx="3401">4665</cx:pt>
          <cx:pt idx="3402">81419</cx:pt>
          <cx:pt idx="3403">85902</cx:pt>
          <cx:pt idx="3404">75180</cx:pt>
          <cx:pt idx="3405">20789</cx:pt>
          <cx:pt idx="3406">36897</cx:pt>
          <cx:pt idx="3407">33426</cx:pt>
          <cx:pt idx="3408">58513</cx:pt>
          <cx:pt idx="3409">88507</cx:pt>
          <cx:pt idx="3410">54952</cx:pt>
          <cx:pt idx="3411">60226</cx:pt>
          <cx:pt idx="3412">1351</cx:pt>
          <cx:pt idx="3413">26156</cx:pt>
          <cx:pt idx="3414">1808</cx:pt>
          <cx:pt idx="3415">44750</cx:pt>
          <cx:pt idx="3416">73978</cx:pt>
          <cx:pt idx="3417">47467</cx:pt>
          <cx:pt idx="3418">18125</cx:pt>
          <cx:pt idx="3419">36217</cx:pt>
          <cx:pt idx="3420">45914</cx:pt>
          <cx:pt idx="3421">26560</cx:pt>
          <cx:pt idx="3422">45915</cx:pt>
          <cx:pt idx="3423">66002</cx:pt>
          <cx:pt idx="3424">86256</cx:pt>
          <cx:pt idx="3425">31623</cx:pt>
          <cx:pt idx="3426">40517</cx:pt>
          <cx:pt idx="3427">75379</cx:pt>
          <cx:pt idx="3428">37921</cx:pt>
          <cx:pt idx="3429">21848</cx:pt>
          <cx:pt idx="3430">38979</cx:pt>
          <cx:pt idx="3431">99086</cx:pt>
          <cx:pt idx="3432">27444</cx:pt>
          <cx:pt idx="3433">33554</cx:pt>
          <cx:pt idx="3434">75895</cx:pt>
          <cx:pt idx="3435">15482</cx:pt>
          <cx:pt idx="3436">88155</cx:pt>
          <cx:pt idx="3437">46479</cx:pt>
          <cx:pt idx="3438">14237</cx:pt>
          <cx:pt idx="3439">5301</cx:pt>
          <cx:pt idx="3440">26058</cx:pt>
          <cx:pt idx="3441">53350</cx:pt>
          <cx:pt idx="3442">74005</cx:pt>
          <cx:pt idx="3443">57447</cx:pt>
          <cx:pt idx="3444">42927</cx:pt>
          <cx:pt idx="3445">92701</cx:pt>
          <cx:pt idx="3446">72220</cx:pt>
          <cx:pt idx="3447">33291</cx:pt>
          <cx:pt idx="3448">97711</cx:pt>
          <cx:pt idx="3449">45833</cx:pt>
          <cx:pt idx="3450">38669</cx:pt>
          <cx:pt idx="3451">4639</cx:pt>
          <cx:pt idx="3452">70857</cx:pt>
          <cx:pt idx="3453">90933</cx:pt>
          <cx:pt idx="3454">17845</cx:pt>
          <cx:pt idx="3455">57885</cx:pt>
          <cx:pt idx="3456">70824</cx:pt>
          <cx:pt idx="3457">84008</cx:pt>
          <cx:pt idx="3458">11887</cx:pt>
          <cx:pt idx="3459">83231</cx:pt>
          <cx:pt idx="3460">69911</cx:pt>
          <cx:pt idx="3461">41816</cx:pt>
          <cx:pt idx="3462">15518</cx:pt>
          <cx:pt idx="3463">40844</cx:pt>
          <cx:pt idx="3464">54437</cx:pt>
          <cx:pt idx="3465">25106</cx:pt>
          <cx:pt idx="3466">56131</cx:pt>
          <cx:pt idx="3467">25602</cx:pt>
          <cx:pt idx="3468">48910</cx:pt>
          <cx:pt idx="3469">2641</cx:pt>
          <cx:pt idx="3470">80984</cx:pt>
          <cx:pt idx="3471">84331</cx:pt>
          <cx:pt idx="3472">6329</cx:pt>
          <cx:pt idx="3473">40828</cx:pt>
          <cx:pt idx="3474">67278</cx:pt>
          <cx:pt idx="3475">54399</cx:pt>
          <cx:pt idx="3476">4341</cx:pt>
          <cx:pt idx="3477">65670</cx:pt>
          <cx:pt idx="3478">82259</cx:pt>
          <cx:pt idx="3479">74944</cx:pt>
          <cx:pt idx="3480">75715</cx:pt>
          <cx:pt idx="3481">52349</cx:pt>
          <cx:pt idx="3482">6018</cx:pt>
          <cx:pt idx="3483">24050</cx:pt>
          <cx:pt idx="3484">29794</cx:pt>
          <cx:pt idx="3485">50973</cx:pt>
          <cx:pt idx="3486">2229</cx:pt>
          <cx:pt idx="3487">57388</cx:pt>
          <cx:pt idx="3488">78167</cx:pt>
          <cx:pt idx="3489">25911</cx:pt>
          <cx:pt idx="3490">99178</cx:pt>
          <cx:pt idx="3491">45429</cx:pt>
          <cx:pt idx="3492">94033</cx:pt>
          <cx:pt idx="3493">49733</cx:pt>
          <cx:pt idx="3494">56545</cx:pt>
          <cx:pt idx="3495">71548</cx:pt>
          <cx:pt idx="3496">36205</cx:pt>
          <cx:pt idx="3497">23770</cx:pt>
          <cx:pt idx="3498">70206</cx:pt>
          <cx:pt idx="3499">37277</cx:pt>
          <cx:pt idx="3500">58294</cx:pt>
          <cx:pt idx="3501">88998</cx:pt>
          <cx:pt idx="3502">91251</cx:pt>
          <cx:pt idx="3503">8803</cx:pt>
          <cx:pt idx="3504">81268</cx:pt>
          <cx:pt idx="3505">30905</cx:pt>
          <cx:pt idx="3506">40726</cx:pt>
          <cx:pt idx="3507">15926</cx:pt>
          <cx:pt idx="3508">8553</cx:pt>
          <cx:pt idx="3509">9142</cx:pt>
          <cx:pt idx="3510">5379</cx:pt>
          <cx:pt idx="3511">5757</cx:pt>
          <cx:pt idx="3512">49903</cx:pt>
          <cx:pt idx="3513">40540</cx:pt>
          <cx:pt idx="3514">3595</cx:pt>
          <cx:pt idx="3515">14794</cx:pt>
          <cx:pt idx="3516">84735</cx:pt>
          <cx:pt idx="3517">37286</cx:pt>
          <cx:pt idx="3518">91614</cx:pt>
          <cx:pt idx="3519">45554</cx:pt>
          <cx:pt idx="3520">77907</cx:pt>
          <cx:pt idx="3521">52319</cx:pt>
          <cx:pt idx="3522">55487</cx:pt>
          <cx:pt idx="3523">12105</cx:pt>
          <cx:pt idx="3524">89135</cx:pt>
          <cx:pt idx="3525">17512</cx:pt>
          <cx:pt idx="3526">41667</cx:pt>
          <cx:pt idx="3527">56352</cx:pt>
          <cx:pt idx="3528">71803</cx:pt>
          <cx:pt idx="3529">18475</cx:pt>
          <cx:pt idx="3530">86347</cx:pt>
          <cx:pt idx="3531">19117</cx:pt>
          <cx:pt idx="3532">1326</cx:pt>
          <cx:pt idx="3533">3701</cx:pt>
          <cx:pt idx="3534">27219</cx:pt>
          <cx:pt idx="3535">88285</cx:pt>
          <cx:pt idx="3536">4083</cx:pt>
          <cx:pt idx="3537">6345</cx:pt>
          <cx:pt idx="3538">13732</cx:pt>
          <cx:pt idx="3539">58033</cx:pt>
          <cx:pt idx="3540">74931</cx:pt>
          <cx:pt idx="3541">73062</cx:pt>
          <cx:pt idx="3542">59009</cx:pt>
          <cx:pt idx="3543">73556</cx:pt>
          <cx:pt idx="3544">70146</cx:pt>
          <cx:pt idx="3545">5227</cx:pt>
          <cx:pt idx="3546">36761</cx:pt>
          <cx:pt idx="3547">83910</cx:pt>
          <cx:pt idx="3548">9963</cx:pt>
          <cx:pt idx="3549">33791</cx:pt>
          <cx:pt idx="3550">37655</cx:pt>
          <cx:pt idx="3551">42972</cx:pt>
          <cx:pt idx="3552">62982</cx:pt>
          <cx:pt idx="3553">99345</cx:pt>
          <cx:pt idx="3554">57333</cx:pt>
          <cx:pt idx="3555">14745</cx:pt>
          <cx:pt idx="3556">81124</cx:pt>
          <cx:pt idx="3557">63777</cx:pt>
          <cx:pt idx="3558">36932</cx:pt>
          <cx:pt idx="3559">81106</cx:pt>
          <cx:pt idx="3560">55056</cx:pt>
          <cx:pt idx="3561">47856</cx:pt>
          <cx:pt idx="3562">94052</cx:pt>
          <cx:pt idx="3563">5534</cx:pt>
          <cx:pt idx="3564">14617</cx:pt>
          <cx:pt idx="3565">99343</cx:pt>
          <cx:pt idx="3566">69100</cx:pt>
          <cx:pt idx="3567">96405</cx:pt>
          <cx:pt idx="3568">45721</cx:pt>
          <cx:pt idx="3569">79271</cx:pt>
          <cx:pt idx="3570">61301</cx:pt>
          <cx:pt idx="3571">21961</cx:pt>
          <cx:pt idx="3572">7745</cx:pt>
          <cx:pt idx="3573">87802</cx:pt>
          <cx:pt idx="3574">45966</cx:pt>
          <cx:pt idx="3575">10712</cx:pt>
          <cx:pt idx="3576">15227</cx:pt>
          <cx:pt idx="3577">77540</cx:pt>
          <cx:pt idx="3578">52833</cx:pt>
          <cx:pt idx="3579">79712</cx:pt>
          <cx:pt idx="3580">5553</cx:pt>
          <cx:pt idx="3581">28257</cx:pt>
          <cx:pt idx="3582">78187</cx:pt>
          <cx:pt idx="3583">57304</cx:pt>
          <cx:pt idx="3584">97560</cx:pt>
          <cx:pt idx="3585">25403</cx:pt>
          <cx:pt idx="3586">34974</cx:pt>
          <cx:pt idx="3587">85237</cx:pt>
          <cx:pt idx="3588">79985</cx:pt>
          <cx:pt idx="3589">67822</cx:pt>
          <cx:pt idx="3590">78911</cx:pt>
          <cx:pt idx="3591">91185</cx:pt>
          <cx:pt idx="3592">47837</cx:pt>
          <cx:pt idx="3593">75116</cx:pt>
          <cx:pt idx="3594">7763</cx:pt>
          <cx:pt idx="3595">14251</cx:pt>
          <cx:pt idx="3596">18555</cx:pt>
          <cx:pt idx="3597">92097</cx:pt>
          <cx:pt idx="3598">19035</cx:pt>
          <cx:pt idx="3599">38306</cx:pt>
          <cx:pt idx="3600">71065</cx:pt>
          <cx:pt idx="3601">83315</cx:pt>
          <cx:pt idx="3602">52826</cx:pt>
          <cx:pt idx="3603">77478</cx:pt>
          <cx:pt idx="3604">98662</cx:pt>
          <cx:pt idx="3605">69017</cx:pt>
          <cx:pt idx="3606">31542</cx:pt>
          <cx:pt idx="3607">61401</cx:pt>
          <cx:pt idx="3608">75544</cx:pt>
          <cx:pt idx="3609">11142</cx:pt>
          <cx:pt idx="3610">15887</cx:pt>
          <cx:pt idx="3611">93106</cx:pt>
          <cx:pt idx="3612">3251</cx:pt>
          <cx:pt idx="3613">51865</cx:pt>
          <cx:pt idx="3614">95833</cx:pt>
          <cx:pt idx="3615">28413</cx:pt>
          <cx:pt idx="3616">73512</cx:pt>
          <cx:pt idx="3617">52875</cx:pt>
          <cx:pt idx="3618">78962</cx:pt>
          <cx:pt idx="3619">27465</cx:pt>
          <cx:pt idx="3620">40744</cx:pt>
          <cx:pt idx="3621">58001</cx:pt>
          <cx:pt idx="3622">52191</cx:pt>
          <cx:pt idx="3623">15641</cx:pt>
          <cx:pt idx="3624">28415</cx:pt>
          <cx:pt idx="3625">2654</cx:pt>
          <cx:pt idx="3626">17318</cx:pt>
          <cx:pt idx="3627">11600</cx:pt>
          <cx:pt idx="3628">43241</cx:pt>
          <cx:pt idx="3629">62097</cx:pt>
          <cx:pt idx="3630">91273</cx:pt>
          <cx:pt idx="3631">63585</cx:pt>
          <cx:pt idx="3632">29896</cx:pt>
          <cx:pt idx="3633">67135</cx:pt>
          <cx:pt idx="3634">24723</cx:pt>
          <cx:pt idx="3635">47646</cx:pt>
          <cx:pt idx="3636">38704</cx:pt>
          <cx:pt idx="3637">37788</cx:pt>
          <cx:pt idx="3638">82292</cx:pt>
          <cx:pt idx="3639">80073</cx:pt>
          <cx:pt idx="3640">36377</cx:pt>
          <cx:pt idx="3641">63523</cx:pt>
          <cx:pt idx="3642">81792</cx:pt>
          <cx:pt idx="3643">62673</cx:pt>
          <cx:pt idx="3644">49159</cx:pt>
          <cx:pt idx="3645">98583</cx:pt>
          <cx:pt idx="3646">16398</cx:pt>
          <cx:pt idx="3647">39972</cx:pt>
          <cx:pt idx="3648">36097</cx:pt>
          <cx:pt idx="3649">85690</cx:pt>
          <cx:pt idx="3650">31165</cx:pt>
          <cx:pt idx="3651">28224</cx:pt>
          <cx:pt idx="3652">13036</cx:pt>
          <cx:pt idx="3653">71044</cx:pt>
          <cx:pt idx="3654">52526</cx:pt>
          <cx:pt idx="3655">90091</cx:pt>
          <cx:pt idx="3656">45885</cx:pt>
          <cx:pt idx="3657">77873</cx:pt>
          <cx:pt idx="3658">86491</cx:pt>
          <cx:pt idx="3659">81439</cx:pt>
          <cx:pt idx="3660">28168</cx:pt>
          <cx:pt idx="3661">51580</cx:pt>
          <cx:pt idx="3662">63577</cx:pt>
          <cx:pt idx="3663">84470</cx:pt>
          <cx:pt idx="3664">46708</cx:pt>
          <cx:pt idx="3665">57238</cx:pt>
          <cx:pt idx="3666">11906</cx:pt>
          <cx:pt idx="3667">38848</cx:pt>
          <cx:pt idx="3668">63329</cx:pt>
          <cx:pt idx="3669">1686</cx:pt>
          <cx:pt idx="3670">27000</cx:pt>
          <cx:pt idx="3671">90172</cx:pt>
          <cx:pt idx="3672">94846</cx:pt>
          <cx:pt idx="3673">87873</cx:pt>
          <cx:pt idx="3674">68890</cx:pt>
          <cx:pt idx="3675">51993</cx:pt>
          <cx:pt idx="3676">89458</cx:pt>
          <cx:pt idx="3677">44529</cx:pt>
          <cx:pt idx="3678">65419</cx:pt>
          <cx:pt idx="3679">80916</cx:pt>
          <cx:pt idx="3680">69933</cx:pt>
          <cx:pt idx="3681">80857</cx:pt>
          <cx:pt idx="3682">59043</cx:pt>
          <cx:pt idx="3683">66430</cx:pt>
          <cx:pt idx="3684">59012</cx:pt>
          <cx:pt idx="3685">5107</cx:pt>
          <cx:pt idx="3686">99408</cx:pt>
          <cx:pt idx="3687">87327</cx:pt>
          <cx:pt idx="3688">68344</cx:pt>
          <cx:pt idx="3689">7149</cx:pt>
          <cx:pt idx="3690">79265</cx:pt>
          <cx:pt idx="3691">98599</cx:pt>
          <cx:pt idx="3692">5776</cx:pt>
          <cx:pt idx="3693">17920</cx:pt>
          <cx:pt idx="3694">26390</cx:pt>
          <cx:pt idx="3695">41454</cx:pt>
          <cx:pt idx="3696">57695</cx:pt>
          <cx:pt idx="3697">52882</cx:pt>
          <cx:pt idx="3698">61359</cx:pt>
          <cx:pt idx="3699">83626</cx:pt>
          <cx:pt idx="3700">44515</cx:pt>
          <cx:pt idx="3701">79839</cx:pt>
          <cx:pt idx="3702">4882</cx:pt>
          <cx:pt idx="3703">85704</cx:pt>
          <cx:pt idx="3704">24144</cx:pt>
          <cx:pt idx="3705">71756</cx:pt>
          <cx:pt idx="3706">75979</cx:pt>
          <cx:pt idx="3707">14929</cx:pt>
          <cx:pt idx="3708">30239</cx:pt>
          <cx:pt idx="3709">29908</cx:pt>
          <cx:pt idx="3710">69338</cx:pt>
          <cx:pt idx="3711">72531</cx:pt>
          <cx:pt idx="3712">7769</cx:pt>
          <cx:pt idx="3713">76330</cx:pt>
          <cx:pt idx="3714">50191</cx:pt>
          <cx:pt idx="3715">19665</cx:pt>
          <cx:pt idx="3716">96621</cx:pt>
          <cx:pt idx="3717">28497</cx:pt>
          <cx:pt idx="3718">18067</cx:pt>
          <cx:pt idx="3719">14603</cx:pt>
          <cx:pt idx="3720">59472</cx:pt>
          <cx:pt idx="3721">59436</cx:pt>
          <cx:pt idx="3722">78804</cx:pt>
          <cx:pt idx="3723">65576</cx:pt>
          <cx:pt idx="3724">61290</cx:pt>
          <cx:pt idx="3725">15586</cx:pt>
          <cx:pt idx="3726">8577</cx:pt>
          <cx:pt idx="3727">51636</cx:pt>
          <cx:pt idx="3728">36109</cx:pt>
          <cx:pt idx="3729">52454</cx:pt>
          <cx:pt idx="3730">13399</cx:pt>
          <cx:pt idx="3731">16821</cx:pt>
          <cx:pt idx="3732">5776</cx:pt>
          <cx:pt idx="3733">14363</cx:pt>
          <cx:pt idx="3734">53084</cx:pt>
          <cx:pt idx="3735">42628</cx:pt>
          <cx:pt idx="3736">18669</cx:pt>
          <cx:pt idx="3737">90777</cx:pt>
          <cx:pt idx="3738">41469</cx:pt>
          <cx:pt idx="3739">71525</cx:pt>
          <cx:pt idx="3740">2102</cx:pt>
          <cx:pt idx="3741">60471</cx:pt>
          <cx:pt idx="3742">30608</cx:pt>
          <cx:pt idx="3743">68598</cx:pt>
          <cx:pt idx="3744">16789</cx:pt>
          <cx:pt idx="3745">20821</cx:pt>
          <cx:pt idx="3746">58588</cx:pt>
          <cx:pt idx="3747">31090</cx:pt>
          <cx:pt idx="3748">58292</cx:pt>
          <cx:pt idx="3749">78826</cx:pt>
          <cx:pt idx="3750">99948</cx:pt>
          <cx:pt idx="3751">86706</cx:pt>
          <cx:pt idx="3752">91305</cx:pt>
          <cx:pt idx="3753">81579</cx:pt>
          <cx:pt idx="3754">92741</cx:pt>
          <cx:pt idx="3755">81960</cx:pt>
          <cx:pt idx="3756">49155</cx:pt>
          <cx:pt idx="3757">45386</cx:pt>
          <cx:pt idx="3758">15600</cx:pt>
          <cx:pt idx="3759">34584</cx:pt>
          <cx:pt idx="3760">60897</cx:pt>
          <cx:pt idx="3761">67018</cx:pt>
          <cx:pt idx="3762">24664</cx:pt>
          <cx:pt idx="3763">67205</cx:pt>
          <cx:pt idx="3764">28841</cx:pt>
          <cx:pt idx="3765">36784</cx:pt>
          <cx:pt idx="3766">79450</cx:pt>
          <cx:pt idx="3767">77969</cx:pt>
          <cx:pt idx="3768">1074</cx:pt>
          <cx:pt idx="3769">4408</cx:pt>
          <cx:pt idx="3770">63585</cx:pt>
          <cx:pt idx="3771">66603</cx:pt>
          <cx:pt idx="3772">80789</cx:pt>
          <cx:pt idx="3773">30441</cx:pt>
          <cx:pt idx="3774">80845</cx:pt>
          <cx:pt idx="3775">44468</cx:pt>
          <cx:pt idx="3776">14577</cx:pt>
          <cx:pt idx="3777">5043</cx:pt>
          <cx:pt idx="3778">16215</cx:pt>
          <cx:pt idx="3779">70851</cx:pt>
          <cx:pt idx="3780">21016</cx:pt>
          <cx:pt idx="3781">17473</cx:pt>
          <cx:pt idx="3782">52816</cx:pt>
          <cx:pt idx="3783">54283</cx:pt>
          <cx:pt idx="3784">54176</cx:pt>
          <cx:pt idx="3785">58527</cx:pt>
          <cx:pt idx="3786">57181</cx:pt>
          <cx:pt idx="3787">25059</cx:pt>
          <cx:pt idx="3788">2626</cx:pt>
          <cx:pt idx="3789">8433</cx:pt>
          <cx:pt idx="3790">57291</cx:pt>
          <cx:pt idx="3791">65169</cx:pt>
          <cx:pt idx="3792">26028</cx:pt>
          <cx:pt idx="3793">48402</cx:pt>
          <cx:pt idx="3794">41353</cx:pt>
          <cx:pt idx="3795">9449</cx:pt>
          <cx:pt idx="3796">49247</cx:pt>
          <cx:pt idx="3797">45622</cx:pt>
          <cx:pt idx="3798">76109</cx:pt>
          <cx:pt idx="3799">22110</cx:pt>
          <cx:pt idx="3800">80401</cx:pt>
          <cx:pt idx="3801">70883</cx:pt>
          <cx:pt idx="3802">57331</cx:pt>
          <cx:pt idx="3803">53837</cx:pt>
          <cx:pt idx="3804">5068</cx:pt>
          <cx:pt idx="3805">81546</cx:pt>
          <cx:pt idx="3806">36685</cx:pt>
          <cx:pt idx="3807">84370</cx:pt>
          <cx:pt idx="3808">21446</cx:pt>
          <cx:pt idx="3809">50784</cx:pt>
          <cx:pt idx="3810">18091</cx:pt>
          <cx:pt idx="3811">77783</cx:pt>
          <cx:pt idx="3812">7350</cx:pt>
          <cx:pt idx="3813">69448</cx:pt>
          <cx:pt idx="3814">44632</cx:pt>
          <cx:pt idx="3815">61147</cx:pt>
          <cx:pt idx="3816">46857</cx:pt>
          <cx:pt idx="3817">13458</cx:pt>
          <cx:pt idx="3818">86978</cx:pt>
          <cx:pt idx="3819">32356</cx:pt>
          <cx:pt idx="3820">69060</cx:pt>
          <cx:pt idx="3821">10907</cx:pt>
          <cx:pt idx="3822">22441</cx:pt>
          <cx:pt idx="3823">87059</cx:pt>
          <cx:pt idx="3824">10554</cx:pt>
          <cx:pt idx="3825">43167</cx:pt>
          <cx:pt idx="3826">28427</cx:pt>
          <cx:pt idx="3827">76961</cx:pt>
          <cx:pt idx="3828">45433</cx:pt>
          <cx:pt idx="3829">74065</cx:pt>
          <cx:pt idx="3830">72901</cx:pt>
          <cx:pt idx="3831">40686</cx:pt>
          <cx:pt idx="3832">78340</cx:pt>
          <cx:pt idx="3833">68392</cx:pt>
          <cx:pt idx="3834">38741</cx:pt>
          <cx:pt idx="3835">73038</cx:pt>
          <cx:pt idx="3836">68777</cx:pt>
          <cx:pt idx="3837">81964</cx:pt>
          <cx:pt idx="3838">11856</cx:pt>
          <cx:pt idx="3839">89202</cx:pt>
          <cx:pt idx="3840">58367</cx:pt>
          <cx:pt idx="3841">44023</cx:pt>
          <cx:pt idx="3842">93939</cx:pt>
          <cx:pt idx="3843">85130</cx:pt>
          <cx:pt idx="3844">47672</cx:pt>
          <cx:pt idx="3845">15263</cx:pt>
          <cx:pt idx="3846">93321</cx:pt>
          <cx:pt idx="3847">36633</cx:pt>
          <cx:pt idx="3848">84213</cx:pt>
          <cx:pt idx="3849">7276</cx:pt>
          <cx:pt idx="3850">92846</cx:pt>
          <cx:pt idx="3851">96490</cx:pt>
          <cx:pt idx="3852">80623</cx:pt>
          <cx:pt idx="3853">19223</cx:pt>
          <cx:pt idx="3854">18593</cx:pt>
          <cx:pt idx="3855">27447</cx:pt>
          <cx:pt idx="3856">87626</cx:pt>
          <cx:pt idx="3857">97502</cx:pt>
          <cx:pt idx="3858">33367</cx:pt>
          <cx:pt idx="3859">69471</cx:pt>
          <cx:pt idx="3860">12070</cx:pt>
          <cx:pt idx="3861">29273</cx:pt>
          <cx:pt idx="3862">48191</cx:pt>
          <cx:pt idx="3863">44155</cx:pt>
          <cx:pt idx="3864">83387</cx:pt>
          <cx:pt idx="3865">99127</cx:pt>
          <cx:pt idx="3866">48129</cx:pt>
          <cx:pt idx="3867">68590</cx:pt>
          <cx:pt idx="3868">23249</cx:pt>
          <cx:pt idx="3869">30140</cx:pt>
          <cx:pt idx="3870">30100</cx:pt>
          <cx:pt idx="3871">19850</cx:pt>
          <cx:pt idx="3872">36874</cx:pt>
          <cx:pt idx="3873">10836</cx:pt>
          <cx:pt idx="3874">99068</cx:pt>
          <cx:pt idx="3875">40878</cx:pt>
          <cx:pt idx="3876">22937</cx:pt>
          <cx:pt idx="3877">40784</cx:pt>
          <cx:pt idx="3878">18169</cx:pt>
          <cx:pt idx="3879">33097</cx:pt>
          <cx:pt idx="3880">90542</cx:pt>
          <cx:pt idx="3881">12767</cx:pt>
          <cx:pt idx="3882">62176</cx:pt>
          <cx:pt idx="3883">29803</cx:pt>
          <cx:pt idx="3884">51490</cx:pt>
          <cx:pt idx="3885">51267</cx:pt>
          <cx:pt idx="3886">83544</cx:pt>
          <cx:pt idx="3887">24604</cx:pt>
          <cx:pt idx="3888">53964</cx:pt>
          <cx:pt idx="3889">7125</cx:pt>
          <cx:pt idx="3890">51428</cx:pt>
          <cx:pt idx="3891">10707</cx:pt>
          <cx:pt idx="3892">20974</cx:pt>
          <cx:pt idx="3893">46028</cx:pt>
          <cx:pt idx="3894">34189</cx:pt>
          <cx:pt idx="3895">56011</cx:pt>
          <cx:pt idx="3896">86815</cx:pt>
          <cx:pt idx="3897">2719</cx:pt>
          <cx:pt idx="3898">78945</cx:pt>
          <cx:pt idx="3899">82458</cx:pt>
          <cx:pt idx="3900">50915</cx:pt>
          <cx:pt idx="3901">17425</cx:pt>
          <cx:pt idx="3902">57809</cx:pt>
          <cx:pt idx="3903">47681</cx:pt>
          <cx:pt idx="3904">53582</cx:pt>
          <cx:pt idx="3905">95535</cx:pt>
          <cx:pt idx="3906">26036</cx:pt>
          <cx:pt idx="3907">48477</cx:pt>
          <cx:pt idx="3908">15293</cx:pt>
          <cx:pt idx="3909">10271</cx:pt>
          <cx:pt idx="3910">97932</cx:pt>
          <cx:pt idx="3911">25268</cx:pt>
          <cx:pt idx="3912">22683</cx:pt>
          <cx:pt idx="3913">14559</cx:pt>
          <cx:pt idx="3914">15216</cx:pt>
          <cx:pt idx="3915">22862</cx:pt>
          <cx:pt idx="3916">37882</cx:pt>
          <cx:pt idx="3917">58438</cx:pt>
          <cx:pt idx="3918">54712</cx:pt>
          <cx:pt idx="3919">62020</cx:pt>
          <cx:pt idx="3920">2463</cx:pt>
          <cx:pt idx="3921">14997</cx:pt>
          <cx:pt idx="3922">80927</cx:pt>
          <cx:pt idx="3923">35844</cx:pt>
          <cx:pt idx="3924">52182</cx:pt>
          <cx:pt idx="3925">81683</cx:pt>
          <cx:pt idx="3926">86432</cx:pt>
          <cx:pt idx="3927">57400</cx:pt>
          <cx:pt idx="3928">47351</cx:pt>
          <cx:pt idx="3929">10631</cx:pt>
          <cx:pt idx="3930">37465</cx:pt>
          <cx:pt idx="3931">1386</cx:pt>
          <cx:pt idx="3932">19308</cx:pt>
          <cx:pt idx="3933">69597</cx:pt>
          <cx:pt idx="3934">79833</cx:pt>
          <cx:pt idx="3935">60789</cx:pt>
          <cx:pt idx="3936">18480</cx:pt>
          <cx:pt idx="3937">68528</cx:pt>
          <cx:pt idx="3938">72160</cx:pt>
          <cx:pt idx="3939">87237</cx:pt>
          <cx:pt idx="3940">78769</cx:pt>
          <cx:pt idx="3941">83655</cx:pt>
          <cx:pt idx="3942">9149</cx:pt>
          <cx:pt idx="3943">76751</cx:pt>
          <cx:pt idx="3944">47531</cx:pt>
          <cx:pt idx="3945">46636</cx:pt>
          <cx:pt idx="3946">55502</cx:pt>
          <cx:pt idx="3947">87691</cx:pt>
          <cx:pt idx="3948">22503</cx:pt>
          <cx:pt idx="3949">80256</cx:pt>
          <cx:pt idx="3950">41453</cx:pt>
          <cx:pt idx="3951">38604</cx:pt>
          <cx:pt idx="3952">6653</cx:pt>
          <cx:pt idx="3953">83971</cx:pt>
          <cx:pt idx="3954">23608</cx:pt>
          <cx:pt idx="3955">31123</cx:pt>
          <cx:pt idx="3956">57219</cx:pt>
          <cx:pt idx="3957">69108</cx:pt>
          <cx:pt idx="3958">10518</cx:pt>
          <cx:pt idx="3959">28339</cx:pt>
          <cx:pt idx="3960">54909</cx:pt>
          <cx:pt idx="3961">15450</cx:pt>
          <cx:pt idx="3962">37936</cx:pt>
          <cx:pt idx="3963">12875</cx:pt>
          <cx:pt idx="3964">23379</cx:pt>
          <cx:pt idx="3965">4833</cx:pt>
          <cx:pt idx="3966">54856</cx:pt>
          <cx:pt idx="3967">18267</cx:pt>
          <cx:pt idx="3968">93822</cx:pt>
          <cx:pt idx="3969">41757</cx:pt>
          <cx:pt idx="3970">43469</cx:pt>
          <cx:pt idx="3971">55369</cx:pt>
          <cx:pt idx="3972">29133</cx:pt>
          <cx:pt idx="3973">25888</cx:pt>
          <cx:pt idx="3974">32605</cx:pt>
          <cx:pt idx="3975">19171</cx:pt>
          <cx:pt idx="3976">88636</cx:pt>
          <cx:pt idx="3977">59445</cx:pt>
          <cx:pt idx="3978">62773</cx:pt>
          <cx:pt idx="3979">49827</cx:pt>
          <cx:pt idx="3980">64340</cx:pt>
          <cx:pt idx="3981">80185</cx:pt>
          <cx:pt idx="3982">91881</cx:pt>
          <cx:pt idx="3983">91417</cx:pt>
          <cx:pt idx="3984">14642</cx:pt>
          <cx:pt idx="3985">53297</cx:pt>
          <cx:pt idx="3986">52778</cx:pt>
          <cx:pt idx="3987">35469</cx:pt>
          <cx:pt idx="3988">39064</cx:pt>
          <cx:pt idx="3989">75283</cx:pt>
          <cx:pt idx="3990">28946</cx:pt>
          <cx:pt idx="3991">26272</cx:pt>
          <cx:pt idx="3992">53883</cx:pt>
          <cx:pt idx="3993">63846</cx:pt>
          <cx:pt idx="3994">94357</cx:pt>
          <cx:pt idx="3995">3360</cx:pt>
          <cx:pt idx="3996">99432</cx:pt>
          <cx:pt idx="3997">17536</cx:pt>
          <cx:pt idx="3998">63967</cx:pt>
          <cx:pt idx="3999">19571</cx:pt>
          <cx:pt idx="4000">86946</cx:pt>
          <cx:pt idx="4001">27724</cx:pt>
          <cx:pt idx="4002">4541</cx:pt>
          <cx:pt idx="4003">40305</cx:pt>
          <cx:pt idx="4004">47561</cx:pt>
          <cx:pt idx="4005">79879</cx:pt>
          <cx:pt idx="4006">28869</cx:pt>
          <cx:pt idx="4007">97965</cx:pt>
          <cx:pt idx="4008">77318</cx:pt>
          <cx:pt idx="4009">21525</cx:pt>
          <cx:pt idx="4010">79893</cx:pt>
          <cx:pt idx="4011">76961</cx:pt>
          <cx:pt idx="4012">29565</cx:pt>
          <cx:pt idx="4013">56505</cx:pt>
          <cx:pt idx="4014">42736</cx:pt>
          <cx:pt idx="4015">40402</cx:pt>
          <cx:pt idx="4016">4308</cx:pt>
          <cx:pt idx="4017">1619</cx:pt>
          <cx:pt idx="4018">54852</cx:pt>
          <cx:pt idx="4019">53820</cx:pt>
          <cx:pt idx="4020">30472</cx:pt>
          <cx:pt idx="4021">96466</cx:pt>
          <cx:pt idx="4022">47861</cx:pt>
          <cx:pt idx="4023">25674</cx:pt>
          <cx:pt idx="4024">76369</cx:pt>
          <cx:pt idx="4025">36071</cx:pt>
          <cx:pt idx="4026">79645</cx:pt>
          <cx:pt idx="4027">22965</cx:pt>
          <cx:pt idx="4028">63596</cx:pt>
          <cx:pt idx="4029">46943</cx:pt>
          <cx:pt idx="4030">14594</cx:pt>
          <cx:pt idx="4031">73022</cx:pt>
          <cx:pt idx="4032">7562</cx:pt>
          <cx:pt idx="4033">54893</cx:pt>
          <cx:pt idx="4034">65765</cx:pt>
          <cx:pt idx="4035">29377</cx:pt>
          <cx:pt idx="4036">80405</cx:pt>
          <cx:pt idx="4037">20045</cx:pt>
          <cx:pt idx="4038">72474</cx:pt>
          <cx:pt idx="4039">84494</cx:pt>
          <cx:pt idx="4040">88517</cx:pt>
          <cx:pt idx="4041">41794</cx:pt>
          <cx:pt idx="4042">35273</cx:pt>
          <cx:pt idx="4043">22051</cx:pt>
          <cx:pt idx="4044">36358</cx:pt>
          <cx:pt idx="4045">28326</cx:pt>
          <cx:pt idx="4046">54557</cx:pt>
          <cx:pt idx="4047">50904</cx:pt>
          <cx:pt idx="4048">72111</cx:pt>
          <cx:pt idx="4049">82707</cx:pt>
          <cx:pt idx="4050">34882</cx:pt>
          <cx:pt idx="4051">2207</cx:pt>
          <cx:pt idx="4052">78093</cx:pt>
          <cx:pt idx="4053">16996</cx:pt>
          <cx:pt idx="4054">39016</cx:pt>
          <cx:pt idx="4055">98321</cx:pt>
          <cx:pt idx="4056">27516</cx:pt>
          <cx:pt idx="4057">77789</cx:pt>
          <cx:pt idx="4058">68820</cx:pt>
          <cx:pt idx="4059">27492</cx:pt>
          <cx:pt idx="4060">68397</cx:pt>
          <cx:pt idx="4061">19371</cx:pt>
          <cx:pt idx="4062">46369</cx:pt>
          <cx:pt idx="4063">22619</cx:pt>
          <cx:pt idx="4064">65299</cx:pt>
          <cx:pt idx="4065">97594</cx:pt>
          <cx:pt idx="4066">31670</cx:pt>
          <cx:pt idx="4067">14963</cx:pt>
          <cx:pt idx="4068">38265</cx:pt>
          <cx:pt idx="4069">60500</cx:pt>
          <cx:pt idx="4070">11611</cx:pt>
          <cx:pt idx="4071">50403</cx:pt>
          <cx:pt idx="4072">51996</cx:pt>
          <cx:pt idx="4073">94704</cx:pt>
          <cx:pt idx="4074">55936</cx:pt>
          <cx:pt idx="4075">8971</cx:pt>
          <cx:pt idx="4076">1889</cx:pt>
          <cx:pt idx="4077">49368</cx:pt>
          <cx:pt idx="4078">83837</cx:pt>
          <cx:pt idx="4079">51089</cx:pt>
          <cx:pt idx="4080">42152</cx:pt>
          <cx:pt idx="4081">5213</cx:pt>
          <cx:pt idx="4082">22434</cx:pt>
          <cx:pt idx="4083">7992</cx:pt>
          <cx:pt idx="4084">64653</cx:pt>
          <cx:pt idx="4085">15292</cx:pt>
          <cx:pt idx="4086">4105</cx:pt>
          <cx:pt idx="4087">61475</cx:pt>
          <cx:pt idx="4088">68202</cx:pt>
          <cx:pt idx="4089">76672</cx:pt>
          <cx:pt idx="4090">35910</cx:pt>
          <cx:pt idx="4091">17810</cx:pt>
          <cx:pt idx="4092">72022</cx:pt>
          <cx:pt idx="4093">94114</cx:pt>
          <cx:pt idx="4094">44569</cx:pt>
          <cx:pt idx="4095">84452</cx:pt>
          <cx:pt idx="4096">75387</cx:pt>
          <cx:pt idx="4097">8986</cx:pt>
          <cx:pt idx="4098">72775</cx:pt>
          <cx:pt idx="4099">59961</cx:pt>
          <cx:pt idx="4100">43323</cx:pt>
          <cx:pt idx="4101">76724</cx:pt>
          <cx:pt idx="4102">35832</cx:pt>
          <cx:pt idx="4103">74125</cx:pt>
          <cx:pt idx="4104">1177</cx:pt>
          <cx:pt idx="4105">39395</cx:pt>
          <cx:pt idx="4106">76159</cx:pt>
          <cx:pt idx="4107">23442</cx:pt>
          <cx:pt idx="4108">34424</cx:pt>
          <cx:pt idx="4109">23006</cx:pt>
          <cx:pt idx="4110">21338</cx:pt>
          <cx:pt idx="4111">83408</cx:pt>
          <cx:pt idx="4112">83887</cx:pt>
          <cx:pt idx="4113">26301</cx:pt>
          <cx:pt idx="4114">85160</cx:pt>
          <cx:pt idx="4115">51619</cx:pt>
          <cx:pt idx="4116">15924</cx:pt>
          <cx:pt idx="4117">5683</cx:pt>
          <cx:pt idx="4118">74117</cx:pt>
          <cx:pt idx="4119">70509</cx:pt>
          <cx:pt idx="4120">7943</cx:pt>
          <cx:pt idx="4121">34627</cx:pt>
          <cx:pt idx="4122">44987</cx:pt>
          <cx:pt idx="4123">17182</cx:pt>
          <cx:pt idx="4124">96396</cx:pt>
          <cx:pt idx="4125">87079</cx:pt>
          <cx:pt idx="4126">37630</cx:pt>
          <cx:pt idx="4127">81252</cx:pt>
          <cx:pt idx="4128">73684</cx:pt>
          <cx:pt idx="4129">16195</cx:pt>
          <cx:pt idx="4130">21638</cx:pt>
          <cx:pt idx="4131">34296</cx:pt>
          <cx:pt idx="4132">53935</cx:pt>
          <cx:pt idx="4133">79877</cx:pt>
          <cx:pt idx="4134">38364</cx:pt>
          <cx:pt idx="4135">7260</cx:pt>
          <cx:pt idx="4136">93936</cx:pt>
          <cx:pt idx="4137">23030</cx:pt>
          <cx:pt idx="4138">82873</cx:pt>
          <cx:pt idx="4139">93649</cx:pt>
          <cx:pt idx="4140">34674</cx:pt>
          <cx:pt idx="4141">12614</cx:pt>
          <cx:pt idx="4142">12895</cx:pt>
          <cx:pt idx="4143">43019</cx:pt>
          <cx:pt idx="4144">80756</cx:pt>
          <cx:pt idx="4145">18985</cx:pt>
          <cx:pt idx="4146">34773</cx:pt>
          <cx:pt idx="4147">30863</cx:pt>
          <cx:pt idx="4148">50500</cx:pt>
          <cx:pt idx="4149">15888</cx:pt>
          <cx:pt idx="4150">95629</cx:pt>
          <cx:pt idx="4151">19454</cx:pt>
          <cx:pt idx="4152">2668</cx:pt>
          <cx:pt idx="4153">2008</cx:pt>
          <cx:pt idx="4154">11840</cx:pt>
          <cx:pt idx="4155">52278</cx:pt>
          <cx:pt idx="4156">12991</cx:pt>
          <cx:pt idx="4157">98590</cx:pt>
          <cx:pt idx="4158">41524</cx:pt>
          <cx:pt idx="4159">23504</cx:pt>
          <cx:pt idx="4160">84015</cx:pt>
          <cx:pt idx="4161">88439</cx:pt>
          <cx:pt idx="4162">12658</cx:pt>
          <cx:pt idx="4163">66735</cx:pt>
          <cx:pt idx="4164">1635</cx:pt>
          <cx:pt idx="4165">63894</cx:pt>
          <cx:pt idx="4166">74299</cx:pt>
          <cx:pt idx="4167">60580</cx:pt>
          <cx:pt idx="4168">67267</cx:pt>
          <cx:pt idx="4169">41796</cx:pt>
          <cx:pt idx="4170">80720</cx:pt>
          <cx:pt idx="4171">4107</cx:pt>
          <cx:pt idx="4172">46041</cx:pt>
          <cx:pt idx="4173">88514</cx:pt>
          <cx:pt idx="4174">36170</cx:pt>
          <cx:pt idx="4175">50952</cx:pt>
          <cx:pt idx="4176">93306</cx:pt>
          <cx:pt idx="4177">52934</cx:pt>
          <cx:pt idx="4178">24433</cx:pt>
          <cx:pt idx="4179">60038</cx:pt>
          <cx:pt idx="4180">33740</cx:pt>
          <cx:pt idx="4181">71637</cx:pt>
          <cx:pt idx="4182">40992</cx:pt>
          <cx:pt idx="4183">83569</cx:pt>
          <cx:pt idx="4184">64853</cx:pt>
          <cx:pt idx="4185">71536</cx:pt>
          <cx:pt idx="4186">25710</cx:pt>
          <cx:pt idx="4187">31730</cx:pt>
          <cx:pt idx="4188">75095</cx:pt>
          <cx:pt idx="4189">17199</cx:pt>
          <cx:pt idx="4190">3772</cx:pt>
          <cx:pt idx="4191">41697</cx:pt>
          <cx:pt idx="4192">46623</cx:pt>
          <cx:pt idx="4193">32546</cx:pt>
          <cx:pt idx="4194">72014</cx:pt>
          <cx:pt idx="4195">93664</cx:pt>
          <cx:pt idx="4196">88015</cx:pt>
          <cx:pt idx="4197">65244</cx:pt>
          <cx:pt idx="4198">54521</cx:pt>
          <cx:pt idx="4199">83568</cx:pt>
          <cx:pt idx="4200">49010</cx:pt>
          <cx:pt idx="4201">87673</cx:pt>
          <cx:pt idx="4202">2985</cx:pt>
          <cx:pt idx="4203">77094</cx:pt>
          <cx:pt idx="4204">75764</cx:pt>
          <cx:pt idx="4205">76421</cx:pt>
          <cx:pt idx="4206">23726</cx:pt>
          <cx:pt idx="4207">89244</cx:pt>
          <cx:pt idx="4208">3235</cx:pt>
          <cx:pt idx="4209">39267</cx:pt>
          <cx:pt idx="4210">43446</cx:pt>
          <cx:pt idx="4211">25251</cx:pt>
          <cx:pt idx="4212">28369</cx:pt>
          <cx:pt idx="4213">61587</cx:pt>
          <cx:pt idx="4214">38751</cx:pt>
          <cx:pt idx="4215">17899</cx:pt>
          <cx:pt idx="4216">67845</cx:pt>
          <cx:pt idx="4217">46877</cx:pt>
          <cx:pt idx="4218">90882</cx:pt>
          <cx:pt idx="4219">75895</cx:pt>
          <cx:pt idx="4220">21816</cx:pt>
          <cx:pt idx="4221">18442</cx:pt>
          <cx:pt idx="4222">85610</cx:pt>
          <cx:pt idx="4223">86885</cx:pt>
          <cx:pt idx="4224">62325</cx:pt>
          <cx:pt idx="4225">50639</cx:pt>
          <cx:pt idx="4226">28980</cx:pt>
          <cx:pt idx="4227">85392</cx:pt>
          <cx:pt idx="4228">74244</cx:pt>
          <cx:pt idx="4229">87509</cx:pt>
          <cx:pt idx="4230">87967</cx:pt>
          <cx:pt idx="4231">23628</cx:pt>
          <cx:pt idx="4232">42337</cx:pt>
          <cx:pt idx="4233">14525</cx:pt>
          <cx:pt idx="4234">88355</cx:pt>
          <cx:pt idx="4235">95991</cx:pt>
          <cx:pt idx="4236">90355</cx:pt>
          <cx:pt idx="4237">42832</cx:pt>
          <cx:pt idx="4238">79204</cx:pt>
          <cx:pt idx="4239">50280</cx:pt>
          <cx:pt idx="4240">90204</cx:pt>
          <cx:pt idx="4241">74853</cx:pt>
          <cx:pt idx="4242">40857</cx:pt>
          <cx:pt idx="4243">52640</cx:pt>
          <cx:pt idx="4244">19621</cx:pt>
          <cx:pt idx="4245">54775</cx:pt>
          <cx:pt idx="4246">79476</cx:pt>
          <cx:pt idx="4247">22578</cx:pt>
          <cx:pt idx="4248">37815</cx:pt>
          <cx:pt idx="4249">89659</cx:pt>
          <cx:pt idx="4250">41483</cx:pt>
          <cx:pt idx="4251">34588</cx:pt>
          <cx:pt idx="4252">41157</cx:pt>
          <cx:pt idx="4253">18464</cx:pt>
          <cx:pt idx="4254">82135</cx:pt>
          <cx:pt idx="4255">76291</cx:pt>
          <cx:pt idx="4256">39270</cx:pt>
          <cx:pt idx="4257">5621</cx:pt>
          <cx:pt idx="4258">83734</cx:pt>
          <cx:pt idx="4259">58419</cx:pt>
          <cx:pt idx="4260">76090</cx:pt>
          <cx:pt idx="4261">10036</cx:pt>
          <cx:pt idx="4262">78389</cx:pt>
          <cx:pt idx="4263">28477</cx:pt>
          <cx:pt idx="4264">85187</cx:pt>
          <cx:pt idx="4265">60231</cx:pt>
          <cx:pt idx="4266">36746</cx:pt>
          <cx:pt idx="4267">47233</cx:pt>
          <cx:pt idx="4268">89212</cx:pt>
          <cx:pt idx="4269">20285</cx:pt>
          <cx:pt idx="4270">87974</cx:pt>
          <cx:pt idx="4271">40750</cx:pt>
          <cx:pt idx="4272">47394</cx:pt>
          <cx:pt idx="4273">35208</cx:pt>
          <cx:pt idx="4274">45677</cx:pt>
          <cx:pt idx="4275">76190</cx:pt>
          <cx:pt idx="4276">85181</cx:pt>
          <cx:pt idx="4277">43998</cx:pt>
          <cx:pt idx="4278">75838</cx:pt>
          <cx:pt idx="4279">47669</cx:pt>
          <cx:pt idx="4280">96520</cx:pt>
          <cx:pt idx="4281">38140</cx:pt>
          <cx:pt idx="4282">39857</cx:pt>
          <cx:pt idx="4283">65972</cx:pt>
          <cx:pt idx="4284">14479</cx:pt>
          <cx:pt idx="4285">28973</cx:pt>
          <cx:pt idx="4286">20429</cx:pt>
          <cx:pt idx="4287">84076</cx:pt>
          <cx:pt idx="4288">59122</cx:pt>
          <cx:pt idx="4289">27954</cx:pt>
          <cx:pt idx="4290">56076</cx:pt>
          <cx:pt idx="4291">66781</cx:pt>
          <cx:pt idx="4292">55316</cx:pt>
          <cx:pt idx="4293">94197</cx:pt>
          <cx:pt idx="4294">65697</cx:pt>
          <cx:pt idx="4295">97394</cx:pt>
          <cx:pt idx="4296">72392</cx:pt>
          <cx:pt idx="4297">75130</cx:pt>
          <cx:pt idx="4298">87943</cx:pt>
          <cx:pt idx="4299">67152</cx:pt>
          <cx:pt idx="4300">86665</cx:pt>
          <cx:pt idx="4301">5777</cx:pt>
          <cx:pt idx="4302">2001</cx:pt>
          <cx:pt idx="4303">10775</cx:pt>
          <cx:pt idx="4304">67827</cx:pt>
          <cx:pt idx="4305">98583</cx:pt>
          <cx:pt idx="4306">51925</cx:pt>
          <cx:pt idx="4307">98278</cx:pt>
          <cx:pt idx="4308">77953</cx:pt>
          <cx:pt idx="4309">79311</cx:pt>
          <cx:pt idx="4310">49233</cx:pt>
          <cx:pt idx="4311">46329</cx:pt>
          <cx:pt idx="4312">78719</cx:pt>
          <cx:pt idx="4313">26511</cx:pt>
          <cx:pt idx="4314">61363</cx:pt>
          <cx:pt idx="4315">40121</cx:pt>
          <cx:pt idx="4316">6520</cx:pt>
          <cx:pt idx="4317">55770</cx:pt>
          <cx:pt idx="4318">80190</cx:pt>
          <cx:pt idx="4319">30855</cx:pt>
          <cx:pt idx="4320">33025</cx:pt>
          <cx:pt idx="4321">47169</cx:pt>
          <cx:pt idx="4322">28332</cx:pt>
          <cx:pt idx="4323">25026</cx:pt>
          <cx:pt idx="4324">66424</cx:pt>
          <cx:pt idx="4325">31177</cx:pt>
          <cx:pt idx="4326">28162</cx:pt>
          <cx:pt idx="4327">89007</cx:pt>
          <cx:pt idx="4328">39471</cx:pt>
          <cx:pt idx="4329">25883</cx:pt>
          <cx:pt idx="4330">45508</cx:pt>
          <cx:pt idx="4331">39376</cx:pt>
          <cx:pt idx="4332">40400</cx:pt>
          <cx:pt idx="4333">58860</cx:pt>
          <cx:pt idx="4334">37678</cx:pt>
          <cx:pt idx="4335">58224</cx:pt>
          <cx:pt idx="4336">3817</cx:pt>
          <cx:pt idx="4337">5365</cx:pt>
          <cx:pt idx="4338">71666</cx:pt>
          <cx:pt idx="4339">60464</cx:pt>
          <cx:pt idx="4340">24559</cx:pt>
          <cx:pt idx="4341">59639</cx:pt>
          <cx:pt idx="4342">57870</cx:pt>
          <cx:pt idx="4343">60528</cx:pt>
          <cx:pt idx="4344">80493</cx:pt>
          <cx:pt idx="4345">82622</cx:pt>
          <cx:pt idx="4346">68253</cx:pt>
          <cx:pt idx="4347">77434</cx:pt>
          <cx:pt idx="4348">72612</cx:pt>
          <cx:pt idx="4349">69015</cx:pt>
          <cx:pt idx="4350">39237</cx:pt>
          <cx:pt idx="4351">88574</cx:pt>
          <cx:pt idx="4352">60485</cx:pt>
          <cx:pt idx="4353">36942</cx:pt>
          <cx:pt idx="4354">53483</cx:pt>
          <cx:pt idx="4355">56041</cx:pt>
          <cx:pt idx="4356">90307</cx:pt>
          <cx:pt idx="4357">91643</cx:pt>
          <cx:pt idx="4358">48485</cx:pt>
          <cx:pt idx="4359">92812</cx:pt>
          <cx:pt idx="4360">33202</cx:pt>
          <cx:pt idx="4361">93071</cx:pt>
          <cx:pt idx="4362">42237</cx:pt>
          <cx:pt idx="4363">14556</cx:pt>
          <cx:pt idx="4364">9766</cx:pt>
          <cx:pt idx="4365">41403</cx:pt>
          <cx:pt idx="4366">93290</cx:pt>
          <cx:pt idx="4367">6563</cx:pt>
          <cx:pt idx="4368">60798</cx:pt>
          <cx:pt idx="4369">70991</cx:pt>
          <cx:pt idx="4370">5236</cx:pt>
          <cx:pt idx="4371">41722</cx:pt>
          <cx:pt idx="4372">52654</cx:pt>
          <cx:pt idx="4373">77323</cx:pt>
          <cx:pt idx="4374">86573</cx:pt>
          <cx:pt idx="4375">29051</cx:pt>
          <cx:pt idx="4376">97038</cx:pt>
          <cx:pt idx="4377">40192</cx:pt>
          <cx:pt idx="4378">92229</cx:pt>
          <cx:pt idx="4379">97789</cx:pt>
          <cx:pt idx="4380">48963</cx:pt>
          <cx:pt idx="4381">32450</cx:pt>
          <cx:pt idx="4382">70706</cx:pt>
          <cx:pt idx="4383">44548</cx:pt>
          <cx:pt idx="4384">33063</cx:pt>
          <cx:pt idx="4385">5981</cx:pt>
          <cx:pt idx="4386">79784</cx:pt>
          <cx:pt idx="4387">83617</cx:pt>
          <cx:pt idx="4388">37668</cx:pt>
          <cx:pt idx="4389">31627</cx:pt>
          <cx:pt idx="4390">31340</cx:pt>
          <cx:pt idx="4391">60853</cx:pt>
          <cx:pt idx="4392">81920</cx:pt>
          <cx:pt idx="4393">60458</cx:pt>
          <cx:pt idx="4394">42315</cx:pt>
          <cx:pt idx="4395">2569</cx:pt>
          <cx:pt idx="4396">65290</cx:pt>
          <cx:pt idx="4397">57040</cx:pt>
          <cx:pt idx="4398">57566</cx:pt>
          <cx:pt idx="4399">95324</cx:pt>
          <cx:pt idx="4400">73988</cx:pt>
          <cx:pt idx="4401">87176</cx:pt>
          <cx:pt idx="4402">15430</cx:pt>
          <cx:pt idx="4403">30653</cx:pt>
          <cx:pt idx="4404">46299</cx:pt>
          <cx:pt idx="4405">51839</cx:pt>
          <cx:pt idx="4406">10347</cx:pt>
          <cx:pt idx="4407">71083</cx:pt>
          <cx:pt idx="4408">22393</cx:pt>
          <cx:pt idx="4409">81245</cx:pt>
          <cx:pt idx="4410">82448</cx:pt>
          <cx:pt idx="4411">40154</cx:pt>
          <cx:pt idx="4412">83637</cx:pt>
          <cx:pt idx="4413">5148</cx:pt>
          <cx:pt idx="4414">26908</cx:pt>
          <cx:pt idx="4415">94226</cx:pt>
          <cx:pt idx="4416">85076</cx:pt>
          <cx:pt idx="4417">81111</cx:pt>
          <cx:pt idx="4418">28974</cx:pt>
          <cx:pt idx="4419">40767</cx:pt>
          <cx:pt idx="4420">6917</cx:pt>
          <cx:pt idx="4421">95528</cx:pt>
          <cx:pt idx="4422">35795</cx:pt>
          <cx:pt idx="4423">1752</cx:pt>
          <cx:pt idx="4424">21988</cx:pt>
          <cx:pt idx="4425">22508</cx:pt>
          <cx:pt idx="4426">55254</cx:pt>
          <cx:pt idx="4427">13302</cx:pt>
          <cx:pt idx="4428">46261</cx:pt>
          <cx:pt idx="4429">62921</cx:pt>
          <cx:pt idx="4430">77888</cx:pt>
          <cx:pt idx="4431">44649</cx:pt>
          <cx:pt idx="4432">13382</cx:pt>
          <cx:pt idx="4433">91868</cx:pt>
          <cx:pt idx="4434">29213</cx:pt>
          <cx:pt idx="4435">44465</cx:pt>
          <cx:pt idx="4436">57523</cx:pt>
          <cx:pt idx="4437">8728</cx:pt>
          <cx:pt idx="4438">3191</cx:pt>
          <cx:pt idx="4439">53615</cx:pt>
          <cx:pt idx="4440">7527</cx:pt>
          <cx:pt idx="4441">11276</cx:pt>
          <cx:pt idx="4442">68294</cx:pt>
          <cx:pt idx="4443">30614</cx:pt>
          <cx:pt idx="4444">41964</cx:pt>
          <cx:pt idx="4445">45191</cx:pt>
          <cx:pt idx="4446">96041</cx:pt>
          <cx:pt idx="4447">14605</cx:pt>
          <cx:pt idx="4448">27190</cx:pt>
          <cx:pt idx="4449">2860</cx:pt>
          <cx:pt idx="4450">24782</cx:pt>
          <cx:pt idx="4451">76181</cx:pt>
          <cx:pt idx="4452">53660</cx:pt>
          <cx:pt idx="4453">61643</cx:pt>
          <cx:pt idx="4454">70430</cx:pt>
          <cx:pt idx="4455">8413</cx:pt>
          <cx:pt idx="4456">77272</cx:pt>
          <cx:pt idx="4457">73559</cx:pt>
          <cx:pt idx="4458">17698</cx:pt>
          <cx:pt idx="4459">54274</cx:pt>
          <cx:pt idx="4460">94677</cx:pt>
          <cx:pt idx="4461">17436</cx:pt>
          <cx:pt idx="4462">36887</cx:pt>
          <cx:pt idx="4463">93345</cx:pt>
          <cx:pt idx="4464">31438</cx:pt>
          <cx:pt idx="4465">65270</cx:pt>
          <cx:pt idx="4466">70176</cx:pt>
          <cx:pt idx="4467">65197</cx:pt>
          <cx:pt idx="4468">48485</cx:pt>
          <cx:pt idx="4469">4236</cx:pt>
          <cx:pt idx="4470">10086</cx:pt>
          <cx:pt idx="4471">60821</cx:pt>
          <cx:pt idx="4472">1362</cx:pt>
          <cx:pt idx="4473">72342</cx:pt>
          <cx:pt idx="4474">54161</cx:pt>
          <cx:pt idx="4475">88585</cx:pt>
          <cx:pt idx="4476">75995</cx:pt>
          <cx:pt idx="4477">71266</cx:pt>
          <cx:pt idx="4478">20359</cx:pt>
          <cx:pt idx="4479">24637</cx:pt>
          <cx:pt idx="4480">5463</cx:pt>
          <cx:pt idx="4481">18219</cx:pt>
          <cx:pt idx="4482">67224</cx:pt>
          <cx:pt idx="4483">36531</cx:pt>
          <cx:pt idx="4484">94692</cx:pt>
          <cx:pt idx="4485">92808</cx:pt>
          <cx:pt idx="4486">46043</cx:pt>
          <cx:pt idx="4487">31730</cx:pt>
          <cx:pt idx="4488">27929</cx:pt>
          <cx:pt idx="4489">82697</cx:pt>
          <cx:pt idx="4490">21815</cx:pt>
          <cx:pt idx="4491">72483</cx:pt>
          <cx:pt idx="4492">43187</cx:pt>
          <cx:pt idx="4493">36580</cx:pt>
          <cx:pt idx="4494">38193</cx:pt>
          <cx:pt idx="4495">54120</cx:pt>
          <cx:pt idx="4496">80223</cx:pt>
          <cx:pt idx="4497">22019</cx:pt>
          <cx:pt idx="4498">5877</cx:pt>
          <cx:pt idx="4499">33667</cx:pt>
          <cx:pt idx="4500">25657</cx:pt>
          <cx:pt idx="4501">17951</cx:pt>
          <cx:pt idx="4502">4849</cx:pt>
          <cx:pt idx="4503">37853</cx:pt>
          <cx:pt idx="4504">98968</cx:pt>
          <cx:pt idx="4505">77939</cx:pt>
          <cx:pt idx="4506">7431</cx:pt>
          <cx:pt idx="4507">47164</cx:pt>
          <cx:pt idx="4508">2013</cx:pt>
          <cx:pt idx="4509">93263</cx:pt>
          <cx:pt idx="4510">2052</cx:pt>
          <cx:pt idx="4511">5949</cx:pt>
          <cx:pt idx="4512">22912</cx:pt>
          <cx:pt idx="4513">18887</cx:pt>
          <cx:pt idx="4514">14689</cx:pt>
          <cx:pt idx="4515">96315</cx:pt>
          <cx:pt idx="4516">47449</cx:pt>
          <cx:pt idx="4517">61337</cx:pt>
          <cx:pt idx="4518">77329</cx:pt>
          <cx:pt idx="4519">11487</cx:pt>
          <cx:pt idx="4520">88226</cx:pt>
          <cx:pt idx="4521">5984</cx:pt>
          <cx:pt idx="4522">61756</cx:pt>
          <cx:pt idx="4523">54585</cx:pt>
          <cx:pt idx="4524">50604</cx:pt>
          <cx:pt idx="4525">15294</cx:pt>
          <cx:pt idx="4526">56575</cx:pt>
          <cx:pt idx="4527">45815</cx:pt>
          <cx:pt idx="4528">48007</cx:pt>
          <cx:pt idx="4529">19578</cx:pt>
          <cx:pt idx="4530">69076</cx:pt>
          <cx:pt idx="4531">75273</cx:pt>
          <cx:pt idx="4532">42529</cx:pt>
          <cx:pt idx="4533">81743</cx:pt>
          <cx:pt idx="4534">46215</cx:pt>
          <cx:pt idx="4535">64507</cx:pt>
          <cx:pt idx="4536">83014</cx:pt>
          <cx:pt idx="4537">64240</cx:pt>
          <cx:pt idx="4538">27018</cx:pt>
          <cx:pt idx="4539">53967</cx:pt>
          <cx:pt idx="4540">85440</cx:pt>
          <cx:pt idx="4541">65617</cx:pt>
          <cx:pt idx="4542">27855</cx:pt>
          <cx:pt idx="4543">54276</cx:pt>
          <cx:pt idx="4544">51283</cx:pt>
          <cx:pt idx="4545">5448</cx:pt>
          <cx:pt idx="4546">67781</cx:pt>
          <cx:pt idx="4547">37796</cx:pt>
          <cx:pt idx="4548">43830</cx:pt>
          <cx:pt idx="4549">65933</cx:pt>
          <cx:pt idx="4550">37145</cx:pt>
          <cx:pt idx="4551">27741</cx:pt>
          <cx:pt idx="4552">21586</cx:pt>
          <cx:pt idx="4553">27577</cx:pt>
          <cx:pt idx="4554">73304</cx:pt>
          <cx:pt idx="4555">5061</cx:pt>
          <cx:pt idx="4556">38917</cx:pt>
          <cx:pt idx="4557">49865</cx:pt>
          <cx:pt idx="4558">93020</cx:pt>
          <cx:pt idx="4559">90365</cx:pt>
          <cx:pt idx="4560">90336</cx:pt>
          <cx:pt idx="4561">78916</cx:pt>
          <cx:pt idx="4562">43024</cx:pt>
          <cx:pt idx="4563">13512</cx:pt>
          <cx:pt idx="4564">53611</cx:pt>
          <cx:pt idx="4565">3854</cx:pt>
          <cx:pt idx="4566">95105</cx:pt>
          <cx:pt idx="4567">43250</cx:pt>
          <cx:pt idx="4568">93120</cx:pt>
          <cx:pt idx="4569">83237</cx:pt>
          <cx:pt idx="4570">86886</cx:pt>
          <cx:pt idx="4571">33447</cx:pt>
          <cx:pt idx="4572">75625</cx:pt>
          <cx:pt idx="4573">92121</cx:pt>
          <cx:pt idx="4574">41350</cx:pt>
          <cx:pt idx="4575">72912</cx:pt>
          <cx:pt idx="4576">94700</cx:pt>
          <cx:pt idx="4577">90048</cx:pt>
          <cx:pt idx="4578">23702</cx:pt>
          <cx:pt idx="4579">47505</cx:pt>
          <cx:pt idx="4580">33998</cx:pt>
          <cx:pt idx="4581">48558</cx:pt>
          <cx:pt idx="4582">38852</cx:pt>
          <cx:pt idx="4583">20232</cx:pt>
          <cx:pt idx="4584">52681</cx:pt>
          <cx:pt idx="4585">81806</cx:pt>
          <cx:pt idx="4586">26468</cx:pt>
          <cx:pt idx="4587">35971</cx:pt>
          <cx:pt idx="4588">62102</cx:pt>
          <cx:pt idx="4589">56090</cx:pt>
          <cx:pt idx="4590">37455</cx:pt>
          <cx:pt idx="4591">78844</cx:pt>
          <cx:pt idx="4592">16155</cx:pt>
          <cx:pt idx="4593">30479</cx:pt>
          <cx:pt idx="4594">36833</cx:pt>
          <cx:pt idx="4595">54545</cx:pt>
          <cx:pt idx="4596">17750</cx:pt>
          <cx:pt idx="4597">74463</cx:pt>
          <cx:pt idx="4598">61840</cx:pt>
          <cx:pt idx="4599">72885</cx:pt>
          <cx:pt idx="4600">90175</cx:pt>
          <cx:pt idx="4601">24365</cx:pt>
          <cx:pt idx="4602">33107</cx:pt>
          <cx:pt idx="4603">88392</cx:pt>
          <cx:pt idx="4604">20588</cx:pt>
          <cx:pt idx="4605">61893</cx:pt>
          <cx:pt idx="4606">88308</cx:pt>
          <cx:pt idx="4607">92448</cx:pt>
          <cx:pt idx="4608">94371</cx:pt>
          <cx:pt idx="4609">57736</cx:pt>
          <cx:pt idx="4610">41420</cx:pt>
          <cx:pt idx="4611">59654</cx:pt>
          <cx:pt idx="4612">95127</cx:pt>
          <cx:pt idx="4613">25246</cx:pt>
          <cx:pt idx="4614">86970</cx:pt>
          <cx:pt idx="4615">62814</cx:pt>
          <cx:pt idx="4616">61601</cx:pt>
          <cx:pt idx="4617">30364</cx:pt>
          <cx:pt idx="4618">19994</cx:pt>
          <cx:pt idx="4619">46108</cx:pt>
          <cx:pt idx="4620">46500</cx:pt>
          <cx:pt idx="4621">11330</cx:pt>
          <cx:pt idx="4622">95546</cx:pt>
          <cx:pt idx="4623">33967</cx:pt>
          <cx:pt idx="4624">34157</cx:pt>
          <cx:pt idx="4625">11869</cx:pt>
          <cx:pt idx="4626">42892</cx:pt>
          <cx:pt idx="4627">30152</cx:pt>
          <cx:pt idx="4628">13143</cx:pt>
          <cx:pt idx="4629">36283</cx:pt>
          <cx:pt idx="4630">47503</cx:pt>
          <cx:pt idx="4631">49877</cx:pt>
          <cx:pt idx="4632">5223</cx:pt>
          <cx:pt idx="4633">56674</cx:pt>
          <cx:pt idx="4634">83497</cx:pt>
          <cx:pt idx="4635">68941</cx:pt>
          <cx:pt idx="4636">54974</cx:pt>
          <cx:pt idx="4637">19391</cx:pt>
          <cx:pt idx="4638">90747</cx:pt>
          <cx:pt idx="4639">76895</cx:pt>
          <cx:pt idx="4640">91905</cx:pt>
          <cx:pt idx="4641">35972</cx:pt>
          <cx:pt idx="4642">75137</cx:pt>
          <cx:pt idx="4643">5143</cx:pt>
          <cx:pt idx="4644">26508</cx:pt>
          <cx:pt idx="4645">24791</cx:pt>
          <cx:pt idx="4646">39818</cx:pt>
          <cx:pt idx="4647">9733</cx:pt>
          <cx:pt idx="4648">8237</cx:pt>
          <cx:pt idx="4649">74917</cx:pt>
          <cx:pt idx="4650">75705</cx:pt>
          <cx:pt idx="4651">16637</cx:pt>
          <cx:pt idx="4652">81002</cx:pt>
          <cx:pt idx="4653">17544</cx:pt>
          <cx:pt idx="4654">61950</cx:pt>
          <cx:pt idx="4655">95200</cx:pt>
          <cx:pt idx="4656">79867</cx:pt>
          <cx:pt idx="4657">86588</cx:pt>
          <cx:pt idx="4658">69691</cx:pt>
          <cx:pt idx="4659">54152</cx:pt>
          <cx:pt idx="4660">81412</cx:pt>
          <cx:pt idx="4661">36888</cx:pt>
          <cx:pt idx="4662">4448</cx:pt>
          <cx:pt idx="4663">9150</cx:pt>
          <cx:pt idx="4664">81256</cx:pt>
          <cx:pt idx="4665">64629</cx:pt>
          <cx:pt idx="4666">77546</cx:pt>
          <cx:pt idx="4667">73785</cx:pt>
          <cx:pt idx="4668">78256</cx:pt>
          <cx:pt idx="4669">71264</cx:pt>
          <cx:pt idx="4670">50714</cx:pt>
          <cx:pt idx="4671">52257</cx:pt>
          <cx:pt idx="4672">10139</cx:pt>
          <cx:pt idx="4673">23130</cx:pt>
          <cx:pt idx="4674">96715</cx:pt>
          <cx:pt idx="4675">57957</cx:pt>
          <cx:pt idx="4676">36605</cx:pt>
          <cx:pt idx="4677">89333</cx:pt>
          <cx:pt idx="4678">32682</cx:pt>
          <cx:pt idx="4679">68268</cx:pt>
          <cx:pt idx="4680">81535</cx:pt>
          <cx:pt idx="4681">39207</cx:pt>
          <cx:pt idx="4682">57385</cx:pt>
          <cx:pt idx="4683">72419</cx:pt>
          <cx:pt idx="4684">54871</cx:pt>
          <cx:pt idx="4685">17807</cx:pt>
          <cx:pt idx="4686">14421</cx:pt>
          <cx:pt idx="4687">4835</cx:pt>
          <cx:pt idx="4688">80760</cx:pt>
          <cx:pt idx="4689">89675</cx:pt>
          <cx:pt idx="4690">22128</cx:pt>
          <cx:pt idx="4691">10749</cx:pt>
          <cx:pt idx="4692">91247</cx:pt>
          <cx:pt idx="4693">65949</cx:pt>
          <cx:pt idx="4694">56371</cx:pt>
          <cx:pt idx="4695">2658</cx:pt>
          <cx:pt idx="4696">96235</cx:pt>
          <cx:pt idx="4697">88125</cx:pt>
          <cx:pt idx="4698">13558</cx:pt>
          <cx:pt idx="4699">59450</cx:pt>
          <cx:pt idx="4700">45602</cx:pt>
          <cx:pt idx="4701">99852</cx:pt>
          <cx:pt idx="4702">87236</cx:pt>
          <cx:pt idx="4703">36563</cx:pt>
          <cx:pt idx="4704">30205</cx:pt>
          <cx:pt idx="4705">50191</cx:pt>
          <cx:pt idx="4706">23054</cx:pt>
          <cx:pt idx="4707">2773</cx:pt>
          <cx:pt idx="4708">13941</cx:pt>
          <cx:pt idx="4709">81465</cx:pt>
          <cx:pt idx="4710">31640</cx:pt>
          <cx:pt idx="4711">57024</cx:pt>
          <cx:pt idx="4712">93457</cx:pt>
          <cx:pt idx="4713">20950</cx:pt>
          <cx:pt idx="4714">19873</cx:pt>
          <cx:pt idx="4715">86425</cx:pt>
          <cx:pt idx="4716">36493</cx:pt>
          <cx:pt idx="4717">50495</cx:pt>
          <cx:pt idx="4718">86926</cx:pt>
          <cx:pt idx="4719">85825</cx:pt>
          <cx:pt idx="4720">77543</cx:pt>
          <cx:pt idx="4721">36728</cx:pt>
          <cx:pt idx="4722">54996</cx:pt>
          <cx:pt idx="4723">62340</cx:pt>
          <cx:pt idx="4724">3225</cx:pt>
          <cx:pt idx="4725">85562</cx:pt>
          <cx:pt idx="4726">98994</cx:pt>
          <cx:pt idx="4727">14805</cx:pt>
          <cx:pt idx="4728">73430</cx:pt>
          <cx:pt idx="4729">78927</cx:pt>
          <cx:pt idx="4730">12012</cx:pt>
          <cx:pt idx="4731">42513</cx:pt>
          <cx:pt idx="4732">39277</cx:pt>
          <cx:pt idx="4733">96934</cx:pt>
          <cx:pt idx="4734">13821</cx:pt>
          <cx:pt idx="4735">69869</cx:pt>
          <cx:pt idx="4736">32999</cx:pt>
          <cx:pt idx="4737">82780</cx:pt>
          <cx:pt idx="4738">50719</cx:pt>
          <cx:pt idx="4739">20776</cx:pt>
          <cx:pt idx="4740">44153</cx:pt>
          <cx:pt idx="4741">26065</cx:pt>
          <cx:pt idx="4742">31497</cx:pt>
          <cx:pt idx="4743">57287</cx:pt>
          <cx:pt idx="4744">63870</cx:pt>
          <cx:pt idx="4745">30638</cx:pt>
          <cx:pt idx="4746">36312</cx:pt>
          <cx:pt idx="4747">94463</cx:pt>
          <cx:pt idx="4748">40315</cx:pt>
          <cx:pt idx="4749">35519</cx:pt>
          <cx:pt idx="4750">6743</cx:pt>
          <cx:pt idx="4751">17189</cx:pt>
          <cx:pt idx="4752">47344</cx:pt>
          <cx:pt idx="4753">94729</cx:pt>
          <cx:pt idx="4754">10200</cx:pt>
          <cx:pt idx="4755">13871</cx:pt>
          <cx:pt idx="4756">4502</cx:pt>
          <cx:pt idx="4757">9417</cx:pt>
          <cx:pt idx="4758">22748</cx:pt>
          <cx:pt idx="4759">82558</cx:pt>
          <cx:pt idx="4760">6101</cx:pt>
          <cx:pt idx="4761">49221</cx:pt>
          <cx:pt idx="4762">30662</cx:pt>
          <cx:pt idx="4763">82020</cx:pt>
          <cx:pt idx="4764">85806</cx:pt>
          <cx:pt idx="4765">64925</cx:pt>
          <cx:pt idx="4766">49625</cx:pt>
          <cx:pt idx="4767">28732</cx:pt>
          <cx:pt idx="4768">46219</cx:pt>
          <cx:pt idx="4769">44700</cx:pt>
          <cx:pt idx="4770">32333</cx:pt>
          <cx:pt idx="4771">92506</cx:pt>
          <cx:pt idx="4772">92272</cx:pt>
          <cx:pt idx="4773">84428</cx:pt>
          <cx:pt idx="4774">91343</cx:pt>
          <cx:pt idx="4775">6920</cx:pt>
          <cx:pt idx="4776">51982</cx:pt>
          <cx:pt idx="4777">4850</cx:pt>
          <cx:pt idx="4778">88295</cx:pt>
          <cx:pt idx="4779">9662</cx:pt>
          <cx:pt idx="4780">75573</cx:pt>
          <cx:pt idx="4781">46576</cx:pt>
          <cx:pt idx="4782">64981</cx:pt>
          <cx:pt idx="4783">49845</cx:pt>
          <cx:pt idx="4784">7390</cx:pt>
          <cx:pt idx="4785">45362</cx:pt>
          <cx:pt idx="4786">62480</cx:pt>
          <cx:pt idx="4787">62968</cx:pt>
          <cx:pt idx="4788">19995</cx:pt>
          <cx:pt idx="4789">44819</cx:pt>
          <cx:pt idx="4790">36837</cx:pt>
          <cx:pt idx="4791">78623</cx:pt>
          <cx:pt idx="4792">53090</cx:pt>
          <cx:pt idx="4793">29596</cx:pt>
          <cx:pt idx="4794">73749</cx:pt>
          <cx:pt idx="4795">86195</cx:pt>
          <cx:pt idx="4796">76423</cx:pt>
          <cx:pt idx="4797">19750</cx:pt>
          <cx:pt idx="4798">99645</cx:pt>
          <cx:pt idx="4799">58768</cx:pt>
          <cx:pt idx="4800">21029</cx:pt>
          <cx:pt idx="4801">52735</cx:pt>
          <cx:pt idx="4802">47912</cx:pt>
          <cx:pt idx="4803">23882</cx:pt>
          <cx:pt idx="4804">40903</cx:pt>
          <cx:pt idx="4805">74737</cx:pt>
          <cx:pt idx="4806">22798</cx:pt>
          <cx:pt idx="4807">89179</cx:pt>
          <cx:pt idx="4808">30545</cx:pt>
          <cx:pt idx="4809">58887</cx:pt>
          <cx:pt idx="4810">2420</cx:pt>
          <cx:pt idx="4811">39343</cx:pt>
          <cx:pt idx="4812">34298</cx:pt>
          <cx:pt idx="4813">53360</cx:pt>
          <cx:pt idx="4814">37037</cx:pt>
          <cx:pt idx="4815">32173</cx:pt>
          <cx:pt idx="4816">67756</cx:pt>
          <cx:pt idx="4817">16940</cx:pt>
          <cx:pt idx="4818">75652</cx:pt>
          <cx:pt idx="4819">69061</cx:pt>
          <cx:pt idx="4820">35887</cx:pt>
          <cx:pt idx="4821">13687</cx:pt>
          <cx:pt idx="4822">97805</cx:pt>
          <cx:pt idx="4823">59503</cx:pt>
          <cx:pt idx="4824">54034</cx:pt>
          <cx:pt idx="4825">13278</cx:pt>
          <cx:pt idx="4826">73197</cx:pt>
          <cx:pt idx="4827">17227</cx:pt>
          <cx:pt idx="4828">90464</cx:pt>
          <cx:pt idx="4829">57482</cx:pt>
          <cx:pt idx="4830">24403</cx:pt>
          <cx:pt idx="4831">48195</cx:pt>
          <cx:pt idx="4832">11594</cx:pt>
          <cx:pt idx="4833">95798</cx:pt>
          <cx:pt idx="4834">44677</cx:pt>
          <cx:pt idx="4835">16974</cx:pt>
          <cx:pt idx="4836">52261</cx:pt>
          <cx:pt idx="4837">40822</cx:pt>
          <cx:pt idx="4838">69622</cx:pt>
          <cx:pt idx="4839">74833</cx:pt>
          <cx:pt idx="4840">3302</cx:pt>
          <cx:pt idx="4841">61550</cx:pt>
          <cx:pt idx="4842">58558</cx:pt>
          <cx:pt idx="4843">68766</cx:pt>
          <cx:pt idx="4844">6031</cx:pt>
          <cx:pt idx="4845">6015</cx:pt>
          <cx:pt idx="4846">62798</cx:pt>
          <cx:pt idx="4847">69460</cx:pt>
          <cx:pt idx="4848">41546</cx:pt>
          <cx:pt idx="4849">34106</cx:pt>
          <cx:pt idx="4850">98949</cx:pt>
          <cx:pt idx="4851">65491</cx:pt>
          <cx:pt idx="4852">88555</cx:pt>
          <cx:pt idx="4853">13229</cx:pt>
          <cx:pt idx="4854">6902</cx:pt>
          <cx:pt idx="4855">13003</cx:pt>
          <cx:pt idx="4856">20844</cx:pt>
          <cx:pt idx="4857">28991</cx:pt>
          <cx:pt idx="4858">13702</cx:pt>
          <cx:pt idx="4859">95259</cx:pt>
          <cx:pt idx="4860">49365</cx:pt>
          <cx:pt idx="4861">58226</cx:pt>
          <cx:pt idx="4862">21893</cx:pt>
          <cx:pt idx="4863">17057</cx:pt>
          <cx:pt idx="4864">89526</cx:pt>
          <cx:pt idx="4865">21460</cx:pt>
          <cx:pt idx="4866">84889</cx:pt>
          <cx:pt idx="4867">80022</cx:pt>
          <cx:pt idx="4868">66005</cx:pt>
          <cx:pt idx="4869">44523</cx:pt>
          <cx:pt idx="4870">64709</cx:pt>
          <cx:pt idx="4871">23541</cx:pt>
          <cx:pt idx="4872">78071</cx:pt>
          <cx:pt idx="4873">43771</cx:pt>
          <cx:pt idx="4874">85537</cx:pt>
          <cx:pt idx="4875">39162</cx:pt>
          <cx:pt idx="4876">77997</cx:pt>
          <cx:pt idx="4877">57519</cx:pt>
          <cx:pt idx="4878">47231</cx:pt>
          <cx:pt idx="4879">36618</cx:pt>
          <cx:pt idx="4880">68877</cx:pt>
          <cx:pt idx="4881">44948</cx:pt>
          <cx:pt idx="4882">87337</cx:pt>
          <cx:pt idx="4883">43325</cx:pt>
          <cx:pt idx="4884">17408</cx:pt>
          <cx:pt idx="4885">64607</cx:pt>
          <cx:pt idx="4886">37983</cx:pt>
          <cx:pt idx="4887">74877</cx:pt>
          <cx:pt idx="4888">20593</cx:pt>
          <cx:pt idx="4889">57420</cx:pt>
          <cx:pt idx="4890">92386</cx:pt>
          <cx:pt idx="4891">9066</cx:pt>
          <cx:pt idx="4892">1460</cx:pt>
          <cx:pt idx="4893">61412</cx:pt>
          <cx:pt idx="4894">25875</cx:pt>
          <cx:pt idx="4895">20419</cx:pt>
          <cx:pt idx="4896">70609</cx:pt>
          <cx:pt idx="4897">30169</cx:pt>
          <cx:pt idx="4898">30844</cx:pt>
          <cx:pt idx="4899">29747</cx:pt>
          <cx:pt idx="4900">55503</cx:pt>
          <cx:pt idx="4901">71090</cx:pt>
          <cx:pt idx="4902">13865</cx:pt>
          <cx:pt idx="4903">21778</cx:pt>
          <cx:pt idx="4904">39815</cx:pt>
          <cx:pt idx="4905">13739</cx:pt>
          <cx:pt idx="4906">4419</cx:pt>
          <cx:pt idx="4907">34640</cx:pt>
          <cx:pt idx="4908">59497</cx:pt>
          <cx:pt idx="4909">80368</cx:pt>
          <cx:pt idx="4910">20130</cx:pt>
          <cx:pt idx="4911">95161</cx:pt>
          <cx:pt idx="4912">9054</cx:pt>
          <cx:pt idx="4913">79945</cx:pt>
          <cx:pt idx="4914">71051</cx:pt>
          <cx:pt idx="4915">12816</cx:pt>
          <cx:pt idx="4916">41258</cx:pt>
          <cx:pt idx="4917">52192</cx:pt>
          <cx:pt idx="4918">83130</cx:pt>
          <cx:pt idx="4919">11170</cx:pt>
          <cx:pt idx="4920">70640</cx:pt>
          <cx:pt idx="4921">6447</cx:pt>
          <cx:pt idx="4922">83055</cx:pt>
          <cx:pt idx="4923">64302</cx:pt>
          <cx:pt idx="4924">35156</cx:pt>
          <cx:pt idx="4925">65720</cx:pt>
          <cx:pt idx="4926">70925</cx:pt>
          <cx:pt idx="4927">4843</cx:pt>
          <cx:pt idx="4928">65144</cx:pt>
          <cx:pt idx="4929">14698</cx:pt>
          <cx:pt idx="4930">67100</cx:pt>
          <cx:pt idx="4931">1962</cx:pt>
          <cx:pt idx="4932">84854</cx:pt>
          <cx:pt idx="4933">66892</cx:pt>
          <cx:pt idx="4934">30403</cx:pt>
          <cx:pt idx="4935">65253</cx:pt>
          <cx:pt idx="4936">18420</cx:pt>
          <cx:pt idx="4937">31807</cx:pt>
          <cx:pt idx="4938">72059</cx:pt>
          <cx:pt idx="4939">24895</cx:pt>
          <cx:pt idx="4940">93884</cx:pt>
          <cx:pt idx="4941">23042</cx:pt>
          <cx:pt idx="4942">84716</cx:pt>
          <cx:pt idx="4943">52402</cx:pt>
          <cx:pt idx="4944">31956</cx:pt>
          <cx:pt idx="4945">73267</cx:pt>
          <cx:pt idx="4946">78934</cx:pt>
          <cx:pt idx="4947">82811</cx:pt>
          <cx:pt idx="4948">27627</cx:pt>
          <cx:pt idx="4949">22415</cx:pt>
          <cx:pt idx="4950">98445</cx:pt>
          <cx:pt idx="4951">10452</cx:pt>
          <cx:pt idx="4952">8521</cx:pt>
          <cx:pt idx="4953">95512</cx:pt>
          <cx:pt idx="4954">91565</cx:pt>
          <cx:pt idx="4955">11816</cx:pt>
          <cx:pt idx="4956">54823</cx:pt>
          <cx:pt idx="4957">96730</cx:pt>
          <cx:pt idx="4958">95802</cx:pt>
          <cx:pt idx="4959">35988</cx:pt>
          <cx:pt idx="4960">53545</cx:pt>
          <cx:pt idx="4961">47886</cx:pt>
          <cx:pt idx="4962">19935</cx:pt>
          <cx:pt idx="4963">31670</cx:pt>
          <cx:pt idx="4964">85882</cx:pt>
          <cx:pt idx="4965">80224</cx:pt>
          <cx:pt idx="4966">3117</cx:pt>
          <cx:pt idx="4967">42107</cx:pt>
          <cx:pt idx="4968">1458</cx:pt>
          <cx:pt idx="4969">80787</cx:pt>
          <cx:pt idx="4970">43379</cx:pt>
          <cx:pt idx="4971">89541</cx:pt>
          <cx:pt idx="4972">42542</cx:pt>
          <cx:pt idx="4973">46062</cx:pt>
          <cx:pt idx="4974">94918</cx:pt>
          <cx:pt idx="4975">8544</cx:pt>
          <cx:pt idx="4976">73347</cx:pt>
          <cx:pt idx="4977">6152</cx:pt>
          <cx:pt idx="4978">7669</cx:pt>
          <cx:pt idx="4979">5724</cx:pt>
          <cx:pt idx="4980">10300</cx:pt>
          <cx:pt idx="4981">88092</cx:pt>
          <cx:pt idx="4982">42584</cx:pt>
          <cx:pt idx="4983">97495</cx:pt>
          <cx:pt idx="4984">44858</cx:pt>
          <cx:pt idx="4985">23879</cx:pt>
          <cx:pt idx="4986">10105</cx:pt>
          <cx:pt idx="4987">23370</cx:pt>
          <cx:pt idx="4988">25617</cx:pt>
          <cx:pt idx="4989">26504</cx:pt>
          <cx:pt idx="4990">43261</cx:pt>
          <cx:pt idx="4991">38303</cx:pt>
          <cx:pt idx="4992">57956</cx:pt>
          <cx:pt idx="4993">9283</cx:pt>
          <cx:pt idx="4994">96770</cx:pt>
          <cx:pt idx="4995">46555</cx:pt>
          <cx:pt idx="4996">92294</cx:pt>
          <cx:pt idx="4997">87570</cx:pt>
          <cx:pt idx="4998">83035</cx:pt>
          <cx:pt idx="4999">14554</cx:pt>
          <cx:pt idx="5000">91675</cx:pt>
          <cx:pt idx="5001">21410</cx:pt>
          <cx:pt idx="5002">79766</cx:pt>
          <cx:pt idx="5003">59673</cx:pt>
          <cx:pt idx="5004">38937</cx:pt>
          <cx:pt idx="5005">72934</cx:pt>
          <cx:pt idx="5006">58519</cx:pt>
          <cx:pt idx="5007">27415</cx:pt>
          <cx:pt idx="5008">47175</cx:pt>
          <cx:pt idx="5009">39985</cx:pt>
          <cx:pt idx="5010">46949</cx:pt>
          <cx:pt idx="5011">69857</cx:pt>
          <cx:pt idx="5012">51269</cx:pt>
          <cx:pt idx="5013">18012</cx:pt>
          <cx:pt idx="5014">61641</cx:pt>
          <cx:pt idx="5015">58337</cx:pt>
          <cx:pt idx="5016">1731</cx:pt>
          <cx:pt idx="5017">72164</cx:pt>
          <cx:pt idx="5018">50597</cx:pt>
          <cx:pt idx="5019">89372</cx:pt>
          <cx:pt idx="5020">38247</cx:pt>
          <cx:pt idx="5021">71127</cx:pt>
          <cx:pt idx="5022">72053</cx:pt>
          <cx:pt idx="5023">15859</cx:pt>
          <cx:pt idx="5024">59724</cx:pt>
          <cx:pt idx="5025">80183</cx:pt>
          <cx:pt idx="5026">81931</cx:pt>
          <cx:pt idx="5027">60131</cx:pt>
          <cx:pt idx="5028">2666</cx:pt>
          <cx:pt idx="5029">67838</cx:pt>
          <cx:pt idx="5030">36237</cx:pt>
          <cx:pt idx="5031">33996</cx:pt>
          <cx:pt idx="5032">90559</cx:pt>
          <cx:pt idx="5033">7786</cx:pt>
          <cx:pt idx="5034">50144</cx:pt>
          <cx:pt idx="5035">9476</cx:pt>
          <cx:pt idx="5036">17255</cx:pt>
          <cx:pt idx="5037">89861</cx:pt>
          <cx:pt idx="5038">97910</cx:pt>
          <cx:pt idx="5039">54394</cx:pt>
          <cx:pt idx="5040">2457</cx:pt>
          <cx:pt idx="5041">86346</cx:pt>
          <cx:pt idx="5042">9885</cx:pt>
          <cx:pt idx="5043">17291</cx:pt>
          <cx:pt idx="5044">59339</cx:pt>
          <cx:pt idx="5045">67140</cx:pt>
          <cx:pt idx="5046">74708</cx:pt>
          <cx:pt idx="5047">28483</cx:pt>
          <cx:pt idx="5048">1262</cx:pt>
          <cx:pt idx="5049">4615</cx:pt>
          <cx:pt idx="5050">85584</cx:pt>
          <cx:pt idx="5051">75006</cx:pt>
          <cx:pt idx="5052">86443</cx:pt>
          <cx:pt idx="5053">45342</cx:pt>
          <cx:pt idx="5054">13278</cx:pt>
          <cx:pt idx="5055">25363</cx:pt>
          <cx:pt idx="5056">70585</cx:pt>
          <cx:pt idx="5057">34170</cx:pt>
          <cx:pt idx="5058">35271</cx:pt>
          <cx:pt idx="5059">63491</cx:pt>
          <cx:pt idx="5060">30982</cx:pt>
          <cx:pt idx="5061">18041</cx:pt>
          <cx:pt idx="5062">74189</cx:pt>
          <cx:pt idx="5063">17911</cx:pt>
          <cx:pt idx="5064">98036</cx:pt>
          <cx:pt idx="5065">95335</cx:pt>
          <cx:pt idx="5066">26886</cx:pt>
          <cx:pt idx="5067">74320</cx:pt>
          <cx:pt idx="5068">30451</cx:pt>
          <cx:pt idx="5069">63271</cx:pt>
          <cx:pt idx="5070">49482</cx:pt>
          <cx:pt idx="5071">7859</cx:pt>
          <cx:pt idx="5072">47520</cx:pt>
          <cx:pt idx="5073">18777</cx:pt>
          <cx:pt idx="5074">5259</cx:pt>
          <cx:pt idx="5075">48502</cx:pt>
          <cx:pt idx="5076">75046</cx:pt>
          <cx:pt idx="5077">37529</cx:pt>
          <cx:pt idx="5078">14523</cx:pt>
          <cx:pt idx="5079">95311</cx:pt>
          <cx:pt idx="5080">54676</cx:pt>
          <cx:pt idx="5081">98221</cx:pt>
          <cx:pt idx="5082">13643</cx:pt>
          <cx:pt idx="5083">23112</cx:pt>
          <cx:pt idx="5084">6994</cx:pt>
          <cx:pt idx="5085">47784</cx:pt>
          <cx:pt idx="5086">42540</cx:pt>
          <cx:pt idx="5087">88274</cx:pt>
          <cx:pt idx="5088">59251</cx:pt>
          <cx:pt idx="5089">57373</cx:pt>
          <cx:pt idx="5090">37065</cx:pt>
          <cx:pt idx="5091">31500</cx:pt>
          <cx:pt idx="5092">3232</cx:pt>
          <cx:pt idx="5093">48223</cx:pt>
          <cx:pt idx="5094">21568</cx:pt>
          <cx:pt idx="5095">25320</cx:pt>
          <cx:pt idx="5096">46492</cx:pt>
          <cx:pt idx="5097">56396</cx:pt>
          <cx:pt idx="5098">28152</cx:pt>
          <cx:pt idx="5099">41403</cx:pt>
          <cx:pt idx="5100">93503</cx:pt>
          <cx:pt idx="5101">22376</cx:pt>
          <cx:pt idx="5102">35230</cx:pt>
          <cx:pt idx="5103">25181</cx:pt>
          <cx:pt idx="5104">55181</cx:pt>
          <cx:pt idx="5105">14640</cx:pt>
          <cx:pt idx="5106">73343</cx:pt>
          <cx:pt idx="5107">89931</cx:pt>
          <cx:pt idx="5108">9687</cx:pt>
          <cx:pt idx="5109">40787</cx:pt>
          <cx:pt idx="5110">36607</cx:pt>
          <cx:pt idx="5111">88043</cx:pt>
          <cx:pt idx="5112">17389</cx:pt>
          <cx:pt idx="5113">17353</cx:pt>
          <cx:pt idx="5114">15884</cx:pt>
          <cx:pt idx="5115">12376</cx:pt>
          <cx:pt idx="5116">19962</cx:pt>
          <cx:pt idx="5117">18024</cx:pt>
          <cx:pt idx="5118">69332</cx:pt>
          <cx:pt idx="5119">96590</cx:pt>
          <cx:pt idx="5120">65116</cx:pt>
          <cx:pt idx="5121">93776</cx:pt>
          <cx:pt idx="5122">41584</cx:pt>
          <cx:pt idx="5123">33170</cx:pt>
          <cx:pt idx="5124">4043</cx:pt>
          <cx:pt idx="5125">23443</cx:pt>
          <cx:pt idx="5126">75429</cx:pt>
          <cx:pt idx="5127">74516</cx:pt>
          <cx:pt idx="5128">80813</cx:pt>
          <cx:pt idx="5129">76503</cx:pt>
          <cx:pt idx="5130">71175</cx:pt>
          <cx:pt idx="5131">69538</cx:pt>
          <cx:pt idx="5132">65644</cx:pt>
          <cx:pt idx="5133">53797</cx:pt>
          <cx:pt idx="5134">43917</cx:pt>
          <cx:pt idx="5135">96783</cx:pt>
          <cx:pt idx="5136">4001</cx:pt>
          <cx:pt idx="5137">97381</cx:pt>
          <cx:pt idx="5138">69630</cx:pt>
          <cx:pt idx="5139">19916</cx:pt>
          <cx:pt idx="5140">64873</cx:pt>
          <cx:pt idx="5141">77056</cx:pt>
          <cx:pt idx="5142">99285</cx:pt>
          <cx:pt idx="5143">29608</cx:pt>
          <cx:pt idx="5144">50769</cx:pt>
          <cx:pt idx="5145">81707</cx:pt>
          <cx:pt idx="5146">76874</cx:pt>
          <cx:pt idx="5147">18282</cx:pt>
          <cx:pt idx="5148">93902</cx:pt>
          <cx:pt idx="5149">10766</cx:pt>
          <cx:pt idx="5150">7636</cx:pt>
          <cx:pt idx="5151">73940</cx:pt>
          <cx:pt idx="5152">68535</cx:pt>
          <cx:pt idx="5153">29090</cx:pt>
          <cx:pt idx="5154">67021</cx:pt>
          <cx:pt idx="5155">65480</cx:pt>
          <cx:pt idx="5156">31708</cx:pt>
          <cx:pt idx="5157">78537</cx:pt>
          <cx:pt idx="5158">70582</cx:pt>
          <cx:pt idx="5159">47329</cx:pt>
          <cx:pt idx="5160">48343</cx:pt>
          <cx:pt idx="5161">6073</cx:pt>
          <cx:pt idx="5162">20799</cx:pt>
          <cx:pt idx="5163">76940</cx:pt>
          <cx:pt idx="5164">49559</cx:pt>
          <cx:pt idx="5165">38368</cx:pt>
          <cx:pt idx="5166">10725</cx:pt>
          <cx:pt idx="5167">83128</cx:pt>
          <cx:pt idx="5168">45154</cx:pt>
          <cx:pt idx="5169">17312</cx:pt>
          <cx:pt idx="5170">72650</cx:pt>
          <cx:pt idx="5171">34934</cx:pt>
          <cx:pt idx="5172">82042</cx:pt>
          <cx:pt idx="5173">54765</cx:pt>
          <cx:pt idx="5174">56960</cx:pt>
          <cx:pt idx="5175">8733</cx:pt>
          <cx:pt idx="5176">92806</cx:pt>
          <cx:pt idx="5177">43017</cx:pt>
          <cx:pt idx="5178">20919</cx:pt>
          <cx:pt idx="5179">24243</cx:pt>
          <cx:pt idx="5180">84299</cx:pt>
          <cx:pt idx="5181">9085</cx:pt>
          <cx:pt idx="5182">53641</cx:pt>
          <cx:pt idx="5183">63574</cx:pt>
          <cx:pt idx="5184">63254</cx:pt>
          <cx:pt idx="5185">69583</cx:pt>
          <cx:pt idx="5186">37747</cx:pt>
          <cx:pt idx="5187">71919</cx:pt>
          <cx:pt idx="5188">10061</cx:pt>
          <cx:pt idx="5189">6718</cx:pt>
          <cx:pt idx="5190">63507</cx:pt>
          <cx:pt idx="5191">80120</cx:pt>
          <cx:pt idx="5192">72628</cx:pt>
          <cx:pt idx="5193">5157</cx:pt>
          <cx:pt idx="5194">23191</cx:pt>
          <cx:pt idx="5195">91608</cx:pt>
          <cx:pt idx="5196">33025</cx:pt>
          <cx:pt idx="5197">63209</cx:pt>
          <cx:pt idx="5198">6272</cx:pt>
          <cx:pt idx="5199">75867</cx:pt>
          <cx:pt idx="5200">37454</cx:pt>
          <cx:pt idx="5201">75522</cx:pt>
          <cx:pt idx="5202">82752</cx:pt>
          <cx:pt idx="5203">73900</cx:pt>
          <cx:pt idx="5204">12403</cx:pt>
          <cx:pt idx="5205">80999</cx:pt>
          <cx:pt idx="5206">41431</cx:pt>
          <cx:pt idx="5207">98446</cx:pt>
          <cx:pt idx="5208">10522</cx:pt>
          <cx:pt idx="5209">44635</cx:pt>
          <cx:pt idx="5210">97744</cx:pt>
          <cx:pt idx="5211">78274</cx:pt>
          <cx:pt idx="5212">26643</cx:pt>
          <cx:pt idx="5213">78504</cx:pt>
          <cx:pt idx="5214">44739</cx:pt>
          <cx:pt idx="5215">23507</cx:pt>
          <cx:pt idx="5216">66692</cx:pt>
          <cx:pt idx="5217">58146</cx:pt>
          <cx:pt idx="5218">74623</cx:pt>
          <cx:pt idx="5219">78519</cx:pt>
          <cx:pt idx="5220">88997</cx:pt>
          <cx:pt idx="5221">7308</cx:pt>
          <cx:pt idx="5222">36243</cx:pt>
          <cx:pt idx="5223">41580</cx:pt>
          <cx:pt idx="5224">9442</cx:pt>
          <cx:pt idx="5225">20477</cx:pt>
          <cx:pt idx="5226">25042</cx:pt>
          <cx:pt idx="5227">61087</cx:pt>
          <cx:pt idx="5228">53738</cx:pt>
          <cx:pt idx="5229">48569</cx:pt>
          <cx:pt idx="5230">56407</cx:pt>
          <cx:pt idx="5231">20727</cx:pt>
          <cx:pt idx="5232">24704</cx:pt>
          <cx:pt idx="5233">92917</cx:pt>
          <cx:pt idx="5234">24336</cx:pt>
          <cx:pt idx="5235">54763</cx:pt>
          <cx:pt idx="5236">73977</cx:pt>
          <cx:pt idx="5237">88914</cx:pt>
          <cx:pt idx="5238">44770</cx:pt>
          <cx:pt idx="5239">7833</cx:pt>
          <cx:pt idx="5240">22967</cx:pt>
          <cx:pt idx="5241">84865</cx:pt>
          <cx:pt idx="5242">26467</cx:pt>
          <cx:pt idx="5243">37388</cx:pt>
          <cx:pt idx="5244">49049</cx:pt>
          <cx:pt idx="5245">4353</cx:pt>
          <cx:pt idx="5246">54497</cx:pt>
          <cx:pt idx="5247">41577</cx:pt>
          <cx:pt idx="5248">1960</cx:pt>
          <cx:pt idx="5249">8600</cx:pt>
          <cx:pt idx="5250">63909</cx:pt>
          <cx:pt idx="5251">35325</cx:pt>
          <cx:pt idx="5252">80405</cx:pt>
          <cx:pt idx="5253">58930</cx:pt>
          <cx:pt idx="5254">12719</cx:pt>
          <cx:pt idx="5255">21390</cx:pt>
          <cx:pt idx="5256">87176</cx:pt>
          <cx:pt idx="5257">48826</cx:pt>
          <cx:pt idx="5258">34705</cx:pt>
          <cx:pt idx="5259">80996</cx:pt>
          <cx:pt idx="5260">12740</cx:pt>
          <cx:pt idx="5261">93566</cx:pt>
          <cx:pt idx="5262">89661</cx:pt>
          <cx:pt idx="5263">43159</cx:pt>
          <cx:pt idx="5264">81537</cx:pt>
          <cx:pt idx="5265">46653</cx:pt>
          <cx:pt idx="5266">19029</cx:pt>
          <cx:pt idx="5267">38409</cx:pt>
          <cx:pt idx="5268">22160</cx:pt>
          <cx:pt idx="5269">52281</cx:pt>
          <cx:pt idx="5270">62975</cx:pt>
          <cx:pt idx="5271">16717</cx:pt>
          <cx:pt idx="5272">12202</cx:pt>
          <cx:pt idx="5273">44621</cx:pt>
          <cx:pt idx="5274">79306</cx:pt>
          <cx:pt idx="5275">32006</cx:pt>
          <cx:pt idx="5276">20431</cx:pt>
          <cx:pt idx="5277">81254</cx:pt>
          <cx:pt idx="5278">44936</cx:pt>
          <cx:pt idx="5279">18839</cx:pt>
          <cx:pt idx="5280">57519</cx:pt>
          <cx:pt idx="5281">76958</cx:pt>
          <cx:pt idx="5282">49745</cx:pt>
          <cx:pt idx="5283">72027</cx:pt>
          <cx:pt idx="5284">57295</cx:pt>
          <cx:pt idx="5285">1763</cx:pt>
          <cx:pt idx="5286">59726</cx:pt>
          <cx:pt idx="5287">73833</cx:pt>
          <cx:pt idx="5288">13487</cx:pt>
          <cx:pt idx="5289">55563</cx:pt>
          <cx:pt idx="5290">58637</cx:pt>
          <cx:pt idx="5291">30975</cx:pt>
          <cx:pt idx="5292">31717</cx:pt>
          <cx:pt idx="5293">58254</cx:pt>
          <cx:pt idx="5294">76694</cx:pt>
          <cx:pt idx="5295">4063</cx:pt>
          <cx:pt idx="5296">79072</cx:pt>
          <cx:pt idx="5297">87749</cx:pt>
          <cx:pt idx="5298">14183</cx:pt>
          <cx:pt idx="5299">70361</cx:pt>
          <cx:pt idx="5300">1461</cx:pt>
          <cx:pt idx="5301">35093</cx:pt>
          <cx:pt idx="5302">29355</cx:pt>
          <cx:pt idx="5303">7026</cx:pt>
          <cx:pt idx="5304">24608</cx:pt>
          <cx:pt idx="5305">98491</cx:pt>
          <cx:pt idx="5306">24788</cx:pt>
          <cx:pt idx="5307">6518</cx:pt>
          <cx:pt idx="5308">21399</cx:pt>
          <cx:pt idx="5309">33459</cx:pt>
          <cx:pt idx="5310">19238</cx:pt>
          <cx:pt idx="5311">66297</cx:pt>
          <cx:pt idx="5312">19790</cx:pt>
          <cx:pt idx="5313">62406</cx:pt>
          <cx:pt idx="5314">6957</cx:pt>
          <cx:pt idx="5315">54428</cx:pt>
          <cx:pt idx="5316">39937</cx:pt>
          <cx:pt idx="5317">9524</cx:pt>
          <cx:pt idx="5318">55240</cx:pt>
          <cx:pt idx="5319">58886</cx:pt>
          <cx:pt idx="5320">73104</cx:pt>
          <cx:pt idx="5321">64110</cx:pt>
          <cx:pt idx="5322">81465</cx:pt>
          <cx:pt idx="5323">18468</cx:pt>
          <cx:pt idx="5324">98164</cx:pt>
          <cx:pt idx="5325">13296</cx:pt>
          <cx:pt idx="5326">17931</cx:pt>
          <cx:pt idx="5327">50670</cx:pt>
          <cx:pt idx="5328">5309</cx:pt>
          <cx:pt idx="5329">60492</cx:pt>
          <cx:pt idx="5330">31528</cx:pt>
          <cx:pt idx="5331">50854</cx:pt>
          <cx:pt idx="5332">32201</cx:pt>
          <cx:pt idx="5333">99637</cx:pt>
          <cx:pt idx="5334">24704</cx:pt>
          <cx:pt idx="5335">77572</cx:pt>
          <cx:pt idx="5336">27162</cx:pt>
          <cx:pt idx="5337">57531</cx:pt>
          <cx:pt idx="5338">81977</cx:pt>
          <cx:pt idx="5339">40686</cx:pt>
          <cx:pt idx="5340">63744</cx:pt>
          <cx:pt idx="5341">64333</cx:pt>
          <cx:pt idx="5342">8196</cx:pt>
          <cx:pt idx="5343">10302</cx:pt>
          <cx:pt idx="5344">16771</cx:pt>
          <cx:pt idx="5345">35173</cx:pt>
          <cx:pt idx="5346">21407</cx:pt>
          <cx:pt idx="5347">17002</cx:pt>
          <cx:pt idx="5348">37537</cx:pt>
          <cx:pt idx="5349">64183</cx:pt>
          <cx:pt idx="5350">98558</cx:pt>
          <cx:pt idx="5351">95300</cx:pt>
          <cx:pt idx="5352">11288</cx:pt>
          <cx:pt idx="5353">55842</cx:pt>
          <cx:pt idx="5354">98640</cx:pt>
          <cx:pt idx="5355">2518</cx:pt>
          <cx:pt idx="5356">34777</cx:pt>
          <cx:pt idx="5357">65768</cx:pt>
          <cx:pt idx="5358">48439</cx:pt>
          <cx:pt idx="5359">82051</cx:pt>
          <cx:pt idx="5360">42610</cx:pt>
          <cx:pt idx="5361">35716</cx:pt>
          <cx:pt idx="5362">30769</cx:pt>
          <cx:pt idx="5363">30442</cx:pt>
          <cx:pt idx="5364">16509</cx:pt>
          <cx:pt idx="5365">41137</cx:pt>
          <cx:pt idx="5366">70354</cx:pt>
          <cx:pt idx="5367">7713</cx:pt>
          <cx:pt idx="5368">58976</cx:pt>
          <cx:pt idx="5369">18000</cx:pt>
          <cx:pt idx="5370">14946</cx:pt>
          <cx:pt idx="5371">21461</cx:pt>
          <cx:pt idx="5372">95338</cx:pt>
          <cx:pt idx="5373">73505</cx:pt>
          <cx:pt idx="5374">26995</cx:pt>
          <cx:pt idx="5375">4969</cx:pt>
          <cx:pt idx="5376">35088</cx:pt>
          <cx:pt idx="5377">33946</cx:pt>
          <cx:pt idx="5378">87990</cx:pt>
          <cx:pt idx="5379">57840</cx:pt>
          <cx:pt idx="5380">2840</cx:pt>
          <cx:pt idx="5381">27602</cx:pt>
          <cx:pt idx="5382">32323</cx:pt>
          <cx:pt idx="5383">6929</cx:pt>
          <cx:pt idx="5384">74485</cx:pt>
          <cx:pt idx="5385">69095</cx:pt>
          <cx:pt idx="5386">71495</cx:pt>
          <cx:pt idx="5387">1346</cx:pt>
          <cx:pt idx="5388">4036</cx:pt>
          <cx:pt idx="5389">35473</cx:pt>
          <cx:pt idx="5390">43912</cx:pt>
          <cx:pt idx="5391">60480</cx:pt>
          <cx:pt idx="5392">68565</cx:pt>
          <cx:pt idx="5393">41854</cx:pt>
          <cx:pt idx="5394">68034</cx:pt>
          <cx:pt idx="5395">61686</cx:pt>
          <cx:pt idx="5396">22123</cx:pt>
          <cx:pt idx="5397">77001</cx:pt>
          <cx:pt idx="5398">74681</cx:pt>
          <cx:pt idx="5399">24735</cx:pt>
          <cx:pt idx="5400">77755</cx:pt>
          <cx:pt idx="5401">65650</cx:pt>
          <cx:pt idx="5402">63031</cx:pt>
          <cx:pt idx="5403">74590</cx:pt>
          <cx:pt idx="5404">55302</cx:pt>
          <cx:pt idx="5405">50825</cx:pt>
          <cx:pt idx="5406">38268</cx:pt>
          <cx:pt idx="5407">35436</cx:pt>
          <cx:pt idx="5408">61102</cx:pt>
          <cx:pt idx="5409">39745</cx:pt>
          <cx:pt idx="5410">76013</cx:pt>
          <cx:pt idx="5411">55699</cx:pt>
          <cx:pt idx="5412">2842</cx:pt>
          <cx:pt idx="5413">77503</cx:pt>
          <cx:pt idx="5414">5950</cx:pt>
          <cx:pt idx="5415">78677</cx:pt>
          <cx:pt idx="5416">71021</cx:pt>
          <cx:pt idx="5417">1415</cx:pt>
          <cx:pt idx="5418">5213</cx:pt>
          <cx:pt idx="5419">23232</cx:pt>
          <cx:pt idx="5420">85093</cx:pt>
          <cx:pt idx="5421">54937</cx:pt>
          <cx:pt idx="5422">17790</cx:pt>
          <cx:pt idx="5423">23993</cx:pt>
          <cx:pt idx="5424">96473</cx:pt>
          <cx:pt idx="5425">22654</cx:pt>
          <cx:pt idx="5426">46110</cx:pt>
          <cx:pt idx="5427">60079</cx:pt>
          <cx:pt idx="5428">63278</cx:pt>
          <cx:pt idx="5429">26174</cx:pt>
          <cx:pt idx="5430">75378</cx:pt>
          <cx:pt idx="5431">83457</cx:pt>
          <cx:pt idx="5432">91079</cx:pt>
          <cx:pt idx="5433">11270</cx:pt>
          <cx:pt idx="5434">56888</cx:pt>
          <cx:pt idx="5435">88087</cx:pt>
          <cx:pt idx="5436">70574</cx:pt>
          <cx:pt idx="5437">86096</cx:pt>
          <cx:pt idx="5438">51093</cx:pt>
          <cx:pt idx="5439">88896</cx:pt>
          <cx:pt idx="5440">67945</cx:pt>
          <cx:pt idx="5441">58484</cx:pt>
          <cx:pt idx="5442">21384</cx:pt>
          <cx:pt idx="5443">56306</cx:pt>
          <cx:pt idx="5444">82144</cx:pt>
          <cx:pt idx="5445">82828</cx:pt>
          <cx:pt idx="5446">62693</cx:pt>
          <cx:pt idx="5447">41540</cx:pt>
          <cx:pt idx="5448">3743</cx:pt>
          <cx:pt idx="5449">36526</cx:pt>
          <cx:pt idx="5450">5027</cx:pt>
          <cx:pt idx="5451">41333</cx:pt>
          <cx:pt idx="5452">63429</cx:pt>
          <cx:pt idx="5453">24504</cx:pt>
          <cx:pt idx="5454">52153</cx:pt>
          <cx:pt idx="5455">90837</cx:pt>
          <cx:pt idx="5456">42115</cx:pt>
          <cx:pt idx="5457">76851</cx:pt>
          <cx:pt idx="5458">51564</cx:pt>
          <cx:pt idx="5459">50302</cx:pt>
          <cx:pt idx="5460">19960</cx:pt>
          <cx:pt idx="5461">44878</cx:pt>
          <cx:pt idx="5462">71249</cx:pt>
          <cx:pt idx="5463">93501</cx:pt>
          <cx:pt idx="5464">79325</cx:pt>
          <cx:pt idx="5465">5439</cx:pt>
          <cx:pt idx="5466">68719</cx:pt>
          <cx:pt idx="5467">38600</cx:pt>
          <cx:pt idx="5468">22147</cx:pt>
          <cx:pt idx="5469">42657</cx:pt>
          <cx:pt idx="5470">67149</cx:pt>
          <cx:pt idx="5471">68790</cx:pt>
          <cx:pt idx="5472">7177</cx:pt>
          <cx:pt idx="5473">70229</cx:pt>
          <cx:pt idx="5474">43775</cx:pt>
          <cx:pt idx="5475">89749</cx:pt>
          <cx:pt idx="5476">46329</cx:pt>
          <cx:pt idx="5477">48303</cx:pt>
          <cx:pt idx="5478">41256</cx:pt>
          <cx:pt idx="5479">85388</cx:pt>
          <cx:pt idx="5480">14622</cx:pt>
          <cx:pt idx="5481">37532</cx:pt>
          <cx:pt idx="5482">49509</cx:pt>
          <cx:pt idx="5483">2090</cx:pt>
          <cx:pt idx="5484">30756</cx:pt>
          <cx:pt idx="5485">54920</cx:pt>
          <cx:pt idx="5486">42226</cx:pt>
          <cx:pt idx="5487">39556</cx:pt>
          <cx:pt idx="5488">95832</cx:pt>
          <cx:pt idx="5489">47217</cx:pt>
          <cx:pt idx="5490">71151</cx:pt>
          <cx:pt idx="5491">36419</cx:pt>
          <cx:pt idx="5492">16181</cx:pt>
          <cx:pt idx="5493">63637</cx:pt>
          <cx:pt idx="5494">23726</cx:pt>
          <cx:pt idx="5495">63556</cx:pt>
          <cx:pt idx="5496">23537</cx:pt>
          <cx:pt idx="5497">42487</cx:pt>
          <cx:pt idx="5498">6604</cx:pt>
          <cx:pt idx="5499">77654</cx:pt>
          <cx:pt idx="5500">76581</cx:pt>
          <cx:pt idx="5501">54308</cx:pt>
          <cx:pt idx="5502">40027</cx:pt>
          <cx:pt idx="5503">50726</cx:pt>
          <cx:pt idx="5504">24324</cx:pt>
          <cx:pt idx="5505">21527</cx:pt>
          <cx:pt idx="5506">64561</cx:pt>
          <cx:pt idx="5507">2418</cx:pt>
          <cx:pt idx="5508">82095</cx:pt>
          <cx:pt idx="5509">69583</cx:pt>
          <cx:pt idx="5510">23772</cx:pt>
          <cx:pt idx="5511">10144</cx:pt>
          <cx:pt idx="5512">44526</cx:pt>
          <cx:pt idx="5513">52402</cx:pt>
          <cx:pt idx="5514">13969</cx:pt>
          <cx:pt idx="5515">91546</cx:pt>
          <cx:pt idx="5516">13802</cx:pt>
          <cx:pt idx="5517">38047</cx:pt>
          <cx:pt idx="5518">36294</cx:pt>
          <cx:pt idx="5519">62097</cx:pt>
          <cx:pt idx="5520">92420</cx:pt>
          <cx:pt idx="5521">57993</cx:pt>
          <cx:pt idx="5522">24756</cx:pt>
          <cx:pt idx="5523">96610</cx:pt>
          <cx:pt idx="5524">88276</cx:pt>
          <cx:pt idx="5525">85400</cx:pt>
          <cx:pt idx="5526">36681</cx:pt>
          <cx:pt idx="5527">84524</cx:pt>
          <cx:pt idx="5528">72462</cx:pt>
          <cx:pt idx="5529">7774</cx:pt>
          <cx:pt idx="5530">98350</cx:pt>
          <cx:pt idx="5531">49148</cx:pt>
          <cx:pt idx="5532">84249</cx:pt>
          <cx:pt idx="5533">50287</cx:pt>
          <cx:pt idx="5534">65442</cx:pt>
          <cx:pt idx="5535">57496</cx:pt>
          <cx:pt idx="5536">16902</cx:pt>
          <cx:pt idx="5537">83294</cx:pt>
          <cx:pt idx="5538">42812</cx:pt>
          <cx:pt idx="5539">37354</cx:pt>
          <cx:pt idx="5540">54473</cx:pt>
          <cx:pt idx="5541">99824</cx:pt>
          <cx:pt idx="5542">60605</cx:pt>
          <cx:pt idx="5543">31737</cx:pt>
          <cx:pt idx="5544">18647</cx:pt>
          <cx:pt idx="5545">37833</cx:pt>
          <cx:pt idx="5546">27537</cx:pt>
          <cx:pt idx="5547">37896</cx:pt>
          <cx:pt idx="5548">42231</cx:pt>
          <cx:pt idx="5549">52210</cx:pt>
          <cx:pt idx="5550">83678</cx:pt>
          <cx:pt idx="5551">73323</cx:pt>
          <cx:pt idx="5552">36760</cx:pt>
          <cx:pt idx="5553">48320</cx:pt>
          <cx:pt idx="5554">97686</cx:pt>
          <cx:pt idx="5555">98665</cx:pt>
          <cx:pt idx="5556">2176</cx:pt>
          <cx:pt idx="5557">35977</cx:pt>
          <cx:pt idx="5558">94032</cx:pt>
          <cx:pt idx="5559">52310</cx:pt>
          <cx:pt idx="5560">4239</cx:pt>
          <cx:pt idx="5561">78962</cx:pt>
          <cx:pt idx="5562">18169</cx:pt>
          <cx:pt idx="5563">19572</cx:pt>
          <cx:pt idx="5564">4938</cx:pt>
          <cx:pt idx="5565">76950</cx:pt>
          <cx:pt idx="5566">2017</cx:pt>
          <cx:pt idx="5567">39122</cx:pt>
          <cx:pt idx="5568">68121</cx:pt>
          <cx:pt idx="5569">53427</cx:pt>
          <cx:pt idx="5570">17384</cx:pt>
          <cx:pt idx="5571">73766</cx:pt>
          <cx:pt idx="5572">87702</cx:pt>
          <cx:pt idx="5573">41843</cx:pt>
          <cx:pt idx="5574">72810</cx:pt>
          <cx:pt idx="5575">55977</cx:pt>
          <cx:pt idx="5576">49897</cx:pt>
          <cx:pt idx="5577">89133</cx:pt>
          <cx:pt idx="5578">53584</cx:pt>
          <cx:pt idx="5579">55509</cx:pt>
          <cx:pt idx="5580">23583</cx:pt>
          <cx:pt idx="5581">10158</cx:pt>
          <cx:pt idx="5582">6225</cx:pt>
          <cx:pt idx="5583">76707</cx:pt>
          <cx:pt idx="5584">52044</cx:pt>
          <cx:pt idx="5585">55483</cx:pt>
          <cx:pt idx="5586">36391</cx:pt>
          <cx:pt idx="5587">33445</cx:pt>
          <cx:pt idx="5588">10475</cx:pt>
          <cx:pt idx="5589">2713</cx:pt>
          <cx:pt idx="5590">54367</cx:pt>
          <cx:pt idx="5591">30060</cx:pt>
          <cx:pt idx="5592">2202</cx:pt>
          <cx:pt idx="5593">97066</cx:pt>
          <cx:pt idx="5594">50987</cx:pt>
          <cx:pt idx="5595">83282</cx:pt>
          <cx:pt idx="5596">44730</cx:pt>
          <cx:pt idx="5597">8690</cx:pt>
          <cx:pt idx="5598">12527</cx:pt>
          <cx:pt idx="5599">13152</cx:pt>
          <cx:pt idx="5600">51542</cx:pt>
          <cx:pt idx="5601">40276</cx:pt>
          <cx:pt idx="5602">50187</cx:pt>
          <cx:pt idx="5603">6366</cx:pt>
          <cx:pt idx="5604">92378</cx:pt>
          <cx:pt idx="5605">4076</cx:pt>
          <cx:pt idx="5606">79200</cx:pt>
          <cx:pt idx="5607">13851</cx:pt>
          <cx:pt idx="5608">96439</cx:pt>
          <cx:pt idx="5609">64941</cx:pt>
          <cx:pt idx="5610">68601</cx:pt>
          <cx:pt idx="5611">84440</cx:pt>
          <cx:pt idx="5612">97713</cx:pt>
          <cx:pt idx="5613">94328</cx:pt>
          <cx:pt idx="5614">29216</cx:pt>
          <cx:pt idx="5615">55524</cx:pt>
          <cx:pt idx="5616">16944</cx:pt>
          <cx:pt idx="5617">45996</cx:pt>
          <cx:pt idx="5618">56931</cx:pt>
          <cx:pt idx="5619">96923</cx:pt>
          <cx:pt idx="5620">75932</cx:pt>
          <cx:pt idx="5621">79823</cx:pt>
          <cx:pt idx="5622">57093</cx:pt>
          <cx:pt idx="5623">38225</cx:pt>
          <cx:pt idx="5624">57411</cx:pt>
          <cx:pt idx="5625">49891</cx:pt>
          <cx:pt idx="5626">71337</cx:pt>
          <cx:pt idx="5627">59865</cx:pt>
          <cx:pt idx="5628">86902</cx:pt>
          <cx:pt idx="5629">49735</cx:pt>
          <cx:pt idx="5630">73710</cx:pt>
          <cx:pt idx="5631">10343</cx:pt>
          <cx:pt idx="5632">66298</cx:pt>
          <cx:pt idx="5633">89000</cx:pt>
          <cx:pt idx="5634">76418</cx:pt>
          <cx:pt idx="5635">48445</cx:pt>
          <cx:pt idx="5636">22484</cx:pt>
          <cx:pt idx="5637">50062</cx:pt>
          <cx:pt idx="5638">74414</cx:pt>
          <cx:pt idx="5639">43374</cx:pt>
          <cx:pt idx="5640">6207</cx:pt>
          <cx:pt idx="5641">47365</cx:pt>
          <cx:pt idx="5642">46548</cx:pt>
          <cx:pt idx="5643">20776</cx:pt>
          <cx:pt idx="5644">97708</cx:pt>
          <cx:pt idx="5645">68740</cx:pt>
          <cx:pt idx="5646">91958</cx:pt>
          <cx:pt idx="5647">58496</cx:pt>
          <cx:pt idx="5648">52331</cx:pt>
          <cx:pt idx="5649">95689</cx:pt>
          <cx:pt idx="5650">42288</cx:pt>
          <cx:pt idx="5651">91680</cx:pt>
          <cx:pt idx="5652">60155</cx:pt>
          <cx:pt idx="5653">43006</cx:pt>
          <cx:pt idx="5654">29486</cx:pt>
          <cx:pt idx="5655">73138</cx:pt>
          <cx:pt idx="5656">34966</cx:pt>
          <cx:pt idx="5657">40614</cx:pt>
          <cx:pt idx="5658">88981</cx:pt>
          <cx:pt idx="5659">57636</cx:pt>
          <cx:pt idx="5660">8974</cx:pt>
          <cx:pt idx="5661">10789</cx:pt>
          <cx:pt idx="5662">1422</cx:pt>
          <cx:pt idx="5663">27359</cx:pt>
          <cx:pt idx="5664">22589</cx:pt>
          <cx:pt idx="5665">33034</cx:pt>
          <cx:pt idx="5666">92302</cx:pt>
          <cx:pt idx="5667">54702</cx:pt>
          <cx:pt idx="5668">74129</cx:pt>
          <cx:pt idx="5669">45742</cx:pt>
          <cx:pt idx="5670">53580</cx:pt>
          <cx:pt idx="5671">37001</cx:pt>
          <cx:pt idx="5672">67934</cx:pt>
          <cx:pt idx="5673">9139</cx:pt>
          <cx:pt idx="5674">6697</cx:pt>
          <cx:pt idx="5675">73057</cx:pt>
          <cx:pt idx="5676">90938</cx:pt>
          <cx:pt idx="5677">53979</cx:pt>
          <cx:pt idx="5678">34428</cx:pt>
          <cx:pt idx="5679">62860</cx:pt>
          <cx:pt idx="5680">88264</cx:pt>
          <cx:pt idx="5681">72695</cx:pt>
          <cx:pt idx="5682">37195</cx:pt>
          <cx:pt idx="5683">29874</cx:pt>
          <cx:pt idx="5684">35610</cx:pt>
          <cx:pt idx="5685">21635</cx:pt>
          <cx:pt idx="5686">9068</cx:pt>
          <cx:pt idx="5687">54729</cx:pt>
          <cx:pt idx="5688">16189</cx:pt>
          <cx:pt idx="5689">3565</cx:pt>
          <cx:pt idx="5690">13413</cx:pt>
          <cx:pt idx="5691">80531</cx:pt>
          <cx:pt idx="5692">26345</cx:pt>
          <cx:pt idx="5693">8228</cx:pt>
          <cx:pt idx="5694">14950</cx:pt>
          <cx:pt idx="5695">8011</cx:pt>
          <cx:pt idx="5696">62015</cx:pt>
          <cx:pt idx="5697">62790</cx:pt>
          <cx:pt idx="5698">31509</cx:pt>
          <cx:pt idx="5699">43777</cx:pt>
          <cx:pt idx="5700">52336</cx:pt>
          <cx:pt idx="5701">33112</cx:pt>
          <cx:pt idx="5702">76889</cx:pt>
          <cx:pt idx="5703">49591</cx:pt>
          <cx:pt idx="5704">91555</cx:pt>
          <cx:pt idx="5705">80672</cx:pt>
          <cx:pt idx="5706">13380</cx:pt>
          <cx:pt idx="5707">18310</cx:pt>
          <cx:pt idx="5708">38076</cx:pt>
          <cx:pt idx="5709">78339</cx:pt>
          <cx:pt idx="5710">22689</cx:pt>
          <cx:pt idx="5711">17924</cx:pt>
          <cx:pt idx="5712">65876</cx:pt>
          <cx:pt idx="5713">69114</cx:pt>
          <cx:pt idx="5714">62143</cx:pt>
          <cx:pt idx="5715">64224</cx:pt>
          <cx:pt idx="5716">11766</cx:pt>
          <cx:pt idx="5717">91018</cx:pt>
          <cx:pt idx="5718">11946</cx:pt>
          <cx:pt idx="5719">75033</cx:pt>
          <cx:pt idx="5720">25854</cx:pt>
          <cx:pt idx="5721">74230</cx:pt>
          <cx:pt idx="5722">80569</cx:pt>
          <cx:pt idx="5723">52165</cx:pt>
          <cx:pt idx="5724">2911</cx:pt>
          <cx:pt idx="5725">50604</cx:pt>
          <cx:pt idx="5726">46313</cx:pt>
          <cx:pt idx="5727">20569</cx:pt>
          <cx:pt idx="5728">16046</cx:pt>
          <cx:pt idx="5729">7937</cx:pt>
          <cx:pt idx="5730">66629</cx:pt>
          <cx:pt idx="5731">6903</cx:pt>
          <cx:pt idx="5732">98323</cx:pt>
          <cx:pt idx="5733">56646</cx:pt>
          <cx:pt idx="5734">65674</cx:pt>
          <cx:pt idx="5735">82821</cx:pt>
          <cx:pt idx="5736">88247</cx:pt>
          <cx:pt idx="5737">43460</cx:pt>
          <cx:pt idx="5738">30475</cx:pt>
          <cx:pt idx="5739">23471</cx:pt>
          <cx:pt idx="5740">99345</cx:pt>
          <cx:pt idx="5741">38036</cx:pt>
          <cx:pt idx="5742">88363</cx:pt>
          <cx:pt idx="5743">15721</cx:pt>
          <cx:pt idx="5744">14663</cx:pt>
          <cx:pt idx="5745">26307</cx:pt>
          <cx:pt idx="5746">64619</cx:pt>
          <cx:pt idx="5747">3866</cx:pt>
          <cx:pt idx="5748">76533</cx:pt>
          <cx:pt idx="5749">10435</cx:pt>
          <cx:pt idx="5750">82245</cx:pt>
          <cx:pt idx="5751">89217</cx:pt>
          <cx:pt idx="5752">42735</cx:pt>
          <cx:pt idx="5753">59506</cx:pt>
          <cx:pt idx="5754">78755</cx:pt>
          <cx:pt idx="5755">37559</cx:pt>
          <cx:pt idx="5756">40018</cx:pt>
          <cx:pt idx="5757">6905</cx:pt>
          <cx:pt idx="5758">12085</cx:pt>
          <cx:pt idx="5759">12913</cx:pt>
          <cx:pt idx="5760">99303</cx:pt>
          <cx:pt idx="5761">34628</cx:pt>
          <cx:pt idx="5762">92464</cx:pt>
          <cx:pt idx="5763">91023</cx:pt>
          <cx:pt idx="5764">68706</cx:pt>
          <cx:pt idx="5765">96147</cx:pt>
          <cx:pt idx="5766">40569</cx:pt>
          <cx:pt idx="5767">74044</cx:pt>
          <cx:pt idx="5768">33730</cx:pt>
          <cx:pt idx="5769">29273</cx:pt>
          <cx:pt idx="5770">91565</cx:pt>
          <cx:pt idx="5771">3066</cx:pt>
          <cx:pt idx="5772">49984</cx:pt>
          <cx:pt idx="5773">31394</cx:pt>
          <cx:pt idx="5774">59826</cx:pt>
          <cx:pt idx="5775">82817</cx:pt>
          <cx:pt idx="5776">69188</cx:pt>
          <cx:pt idx="5777">76058</cx:pt>
          <cx:pt idx="5778">67852</cx:pt>
          <cx:pt idx="5779">30997</cx:pt>
          <cx:pt idx="5780">43082</cx:pt>
          <cx:pt idx="5781">58903</cx:pt>
          <cx:pt idx="5782">88360</cx:pt>
          <cx:pt idx="5783">72798</cx:pt>
          <cx:pt idx="5784">28195</cx:pt>
          <cx:pt idx="5785">76734</cx:pt>
          <cx:pt idx="5786">76658</cx:pt>
          <cx:pt idx="5787">92429</cx:pt>
          <cx:pt idx="5788">28871</cx:pt>
          <cx:pt idx="5789">14941</cx:pt>
          <cx:pt idx="5790">9613</cx:pt>
          <cx:pt idx="5791">21099</cx:pt>
          <cx:pt idx="5792">9447</cx:pt>
          <cx:pt idx="5793">80863</cx:pt>
          <cx:pt idx="5794">22475</cx:pt>
          <cx:pt idx="5795">12503</cx:pt>
          <cx:pt idx="5796">1999</cx:pt>
          <cx:pt idx="5797">13431</cx:pt>
          <cx:pt idx="5798">69793</cx:pt>
          <cx:pt idx="5799">42952</cx:pt>
          <cx:pt idx="5800">45402</cx:pt>
          <cx:pt idx="5801">15834</cx:pt>
          <cx:pt idx="5802">63197</cx:pt>
          <cx:pt idx="5803">25857</cx:pt>
          <cx:pt idx="5804">64416</cx:pt>
          <cx:pt idx="5805">26938</cx:pt>
          <cx:pt idx="5806">54652</cx:pt>
          <cx:pt idx="5807">6223</cx:pt>
          <cx:pt idx="5808">75139</cx:pt>
          <cx:pt idx="5809">89261</cx:pt>
          <cx:pt idx="5810">3786</cx:pt>
          <cx:pt idx="5811">81456</cx:pt>
          <cx:pt idx="5812">82691</cx:pt>
          <cx:pt idx="5813">10110</cx:pt>
          <cx:pt idx="5814">77577</cx:pt>
          <cx:pt idx="5815">77394</cx:pt>
          <cx:pt idx="5816">47126</cx:pt>
          <cx:pt idx="5817">86508</cx:pt>
          <cx:pt idx="5818">37777</cx:pt>
          <cx:pt idx="5819">58247</cx:pt>
          <cx:pt idx="5820">86725</cx:pt>
          <cx:pt idx="5821">78003</cx:pt>
          <cx:pt idx="5822">54631</cx:pt>
          <cx:pt idx="5823">63220</cx:pt>
          <cx:pt idx="5824">70821</cx:pt>
          <cx:pt idx="5825">28210</cx:pt>
          <cx:pt idx="5826">83494</cx:pt>
          <cx:pt idx="5827">61143</cx:pt>
          <cx:pt idx="5828">54873</cx:pt>
          <cx:pt idx="5829">79161</cx:pt>
          <cx:pt idx="5830">75341</cx:pt>
          <cx:pt idx="5831">79154</cx:pt>
          <cx:pt idx="5832">41599</cx:pt>
          <cx:pt idx="5833">23122</cx:pt>
          <cx:pt idx="5834">61762</cx:pt>
          <cx:pt idx="5835">15965</cx:pt>
          <cx:pt idx="5836">56655</cx:pt>
          <cx:pt idx="5837">64399</cx:pt>
          <cx:pt idx="5838">35445</cx:pt>
          <cx:pt idx="5839">37309</cx:pt>
          <cx:pt idx="5840">60671</cx:pt>
          <cx:pt idx="5841">94308</cx:pt>
          <cx:pt idx="5842">15213</cx:pt>
          <cx:pt idx="5843">86950</cx:pt>
          <cx:pt idx="5844">41301</cx:pt>
          <cx:pt idx="5845">96781</cx:pt>
          <cx:pt idx="5846">38086</cx:pt>
          <cx:pt idx="5847">38276</cx:pt>
          <cx:pt idx="5848">19600</cx:pt>
          <cx:pt idx="5849">22579</cx:pt>
          <cx:pt idx="5850">76327</cx:pt>
          <cx:pt idx="5851">78680</cx:pt>
          <cx:pt idx="5852">2684</cx:pt>
          <cx:pt idx="5853">62188</cx:pt>
          <cx:pt idx="5854">56780</cx:pt>
          <cx:pt idx="5855">48114</cx:pt>
          <cx:pt idx="5856">15925</cx:pt>
          <cx:pt idx="5857">32149</cx:pt>
          <cx:pt idx="5858">19127</cx:pt>
          <cx:pt idx="5859">71092</cx:pt>
          <cx:pt idx="5860">33569</cx:pt>
          <cx:pt idx="5861">8521</cx:pt>
          <cx:pt idx="5862">3778</cx:pt>
          <cx:pt idx="5863">90391</cx:pt>
          <cx:pt idx="5864">59438</cx:pt>
          <cx:pt idx="5865">43722</cx:pt>
          <cx:pt idx="5866">3486</cx:pt>
          <cx:pt idx="5867">47435</cx:pt>
          <cx:pt idx="5868">88022</cx:pt>
          <cx:pt idx="5869">17409</cx:pt>
          <cx:pt idx="5870">37678</cx:pt>
          <cx:pt idx="5871">24440</cx:pt>
          <cx:pt idx="5872">59354</cx:pt>
          <cx:pt idx="5873">82645</cx:pt>
          <cx:pt idx="5874">29733</cx:pt>
          <cx:pt idx="5875">46227</cx:pt>
          <cx:pt idx="5876">33480</cx:pt>
          <cx:pt idx="5877">29192</cx:pt>
          <cx:pt idx="5878">80076</cx:pt>
          <cx:pt idx="5879">54682</cx:pt>
          <cx:pt idx="5880">75884</cx:pt>
          <cx:pt idx="5881">35838</cx:pt>
          <cx:pt idx="5882">55211</cx:pt>
          <cx:pt idx="5883">98962</cx:pt>
          <cx:pt idx="5884">40535</cx:pt>
          <cx:pt idx="5885">12253</cx:pt>
          <cx:pt idx="5886">45789</cx:pt>
          <cx:pt idx="5887">66948</cx:pt>
          <cx:pt idx="5888">63877</cx:pt>
          <cx:pt idx="5889">96779</cx:pt>
          <cx:pt idx="5890">31052</cx:pt>
          <cx:pt idx="5891">30411</cx:pt>
          <cx:pt idx="5892">61886</cx:pt>
          <cx:pt idx="5893">31458</cx:pt>
          <cx:pt idx="5894">60988</cx:pt>
          <cx:pt idx="5895">66337</cx:pt>
          <cx:pt idx="5896">70545</cx:pt>
          <cx:pt idx="5897">22361</cx:pt>
          <cx:pt idx="5898">23667</cx:pt>
          <cx:pt idx="5899">53111</cx:pt>
          <cx:pt idx="5900">1258</cx:pt>
          <cx:pt idx="5901">62324</cx:pt>
          <cx:pt idx="5902">70349</cx:pt>
          <cx:pt idx="5903">86358</cx:pt>
          <cx:pt idx="5904">6138</cx:pt>
          <cx:pt idx="5905">88772</cx:pt>
          <cx:pt idx="5906">46516</cx:pt>
          <cx:pt idx="5907">11948</cx:pt>
          <cx:pt idx="5908">10929</cx:pt>
          <cx:pt idx="5909">86570</cx:pt>
          <cx:pt idx="5910">19026</cx:pt>
          <cx:pt idx="5911">58567</cx:pt>
          <cx:pt idx="5912">50833</cx:pt>
          <cx:pt idx="5913">54785</cx:pt>
          <cx:pt idx="5914">91183</cx:pt>
          <cx:pt idx="5915">26447</cx:pt>
          <cx:pt idx="5916">60185</cx:pt>
          <cx:pt idx="5917">95263</cx:pt>
          <cx:pt idx="5918">65265</cx:pt>
          <cx:pt idx="5919">61897</cx:pt>
          <cx:pt idx="5920">68070</cx:pt>
          <cx:pt idx="5921">8444</cx:pt>
          <cx:pt idx="5922">90690</cx:pt>
          <cx:pt idx="5923">43137</cx:pt>
          <cx:pt idx="5924">91721</cx:pt>
          <cx:pt idx="5925">11284</cx:pt>
          <cx:pt idx="5926">26673</cx:pt>
          <cx:pt idx="5927">43570</cx:pt>
          <cx:pt idx="5928">73635</cx:pt>
          <cx:pt idx="5929">57627</cx:pt>
          <cx:pt idx="5930">23224</cx:pt>
          <cx:pt idx="5931">37374</cx:pt>
          <cx:pt idx="5932">55392</cx:pt>
          <cx:pt idx="5933">90779</cx:pt>
          <cx:pt idx="5934">73321</cx:pt>
          <cx:pt idx="5935">48889</cx:pt>
          <cx:pt idx="5936">75015</cx:pt>
          <cx:pt idx="5937">71577</cx:pt>
          <cx:pt idx="5938">11008</cx:pt>
          <cx:pt idx="5939">27136</cx:pt>
          <cx:pt idx="5940">38098</cx:pt>
          <cx:pt idx="5941">87971</cx:pt>
          <cx:pt idx="5942">81425</cx:pt>
          <cx:pt idx="5943">95249</cx:pt>
          <cx:pt idx="5944">84045</cx:pt>
          <cx:pt idx="5945">13900</cx:pt>
          <cx:pt idx="5946">97702</cx:pt>
          <cx:pt idx="5947">3766</cx:pt>
          <cx:pt idx="5948">60688</cx:pt>
          <cx:pt idx="5949">39254</cx:pt>
          <cx:pt idx="5950">13640</cx:pt>
          <cx:pt idx="5951">60745</cx:pt>
          <cx:pt idx="5952">81799</cx:pt>
          <cx:pt idx="5953">69326</cx:pt>
          <cx:pt idx="5954">15320</cx:pt>
          <cx:pt idx="5955">64387</cx:pt>
          <cx:pt idx="5956">50136</cx:pt>
          <cx:pt idx="5957">25317</cx:pt>
          <cx:pt idx="5958">30838</cx:pt>
          <cx:pt idx="5959">64766</cx:pt>
          <cx:pt idx="5960">42169</cx:pt>
          <cx:pt idx="5961">38217</cx:pt>
          <cx:pt idx="5962">47799</cx:pt>
          <cx:pt idx="5963">77943</cx:pt>
          <cx:pt idx="5964">59797</cx:pt>
          <cx:pt idx="5965">34478</cx:pt>
          <cx:pt idx="5966">80272</cx:pt>
          <cx:pt idx="5967">60250</cx:pt>
          <cx:pt idx="5968">2347</cx:pt>
          <cx:pt idx="5969">18410</cx:pt>
          <cx:pt idx="5970">57825</cx:pt>
          <cx:pt idx="5971">57773</cx:pt>
          <cx:pt idx="5972">67143</cx:pt>
          <cx:pt idx="5973">37109</cx:pt>
          <cx:pt idx="5974">81692</cx:pt>
          <cx:pt idx="5975">27534</cx:pt>
          <cx:pt idx="5976">5895</cx:pt>
          <cx:pt idx="5977">56175</cx:pt>
          <cx:pt idx="5978">43164</cx:pt>
          <cx:pt idx="5979">81869</cx:pt>
          <cx:pt idx="5980">86270</cx:pt>
          <cx:pt idx="5981">41087</cx:pt>
          <cx:pt idx="5982">17524</cx:pt>
          <cx:pt idx="5983">48728</cx:pt>
          <cx:pt idx="5984">96709</cx:pt>
          <cx:pt idx="5985">60897</cx:pt>
          <cx:pt idx="5986">54623</cx:pt>
          <cx:pt idx="5987">50461</cx:pt>
          <cx:pt idx="5988">83704</cx:pt>
          <cx:pt idx="5989">21824</cx:pt>
          <cx:pt idx="5990">99617</cx:pt>
          <cx:pt idx="5991">98334</cx:pt>
          <cx:pt idx="5992">3819</cx:pt>
          <cx:pt idx="5993">70766</cx:pt>
          <cx:pt idx="5994">51254</cx:pt>
          <cx:pt idx="5995">96194</cx:pt>
          <cx:pt idx="5996">11757</cx:pt>
          <cx:pt idx="5997">77879</cx:pt>
          <cx:pt idx="5998">19664</cx:pt>
          <cx:pt idx="5999">14452</cx:pt>
          <cx:pt idx="6000">38517</cx:pt>
          <cx:pt idx="6001">28134</cx:pt>
          <cx:pt idx="6002">33139</cx:pt>
          <cx:pt idx="6003">4981</cx:pt>
          <cx:pt idx="6004">17266</cx:pt>
          <cx:pt idx="6005">65891</cx:pt>
          <cx:pt idx="6006">77830</cx:pt>
          <cx:pt idx="6007">47739</cx:pt>
          <cx:pt idx="6008">84096</cx:pt>
          <cx:pt idx="6009">99397</cx:pt>
          <cx:pt idx="6010">29769</cx:pt>
          <cx:pt idx="6011">58049</cx:pt>
          <cx:pt idx="6012">33907</cx:pt>
          <cx:pt idx="6013">52322</cx:pt>
          <cx:pt idx="6014">42224</cx:pt>
          <cx:pt idx="6015">4665</cx:pt>
          <cx:pt idx="6016">23966</cx:pt>
          <cx:pt idx="6017">93138</cx:pt>
          <cx:pt idx="6018">19763</cx:pt>
          <cx:pt idx="6019">59744</cx:pt>
          <cx:pt idx="6020">51564</cx:pt>
          <cx:pt idx="6021">61824</cx:pt>
          <cx:pt idx="6022">99745</cx:pt>
          <cx:pt idx="6023">81434</cx:pt>
          <cx:pt idx="6024">86399</cx:pt>
          <cx:pt idx="6025">95521</cx:pt>
          <cx:pt idx="6026">1022</cx:pt>
          <cx:pt idx="6027">25843</cx:pt>
          <cx:pt idx="6028">77827</cx:pt>
          <cx:pt idx="6029">26211</cx:pt>
          <cx:pt idx="6030">81574</cx:pt>
          <cx:pt idx="6031">13696</cx:pt>
          <cx:pt idx="6032">5841</cx:pt>
          <cx:pt idx="6033">7439</cx:pt>
          <cx:pt idx="6034">81259</cx:pt>
          <cx:pt idx="6035">27760</cx:pt>
          <cx:pt idx="6036">52925</cx:pt>
          <cx:pt idx="6037">91040</cx:pt>
          <cx:pt idx="6038">58832</cx:pt>
          <cx:pt idx="6039">91620</cx:pt>
          <cx:pt idx="6040">90339</cx:pt>
          <cx:pt idx="6041">95073</cx:pt>
          <cx:pt idx="6042">6425</cx:pt>
          <cx:pt idx="6043">22922</cx:pt>
          <cx:pt idx="6044">76995</cx:pt>
          <cx:pt idx="6045">80943</cx:pt>
          <cx:pt idx="6046">51820</cx:pt>
          <cx:pt idx="6047">1524</cx:pt>
          <cx:pt idx="6048">3843</cx:pt>
          <cx:pt idx="6049">52653</cx:pt>
          <cx:pt idx="6050">18127</cx:pt>
          <cx:pt idx="6051">38840</cx:pt>
          <cx:pt idx="6052">23496</cx:pt>
          <cx:pt idx="6053">43528</cx:pt>
          <cx:pt idx="6054">67819</cx:pt>
          <cx:pt idx="6055">41010</cx:pt>
          <cx:pt idx="6056">6846</cx:pt>
          <cx:pt idx="6057">45873</cx:pt>
          <cx:pt idx="6058">41022</cx:pt>
          <cx:pt idx="6059">57779</cx:pt>
          <cx:pt idx="6060">37657</cx:pt>
          <cx:pt idx="6061">89013</cx:pt>
          <cx:pt idx="6062">56513</cx:pt>
          <cx:pt idx="6063">10523</cx:pt>
          <cx:pt idx="6064">43943</cx:pt>
          <cx:pt idx="6065">42322</cx:pt>
          <cx:pt idx="6066">5161</cx:pt>
          <cx:pt idx="6067">94223</cx:pt>
          <cx:pt idx="6068">10106</cx:pt>
          <cx:pt idx="6069">73584</cx:pt>
          <cx:pt idx="6070">8869</cx:pt>
          <cx:pt idx="6071">47082</cx:pt>
          <cx:pt idx="6072">1676</cx:pt>
          <cx:pt idx="6073">48922</cx:pt>
          <cx:pt idx="6074">98059</cx:pt>
          <cx:pt idx="6075">36405</cx:pt>
          <cx:pt idx="6076">14144</cx:pt>
          <cx:pt idx="6077">93867</cx:pt>
          <cx:pt idx="6078">77203</cx:pt>
          <cx:pt idx="6079">82653</cx:pt>
          <cx:pt idx="6080">71106</cx:pt>
          <cx:pt idx="6081">29833</cx:pt>
          <cx:pt idx="6082">29013</cx:pt>
          <cx:pt idx="6083">76929</cx:pt>
          <cx:pt idx="6084">71543</cx:pt>
          <cx:pt idx="6085">22471</cx:pt>
          <cx:pt idx="6086">95811</cx:pt>
          <cx:pt idx="6087">21669</cx:pt>
          <cx:pt idx="6088">6240</cx:pt>
          <cx:pt idx="6089">77250</cx:pt>
          <cx:pt idx="6090">6135</cx:pt>
          <cx:pt idx="6091">29420</cx:pt>
          <cx:pt idx="6092">10172</cx:pt>
          <cx:pt idx="6093">6685</cx:pt>
          <cx:pt idx="6094">19722</cx:pt>
          <cx:pt idx="6095">53848</cx:pt>
          <cx:pt idx="6096">62141</cx:pt>
          <cx:pt idx="6097">45743</cx:pt>
          <cx:pt idx="6098">49061</cx:pt>
          <cx:pt idx="6099">47131</cx:pt>
          <cx:pt idx="6100">65192</cx:pt>
          <cx:pt idx="6101">47344</cx:pt>
          <cx:pt idx="6102">1710</cx:pt>
          <cx:pt idx="6103">95656</cx:pt>
          <cx:pt idx="6104">84347</cx:pt>
          <cx:pt idx="6105">48346</cx:pt>
          <cx:pt idx="6106">73261</cx:pt>
          <cx:pt idx="6107">34216</cx:pt>
          <cx:pt idx="6108">99800</cx:pt>
          <cx:pt idx="6109">64990</cx:pt>
          <cx:pt idx="6110">83047</cx:pt>
          <cx:pt idx="6111">73568</cx:pt>
          <cx:pt idx="6112">55559</cx:pt>
          <cx:pt idx="6113">53737</cx:pt>
          <cx:pt idx="6114">96448</cx:pt>
          <cx:pt idx="6115">5425</cx:pt>
          <cx:pt idx="6116">3786</cx:pt>
          <cx:pt idx="6117">46585</cx:pt>
          <cx:pt idx="6118">73890</cx:pt>
          <cx:pt idx="6119">62098</cx:pt>
          <cx:pt idx="6120">68941</cx:pt>
          <cx:pt idx="6121">38755</cx:pt>
          <cx:pt idx="6122">80793</cx:pt>
          <cx:pt idx="6123">23077</cx:pt>
          <cx:pt idx="6124">66220</cx:pt>
          <cx:pt idx="6125">8647</cx:pt>
          <cx:pt idx="6126">35926</cx:pt>
          <cx:pt idx="6127">62571</cx:pt>
          <cx:pt idx="6128">44931</cx:pt>
          <cx:pt idx="6129">46436</cx:pt>
          <cx:pt idx="6130">77767</cx:pt>
          <cx:pt idx="6131">92750</cx:pt>
          <cx:pt idx="6132">29415</cx:pt>
          <cx:pt idx="6133">34097</cx:pt>
          <cx:pt idx="6134">13397</cx:pt>
          <cx:pt idx="6135">84025</cx:pt>
          <cx:pt idx="6136">61988</cx:pt>
          <cx:pt idx="6137">49658</cx:pt>
          <cx:pt idx="6138">75624</cx:pt>
          <cx:pt idx="6139">3045</cx:pt>
          <cx:pt idx="6140">79897</cx:pt>
          <cx:pt idx="6141">76938</cx:pt>
          <cx:pt idx="6142">32705</cx:pt>
          <cx:pt idx="6143">87482</cx:pt>
          <cx:pt idx="6144">71496</cx:pt>
          <cx:pt idx="6145">35976</cx:pt>
          <cx:pt idx="6146">62619</cx:pt>
          <cx:pt idx="6147">63058</cx:pt>
          <cx:pt idx="6148">3013</cx:pt>
          <cx:pt idx="6149">22789</cx:pt>
          <cx:pt idx="6150">72229</cx:pt>
          <cx:pt idx="6151">24540</cx:pt>
          <cx:pt idx="6152">45367</cx:pt>
          <cx:pt idx="6153">7645</cx:pt>
          <cx:pt idx="6154">22482</cx:pt>
          <cx:pt idx="6155">6017</cx:pt>
          <cx:pt idx="6156">98373</cx:pt>
          <cx:pt idx="6157">4925</cx:pt>
          <cx:pt idx="6158">35734</cx:pt>
          <cx:pt idx="6159">15319</cx:pt>
          <cx:pt idx="6160">43076</cx:pt>
          <cx:pt idx="6161">88147</cx:pt>
          <cx:pt idx="6162">15072</cx:pt>
          <cx:pt idx="6163">41763</cx:pt>
          <cx:pt idx="6164">71558</cx:pt>
          <cx:pt idx="6165">36764</cx:pt>
          <cx:pt idx="6166">74316</cx:pt>
          <cx:pt idx="6167">4376</cx:pt>
          <cx:pt idx="6168">67126</cx:pt>
          <cx:pt idx="6169">35627</cx:pt>
          <cx:pt idx="6170">28310</cx:pt>
          <cx:pt idx="6171">40007</cx:pt>
          <cx:pt idx="6172">97461</cx:pt>
          <cx:pt idx="6173">37863</cx:pt>
          <cx:pt idx="6174">88714</cx:pt>
          <cx:pt idx="6175">19741</cx:pt>
          <cx:pt idx="6176">85888</cx:pt>
          <cx:pt idx="6177">92695</cx:pt>
          <cx:pt idx="6178">58653</cx:pt>
          <cx:pt idx="6179">25411</cx:pt>
          <cx:pt idx="6180">67873</cx:pt>
          <cx:pt idx="6181">60368</cx:pt>
          <cx:pt idx="6182">28163</cx:pt>
          <cx:pt idx="6183">91232</cx:pt>
          <cx:pt idx="6184">69763</cx:pt>
          <cx:pt idx="6185">12304</cx:pt>
          <cx:pt idx="6186">65532</cx:pt>
          <cx:pt idx="6187">78054</cx:pt>
          <cx:pt idx="6188">12522</cx:pt>
          <cx:pt idx="6189">23037</cx:pt>
          <cx:pt idx="6190">83048</cx:pt>
          <cx:pt idx="6191">80942</cx:pt>
          <cx:pt idx="6192">70449</cx:pt>
          <cx:pt idx="6193">79879</cx:pt>
          <cx:pt idx="6194">89230</cx:pt>
          <cx:pt idx="6195">40520</cx:pt>
          <cx:pt idx="6196">44362</cx:pt>
          <cx:pt idx="6197">40211</cx:pt>
          <cx:pt idx="6198">65455</cx:pt>
          <cx:pt idx="6199">40800</cx:pt>
          <cx:pt idx="6200">94090</cx:pt>
          <cx:pt idx="6201">12614</cx:pt>
          <cx:pt idx="6202">39551</cx:pt>
          <cx:pt idx="6203">14813</cx:pt>
          <cx:pt idx="6204">43296</cx:pt>
          <cx:pt idx="6205">94382</cx:pt>
          <cx:pt idx="6206">75669</cx:pt>
          <cx:pt idx="6207">46391</cx:pt>
          <cx:pt idx="6208">5719</cx:pt>
          <cx:pt idx="6209">33148</cx:pt>
          <cx:pt idx="6210">13432</cx:pt>
          <cx:pt idx="6211">31537</cx:pt>
          <cx:pt idx="6212">28807</cx:pt>
          <cx:pt idx="6213">12823</cx:pt>
          <cx:pt idx="6214">7562</cx:pt>
          <cx:pt idx="6215">39347</cx:pt>
          <cx:pt idx="6216">90092</cx:pt>
          <cx:pt idx="6217">92668</cx:pt>
          <cx:pt idx="6218">88402</cx:pt>
          <cx:pt idx="6219">90724</cx:pt>
          <cx:pt idx="6220">18040</cx:pt>
          <cx:pt idx="6221">44858</cx:pt>
          <cx:pt idx="6222">8149</cx:pt>
          <cx:pt idx="6223">39748</cx:pt>
          <cx:pt idx="6224">9877</cx:pt>
          <cx:pt idx="6225">71235</cx:pt>
          <cx:pt idx="6226">98424</cx:pt>
          <cx:pt idx="6227">4243</cx:pt>
          <cx:pt idx="6228">36156</cx:pt>
          <cx:pt idx="6229">73640</cx:pt>
          <cx:pt idx="6230">17631</cx:pt>
          <cx:pt idx="6231">48959</cx:pt>
          <cx:pt idx="6232">72651</cx:pt>
          <cx:pt idx="6233">97293</cx:pt>
          <cx:pt idx="6234">5280</cx:pt>
          <cx:pt idx="6235">84530</cx:pt>
          <cx:pt idx="6236">64888</cx:pt>
          <cx:pt idx="6237">33458</cx:pt>
          <cx:pt idx="6238">73859</cx:pt>
          <cx:pt idx="6239">32102</cx:pt>
          <cx:pt idx="6240">57786</cx:pt>
          <cx:pt idx="6241">21177</cx:pt>
          <cx:pt idx="6242">4846</cx:pt>
          <cx:pt idx="6243">84360</cx:pt>
          <cx:pt idx="6244">75404</cx:pt>
          <cx:pt idx="6245">71906</cx:pt>
          <cx:pt idx="6246">88244</cx:pt>
          <cx:pt idx="6247">84631</cx:pt>
          <cx:pt idx="6248">59948</cx:pt>
          <cx:pt idx="6249">73242</cx:pt>
          <cx:pt idx="6250">78284</cx:pt>
          <cx:pt idx="6251">40759</cx:pt>
          <cx:pt idx="6252">55597</cx:pt>
          <cx:pt idx="6253">76013</cx:pt>
          <cx:pt idx="6254">30207</cx:pt>
          <cx:pt idx="6255">7394</cx:pt>
          <cx:pt idx="6256">91112</cx:pt>
          <cx:pt idx="6257">57823</cx:pt>
          <cx:pt idx="6258">7239</cx:pt>
          <cx:pt idx="6259">54973</cx:pt>
          <cx:pt idx="6260">68698</cx:pt>
          <cx:pt idx="6261">32801</cx:pt>
          <cx:pt idx="6262">48568</cx:pt>
          <cx:pt idx="6263">82325</cx:pt>
          <cx:pt idx="6264">97038</cx:pt>
          <cx:pt idx="6265">72434</cx:pt>
          <cx:pt idx="6266">22161</cx:pt>
          <cx:pt idx="6267">10759</cx:pt>
          <cx:pt idx="6268">33189</cx:pt>
          <cx:pt idx="6269">7867</cx:pt>
          <cx:pt idx="6270">54630</cx:pt>
          <cx:pt idx="6271">15033</cx:pt>
          <cx:pt idx="6272">1027</cx:pt>
          <cx:pt idx="6273">43552</cx:pt>
          <cx:pt idx="6274">26094</cx:pt>
          <cx:pt idx="6275">83823</cx:pt>
          <cx:pt idx="6276">2249</cx:pt>
          <cx:pt idx="6277">56613</cx:pt>
          <cx:pt idx="6278">72516</cx:pt>
          <cx:pt idx="6279">91106</cx:pt>
          <cx:pt idx="6280">50920</cx:pt>
          <cx:pt idx="6281">41249</cx:pt>
          <cx:pt idx="6282">41967</cx:pt>
          <cx:pt idx="6283">52881</cx:pt>
          <cx:pt idx="6284">10400</cx:pt>
          <cx:pt idx="6285">13658</cx:pt>
          <cx:pt idx="6286">45800</cx:pt>
          <cx:pt idx="6287">66299</cx:pt>
          <cx:pt idx="6288">76257</cx:pt>
          <cx:pt idx="6289">9239</cx:pt>
          <cx:pt idx="6290">24611</cx:pt>
          <cx:pt idx="6291">33063</cx:pt>
          <cx:pt idx="6292">56818</cx:pt>
          <cx:pt idx="6293">83249</cx:pt>
          <cx:pt idx="6294">81440</cx:pt>
          <cx:pt idx="6295">19001</cx:pt>
          <cx:pt idx="6296">54297</cx:pt>
          <cx:pt idx="6297">15605</cx:pt>
          <cx:pt idx="6298">79647</cx:pt>
          <cx:pt idx="6299">45687</cx:pt>
          <cx:pt idx="6300">96469</cx:pt>
          <cx:pt idx="6301">76769</cx:pt>
          <cx:pt idx="6302">65430</cx:pt>
          <cx:pt idx="6303">37637</cx:pt>
          <cx:pt idx="6304">39190</cx:pt>
          <cx:pt idx="6305">24547</cx:pt>
          <cx:pt idx="6306">53272</cx:pt>
          <cx:pt idx="6307">30754</cx:pt>
          <cx:pt idx="6308">15538</cx:pt>
          <cx:pt idx="6309">91005</cx:pt>
          <cx:pt idx="6310">76171</cx:pt>
          <cx:pt idx="6311">47499</cx:pt>
          <cx:pt idx="6312">67655</cx:pt>
          <cx:pt idx="6313">89188</cx:pt>
          <cx:pt idx="6314">56937</cx:pt>
          <cx:pt idx="6315">23516</cx:pt>
          <cx:pt idx="6316">81497</cx:pt>
          <cx:pt idx="6317">73705</cx:pt>
          <cx:pt idx="6318">11292</cx:pt>
          <cx:pt idx="6319">32743</cx:pt>
          <cx:pt idx="6320">59616</cx:pt>
          <cx:pt idx="6321">13347</cx:pt>
          <cx:pt idx="6322">36348</cx:pt>
          <cx:pt idx="6323">42654</cx:pt>
          <cx:pt idx="6324">90203</cx:pt>
          <cx:pt idx="6325">70239</cx:pt>
          <cx:pt idx="6326">14810</cx:pt>
          <cx:pt idx="6327">66540</cx:pt>
          <cx:pt idx="6328">98070</cx:pt>
          <cx:pt idx="6329">11124</cx:pt>
          <cx:pt idx="6330">18428</cx:pt>
          <cx:pt idx="6331">13714</cx:pt>
          <cx:pt idx="6332">25850</cx:pt>
          <cx:pt idx="6333">78918</cx:pt>
          <cx:pt idx="6334">40759</cx:pt>
          <cx:pt idx="6335">52645</cx:pt>
          <cx:pt idx="6336">67602</cx:pt>
          <cx:pt idx="6337">1282</cx:pt>
          <cx:pt idx="6338">93852</cx:pt>
          <cx:pt idx="6339">40692</cx:pt>
          <cx:pt idx="6340">24829</cx:pt>
          <cx:pt idx="6341">16168</cx:pt>
          <cx:pt idx="6342">60454</cx:pt>
          <cx:pt idx="6343">70137</cx:pt>
          <cx:pt idx="6344">15998</cx:pt>
          <cx:pt idx="6345">30567</cx:pt>
          <cx:pt idx="6346">31784</cx:pt>
          <cx:pt idx="6347">16146</cx:pt>
          <cx:pt idx="6348">49047</cx:pt>
          <cx:pt idx="6349">86931</cx:pt>
          <cx:pt idx="6350">12777</cx:pt>
          <cx:pt idx="6351">63025</cx:pt>
          <cx:pt idx="6352">80132</cx:pt>
          <cx:pt idx="6353">66395</cx:pt>
          <cx:pt idx="6354">96192</cx:pt>
          <cx:pt idx="6355">24321</cx:pt>
          <cx:pt idx="6356">51887</cx:pt>
          <cx:pt idx="6357">3733</cx:pt>
          <cx:pt idx="6358">72534</cx:pt>
          <cx:pt idx="6359">66288</cx:pt>
          <cx:pt idx="6360">82115</cx:pt>
          <cx:pt idx="6361">65881</cx:pt>
          <cx:pt idx="6362">85386</cx:pt>
          <cx:pt idx="6363">10527</cx:pt>
          <cx:pt idx="6364">88305</cx:pt>
          <cx:pt idx="6365">92225</cx:pt>
          <cx:pt idx="6366">32807</cx:pt>
          <cx:pt idx="6367">28028</cx:pt>
          <cx:pt idx="6368">45999</cx:pt>
          <cx:pt idx="6369">52985</cx:pt>
          <cx:pt idx="6370">86944</cx:pt>
          <cx:pt idx="6371">19525</cx:pt>
          <cx:pt idx="6372">40852</cx:pt>
          <cx:pt idx="6373">14881</cx:pt>
          <cx:pt idx="6374">6949</cx:pt>
          <cx:pt idx="6375">35111</cx:pt>
          <cx:pt idx="6376">12081</cx:pt>
          <cx:pt idx="6377">36774</cx:pt>
          <cx:pt idx="6378">95509</cx:pt>
          <cx:pt idx="6379">72425</cx:pt>
          <cx:pt idx="6380">3183</cx:pt>
          <cx:pt idx="6381">20389</cx:pt>
          <cx:pt idx="6382">13109</cx:pt>
          <cx:pt idx="6383">91531</cx:pt>
          <cx:pt idx="6384">96738</cx:pt>
          <cx:pt idx="6385">35998</cx:pt>
          <cx:pt idx="6386">93726</cx:pt>
          <cx:pt idx="6387">95140</cx:pt>
          <cx:pt idx="6388">41408</cx:pt>
          <cx:pt idx="6389">56962</cx:pt>
          <cx:pt idx="6390">77565</cx:pt>
          <cx:pt idx="6391">92403</cx:pt>
          <cx:pt idx="6392">11580</cx:pt>
          <cx:pt idx="6393">80811</cx:pt>
          <cx:pt idx="6394">62722</cx:pt>
          <cx:pt idx="6395">18892</cx:pt>
          <cx:pt idx="6396">7677</cx:pt>
          <cx:pt idx="6397">44771</cx:pt>
          <cx:pt idx="6398">80150</cx:pt>
          <cx:pt idx="6399">5779</cx:pt>
          <cx:pt idx="6400">51692</cx:pt>
          <cx:pt idx="6401">66637</cx:pt>
          <cx:pt idx="6402">94111</cx:pt>
          <cx:pt idx="6403">5060</cx:pt>
          <cx:pt idx="6404">71820</cx:pt>
          <cx:pt idx="6405">26938</cx:pt>
          <cx:pt idx="6406">76349</cx:pt>
          <cx:pt idx="6407">4671</cx:pt>
          <cx:pt idx="6408">24715</cx:pt>
          <cx:pt idx="6409">45460</cx:pt>
          <cx:pt idx="6410">91750</cx:pt>
          <cx:pt idx="6411">35569</cx:pt>
          <cx:pt idx="6412">96769</cx:pt>
          <cx:pt idx="6413">14743</cx:pt>
          <cx:pt idx="6414">77512</cx:pt>
          <cx:pt idx="6415">48927</cx:pt>
          <cx:pt idx="6416">97065</cx:pt>
          <cx:pt idx="6417">75118</cx:pt>
          <cx:pt idx="6418">6268</cx:pt>
          <cx:pt idx="6419">89311</cx:pt>
          <cx:pt idx="6420">22738</cx:pt>
          <cx:pt idx="6421">66607</cx:pt>
          <cx:pt idx="6422">30964</cx:pt>
          <cx:pt idx="6423">39650</cx:pt>
          <cx:pt idx="6424">63605</cx:pt>
          <cx:pt idx="6425">88348</cx:pt>
          <cx:pt idx="6426">77249</cx:pt>
          <cx:pt idx="6427">90088</cx:pt>
          <cx:pt idx="6428">50595</cx:pt>
          <cx:pt idx="6429">66946</cx:pt>
          <cx:pt idx="6430">14774</cx:pt>
          <cx:pt idx="6431">31427</cx:pt>
          <cx:pt idx="6432">49255</cx:pt>
          <cx:pt idx="6433">96408</cx:pt>
          <cx:pt idx="6434">80114</cx:pt>
          <cx:pt idx="6435">99182</cx:pt>
          <cx:pt idx="6436">28495</cx:pt>
          <cx:pt idx="6437">56274</cx:pt>
          <cx:pt idx="6438">55832</cx:pt>
          <cx:pt idx="6439">17739</cx:pt>
          <cx:pt idx="6440">15455</cx:pt>
          <cx:pt idx="6441">22195</cx:pt>
          <cx:pt idx="6442">25541</cx:pt>
          <cx:pt idx="6443">47975</cx:pt>
          <cx:pt idx="6444">80321</cx:pt>
          <cx:pt idx="6445">60566</cx:pt>
          <cx:pt idx="6446">4832</cx:pt>
          <cx:pt idx="6447">9509</cx:pt>
          <cx:pt idx="6448">61668</cx:pt>
          <cx:pt idx="6449">24253</cx:pt>
          <cx:pt idx="6450">21426</cx:pt>
          <cx:pt idx="6451">74831</cx:pt>
          <cx:pt idx="6452">54528</cx:pt>
          <cx:pt idx="6453">87106</cx:pt>
          <cx:pt idx="6454">93276</cx:pt>
          <cx:pt idx="6455">7574</cx:pt>
          <cx:pt idx="6456">73254</cx:pt>
          <cx:pt idx="6457">23808</cx:pt>
          <cx:pt idx="6458">97566</cx:pt>
          <cx:pt idx="6459">8293</cx:pt>
          <cx:pt idx="6460">77991</cx:pt>
          <cx:pt idx="6461">42428</cx:pt>
          <cx:pt idx="6462">94835</cx:pt>
          <cx:pt idx="6463">96288</cx:pt>
          <cx:pt idx="6464">65617</cx:pt>
          <cx:pt idx="6465">58002</cx:pt>
          <cx:pt idx="6466">78083</cx:pt>
          <cx:pt idx="6467">17062</cx:pt>
          <cx:pt idx="6468">94500</cx:pt>
          <cx:pt idx="6469">16175</cx:pt>
          <cx:pt idx="6470">19290</cx:pt>
          <cx:pt idx="6471">14042</cx:pt>
          <cx:pt idx="6472">16716</cx:pt>
          <cx:pt idx="6473">17749</cx:pt>
          <cx:pt idx="6474">91384</cx:pt>
          <cx:pt idx="6475">98060</cx:pt>
          <cx:pt idx="6476">94561</cx:pt>
          <cx:pt idx="6477">18307</cx:pt>
          <cx:pt idx="6478">41190</cx:pt>
          <cx:pt idx="6479">63663</cx:pt>
          <cx:pt idx="6480">93876</cx:pt>
          <cx:pt idx="6481">21921</cx:pt>
          <cx:pt idx="6482">77116</cx:pt>
          <cx:pt idx="6483">17999</cx:pt>
          <cx:pt idx="6484">48457</cx:pt>
          <cx:pt idx="6485">56446</cx:pt>
          <cx:pt idx="6486">18068</cx:pt>
          <cx:pt idx="6487">2050</cx:pt>
          <cx:pt idx="6488">11129</cx:pt>
          <cx:pt idx="6489">98352</cx:pt>
          <cx:pt idx="6490">11292</cx:pt>
          <cx:pt idx="6491">32638</cx:pt>
          <cx:pt idx="6492">59708</cx:pt>
          <cx:pt idx="6493">71841</cx:pt>
          <cx:pt idx="6494">37753</cx:pt>
          <cx:pt idx="6495">31676</cx:pt>
          <cx:pt idx="6496">89012</cx:pt>
          <cx:pt idx="6497">20400</cx:pt>
          <cx:pt idx="6498">22162</cx:pt>
          <cx:pt idx="6499">95835</cx:pt>
          <cx:pt idx="6500">29981</cx:pt>
          <cx:pt idx="6501">46681</cx:pt>
          <cx:pt idx="6502">7906</cx:pt>
          <cx:pt idx="6503">84568</cx:pt>
          <cx:pt idx="6504">5828</cx:pt>
          <cx:pt idx="6505">3720</cx:pt>
          <cx:pt idx="6506">34032</cx:pt>
          <cx:pt idx="6507">63619</cx:pt>
          <cx:pt idx="6508">10952</cx:pt>
          <cx:pt idx="6509">65393</cx:pt>
          <cx:pt idx="6510">39891</cx:pt>
          <cx:pt idx="6511">54083</cx:pt>
          <cx:pt idx="6512">76633</cx:pt>
          <cx:pt idx="6513">38724</cx:pt>
          <cx:pt idx="6514">22471</cx:pt>
          <cx:pt idx="6515">60292</cx:pt>
          <cx:pt idx="6516">55980</cx:pt>
          <cx:pt idx="6517">27608</cx:pt>
          <cx:pt idx="6518">32700</cx:pt>
          <cx:pt idx="6519">97989</cx:pt>
          <cx:pt idx="6520">55349</cx:pt>
          <cx:pt idx="6521">6160</cx:pt>
          <cx:pt idx="6522">31096</cx:pt>
          <cx:pt idx="6523">88127</cx:pt>
          <cx:pt idx="6524">26653</cx:pt>
          <cx:pt idx="6525">50528</cx:pt>
          <cx:pt idx="6526">33374</cx:pt>
          <cx:pt idx="6527">92128</cx:pt>
          <cx:pt idx="6528">45685</cx:pt>
          <cx:pt idx="6529">51950</cx:pt>
          <cx:pt idx="6530">10720</cx:pt>
          <cx:pt idx="6531">52785</cx:pt>
          <cx:pt idx="6532">4581</cx:pt>
          <cx:pt idx="6533">2054</cx:pt>
          <cx:pt idx="6534">67723</cx:pt>
          <cx:pt idx="6535">45682</cx:pt>
          <cx:pt idx="6536">97360</cx:pt>
          <cx:pt idx="6537">62901</cx:pt>
          <cx:pt idx="6538">75037</cx:pt>
          <cx:pt idx="6539">26928</cx:pt>
          <cx:pt idx="6540">24335</cx:pt>
          <cx:pt idx="6541">48477</cx:pt>
          <cx:pt idx="6542">19213</cx:pt>
          <cx:pt idx="6543">59832</cx:pt>
          <cx:pt idx="6544">76659</cx:pt>
          <cx:pt idx="6545">53622</cx:pt>
          <cx:pt idx="6546">60466</cx:pt>
          <cx:pt idx="6547">64551</cx:pt>
          <cx:pt idx="6548">28767</cx:pt>
          <cx:pt idx="6549">62106</cx:pt>
          <cx:pt idx="6550">65990</cx:pt>
          <cx:pt idx="6551">65092</cx:pt>
          <cx:pt idx="6552">19335</cx:pt>
          <cx:pt idx="6553">10624</cx:pt>
          <cx:pt idx="6554">43276</cx:pt>
          <cx:pt idx="6555">88279</cx:pt>
          <cx:pt idx="6556">38926</cx:pt>
          <cx:pt idx="6557">10168</cx:pt>
          <cx:pt idx="6558">12939</cx:pt>
          <cx:pt idx="6559">59004</cx:pt>
          <cx:pt idx="6560">6271</cx:pt>
          <cx:pt idx="6561">40563</cx:pt>
          <cx:pt idx="6562">25449</cx:pt>
          <cx:pt idx="6563">44372</cx:pt>
          <cx:pt idx="6564">88147</cx:pt>
          <cx:pt idx="6565">94615</cx:pt>
          <cx:pt idx="6566">19308</cx:pt>
          <cx:pt idx="6567">94879</cx:pt>
          <cx:pt idx="6568">54776</cx:pt>
          <cx:pt idx="6569">91716</cx:pt>
          <cx:pt idx="6570">91334</cx:pt>
          <cx:pt idx="6571">15983</cx:pt>
          <cx:pt idx="6572">48821</cx:pt>
          <cx:pt idx="6573">28771</cx:pt>
          <cx:pt idx="6574">38156</cx:pt>
          <cx:pt idx="6575">8981</cx:pt>
          <cx:pt idx="6576">90068</cx:pt>
          <cx:pt idx="6577">5940</cx:pt>
          <cx:pt idx="6578">2752</cx:pt>
          <cx:pt idx="6579">15998</cx:pt>
          <cx:pt idx="6580">72806</cx:pt>
          <cx:pt idx="6581">32011</cx:pt>
          <cx:pt idx="6582">93101</cx:pt>
          <cx:pt idx="6583">16763</cx:pt>
          <cx:pt idx="6584">39578</cx:pt>
          <cx:pt idx="6585">55365</cx:pt>
          <cx:pt idx="6586">6551</cx:pt>
          <cx:pt idx="6587">26741</cx:pt>
          <cx:pt idx="6588">33792</cx:pt>
          <cx:pt idx="6589">34270</cx:pt>
          <cx:pt idx="6590">43171</cx:pt>
          <cx:pt idx="6591">80434</cx:pt>
          <cx:pt idx="6592">65183</cx:pt>
          <cx:pt idx="6593">81274</cx:pt>
          <cx:pt idx="6594">1352</cx:pt>
          <cx:pt idx="6595">15698</cx:pt>
          <cx:pt idx="6596">1666</cx:pt>
          <cx:pt idx="6597">29288</cx:pt>
          <cx:pt idx="6598">72311</cx:pt>
          <cx:pt idx="6599">84840</cx:pt>
          <cx:pt idx="6600">12060</cx:pt>
          <cx:pt idx="6601">45289</cx:pt>
          <cx:pt idx="6602">37431</cx:pt>
          <cx:pt idx="6603">50500</cx:pt>
          <cx:pt idx="6604">69080</cx:pt>
          <cx:pt idx="6605">68509</cx:pt>
          <cx:pt idx="6606">41011</cx:pt>
          <cx:pt idx="6607">10700</cx:pt>
          <cx:pt idx="6608">19018</cx:pt>
          <cx:pt idx="6609">39211</cx:pt>
          <cx:pt idx="6610">28175</cx:pt>
          <cx:pt idx="6611">19839</cx:pt>
          <cx:pt idx="6612">14446</cx:pt>
          <cx:pt idx="6613">73081</cx:pt>
          <cx:pt idx="6614">34329</cx:pt>
          <cx:pt idx="6615">48013</cx:pt>
          <cx:pt idx="6616">98990</cx:pt>
          <cx:pt idx="6617">19651</cx:pt>
          <cx:pt idx="6618">40581</cx:pt>
          <cx:pt idx="6619">27120</cx:pt>
          <cx:pt idx="6620">54258</cx:pt>
          <cx:pt idx="6621">20730</cx:pt>
          <cx:pt idx="6622">25467</cx:pt>
          <cx:pt idx="6623">29214</cx:pt>
          <cx:pt idx="6624">75164</cx:pt>
          <cx:pt idx="6625">52210</cx:pt>
          <cx:pt idx="6626">30117</cx:pt>
          <cx:pt idx="6627">98848</cx:pt>
          <cx:pt idx="6628">26175</cx:pt>
          <cx:pt idx="6629">96306</cx:pt>
          <cx:pt idx="6630">36862</cx:pt>
          <cx:pt idx="6631">30246</cx:pt>
          <cx:pt idx="6632">63454</cx:pt>
          <cx:pt idx="6633">85504</cx:pt>
          <cx:pt idx="6634">80425</cx:pt>
          <cx:pt idx="6635">63497</cx:pt>
          <cx:pt idx="6636">1537</cx:pt>
          <cx:pt idx="6637">49520</cx:pt>
          <cx:pt idx="6638">20736</cx:pt>
          <cx:pt idx="6639">80343</cx:pt>
          <cx:pt idx="6640">3688</cx:pt>
          <cx:pt idx="6641">56881</cx:pt>
          <cx:pt idx="6642">94543</cx:pt>
          <cx:pt idx="6643">60609</cx:pt>
          <cx:pt idx="6644">25553</cx:pt>
          <cx:pt idx="6645">18653</cx:pt>
          <cx:pt idx="6646">31116</cx:pt>
          <cx:pt idx="6647">88886</cx:pt>
          <cx:pt idx="6648">6989</cx:pt>
          <cx:pt idx="6649">90535</cx:pt>
          <cx:pt idx="6650">46825</cx:pt>
          <cx:pt idx="6651">2939</cx:pt>
          <cx:pt idx="6652">64122</cx:pt>
          <cx:pt idx="6653">86726</cx:pt>
          <cx:pt idx="6654">56422</cx:pt>
          <cx:pt idx="6655">11787</cx:pt>
          <cx:pt idx="6656">12470</cx:pt>
          <cx:pt idx="6657">98380</cx:pt>
          <cx:pt idx="6658">5306</cx:pt>
          <cx:pt idx="6659">27105</cx:pt>
          <cx:pt idx="6660">97712</cx:pt>
          <cx:pt idx="6661">35504</cx:pt>
          <cx:pt idx="6662">50925</cx:pt>
          <cx:pt idx="6663">38706</cx:pt>
          <cx:pt idx="6664">70609</cx:pt>
          <cx:pt idx="6665">17672</cx:pt>
          <cx:pt idx="6666">30481</cx:pt>
          <cx:pt idx="6667">57532</cx:pt>
          <cx:pt idx="6668">76814</cx:pt>
          <cx:pt idx="6669">98018</cx:pt>
          <cx:pt idx="6670">37155</cx:pt>
          <cx:pt idx="6671">17475</cx:pt>
          <cx:pt idx="6672">43159</cx:pt>
          <cx:pt idx="6673">60165</cx:pt>
          <cx:pt idx="6674">73820</cx:pt>
          <cx:pt idx="6675">89395</cx:pt>
          <cx:pt idx="6676">54346</cx:pt>
          <cx:pt idx="6677">71504</cx:pt>
          <cx:pt idx="6678">94768</cx:pt>
          <cx:pt idx="6679">22060</cx:pt>
          <cx:pt idx="6680">11677</cx:pt>
          <cx:pt idx="6681">33946</cx:pt>
          <cx:pt idx="6682">44686</cx:pt>
          <cx:pt idx="6683">4338</cx:pt>
          <cx:pt idx="6684">8240</cx:pt>
          <cx:pt idx="6685">50682</cx:pt>
          <cx:pt idx="6686">35609</cx:pt>
          <cx:pt idx="6687">68448</cx:pt>
          <cx:pt idx="6688">35418</cx:pt>
          <cx:pt idx="6689">98295</cx:pt>
          <cx:pt idx="6690">38091</cx:pt>
          <cx:pt idx="6691">62598</cx:pt>
          <cx:pt idx="6692">51930</cx:pt>
          <cx:pt idx="6693">19537</cx:pt>
          <cx:pt idx="6694">45578</cx:pt>
          <cx:pt idx="6695">57474</cx:pt>
          <cx:pt idx="6696">58403</cx:pt>
          <cx:pt idx="6697">38413</cx:pt>
          <cx:pt idx="6698">12065</cx:pt>
          <cx:pt idx="6699">99331</cx:pt>
          <cx:pt idx="6700">3138</cx:pt>
          <cx:pt idx="6701">48718</cx:pt>
          <cx:pt idx="6702">54821</cx:pt>
          <cx:pt idx="6703">47876</cx:pt>
          <cx:pt idx="6704">90453</cx:pt>
          <cx:pt idx="6705">12897</cx:pt>
          <cx:pt idx="6706">46842</cx:pt>
          <cx:pt idx="6707">94625</cx:pt>
          <cx:pt idx="6708">36904</cx:pt>
          <cx:pt idx="6709">33760</cx:pt>
          <cx:pt idx="6710">8454</cx:pt>
          <cx:pt idx="6711">7568</cx:pt>
          <cx:pt idx="6712">37212</cx:pt>
          <cx:pt idx="6713">35357</cx:pt>
          <cx:pt idx="6714">9158</cx:pt>
          <cx:pt idx="6715">28649</cx:pt>
          <cx:pt idx="6716">44700</cx:pt>
          <cx:pt idx="6717">79437</cx:pt>
          <cx:pt idx="6718">64370</cx:pt>
          <cx:pt idx="6719">12269</cx:pt>
          <cx:pt idx="6720">51976</cx:pt>
          <cx:pt idx="6721">90903</cx:pt>
          <cx:pt idx="6722">76987</cx:pt>
          <cx:pt idx="6723">46388</cx:pt>
          <cx:pt idx="6724">91417</cx:pt>
          <cx:pt idx="6725">68728</cx:pt>
          <cx:pt idx="6726">33989</cx:pt>
          <cx:pt idx="6727">17165</cx:pt>
          <cx:pt idx="6728">45354</cx:pt>
          <cx:pt idx="6729">53502</cx:pt>
          <cx:pt idx="6730">9278</cx:pt>
          <cx:pt idx="6731">46236</cx:pt>
          <cx:pt idx="6732">22935</cx:pt>
          <cx:pt idx="6733">53899</cx:pt>
          <cx:pt idx="6734">55353</cx:pt>
          <cx:pt idx="6735">72477</cx:pt>
          <cx:pt idx="6736">77110</cx:pt>
          <cx:pt idx="6737">73989</cx:pt>
          <cx:pt idx="6738">78359</cx:pt>
          <cx:pt idx="6739">95976</cx:pt>
          <cx:pt idx="6740">8300</cx:pt>
          <cx:pt idx="6741">53778</cx:pt>
          <cx:pt idx="6742">4689</cx:pt>
          <cx:pt idx="6743">50984</cx:pt>
          <cx:pt idx="6744">31647</cx:pt>
          <cx:pt idx="6745">59321</cx:pt>
          <cx:pt idx="6746">80619</cx:pt>
          <cx:pt idx="6747">6932</cx:pt>
          <cx:pt idx="6748">43920</cx:pt>
          <cx:pt idx="6749">90323</cx:pt>
          <cx:pt idx="6750">59167</cx:pt>
          <cx:pt idx="6751">78543</cx:pt>
          <cx:pt idx="6752">61900</cx:pt>
          <cx:pt idx="6753">72899</cx:pt>
          <cx:pt idx="6754">25172</cx:pt>
          <cx:pt idx="6755">97563</cx:pt>
          <cx:pt idx="6756">90457</cx:pt>
          <cx:pt idx="6757">98351</cx:pt>
          <cx:pt idx="6758">12051</cx:pt>
          <cx:pt idx="6759">69961</cx:pt>
          <cx:pt idx="6760">89486</cx:pt>
          <cx:pt idx="6761">92393</cx:pt>
          <cx:pt idx="6762">40974</cx:pt>
          <cx:pt idx="6763">55821</cx:pt>
          <cx:pt idx="6764">31854</cx:pt>
          <cx:pt idx="6765">73758</cx:pt>
          <cx:pt idx="6766">95550</cx:pt>
          <cx:pt idx="6767">91387</cx:pt>
          <cx:pt idx="6768">86754</cx:pt>
          <cx:pt idx="6769">32258</cx:pt>
          <cx:pt idx="6770">44583</cx:pt>
          <cx:pt idx="6771">65185</cx:pt>
          <cx:pt idx="6772">84065</cx:pt>
          <cx:pt idx="6773">18615</cx:pt>
          <cx:pt idx="6774">73876</cx:pt>
          <cx:pt idx="6775">35416</cx:pt>
          <cx:pt idx="6776">41485</cx:pt>
          <cx:pt idx="6777">78912</cx:pt>
          <cx:pt idx="6778">31304</cx:pt>
          <cx:pt idx="6779">86741</cx:pt>
          <cx:pt idx="6780">10814</cx:pt>
          <cx:pt idx="6781">81410</cx:pt>
          <cx:pt idx="6782">74739</cx:pt>
          <cx:pt idx="6783">53591</cx:pt>
          <cx:pt idx="6784">10461</cx:pt>
          <cx:pt idx="6785">95713</cx:pt>
          <cx:pt idx="6786">57973</cx:pt>
          <cx:pt idx="6787">89685</cx:pt>
          <cx:pt idx="6788">46769</cx:pt>
          <cx:pt idx="6789">79213</cx:pt>
          <cx:pt idx="6790">68826</cx:pt>
          <cx:pt idx="6791">31205</cx:pt>
          <cx:pt idx="6792">76605</cx:pt>
          <cx:pt idx="6793">38076</cx:pt>
          <cx:pt idx="6794">49134</cx:pt>
          <cx:pt idx="6795">54711</cx:pt>
          <cx:pt idx="6796">94007</cx:pt>
          <cx:pt idx="6797">27358</cx:pt>
          <cx:pt idx="6798">76732</cx:pt>
          <cx:pt idx="6799">87388</cx:pt>
          <cx:pt idx="6800">82436</cx:pt>
          <cx:pt idx="6801">85440</cx:pt>
          <cx:pt idx="6802">77581</cx:pt>
          <cx:pt idx="6803">79480</cx:pt>
          <cx:pt idx="6804">17191</cx:pt>
          <cx:pt idx="6805">45044</cx:pt>
          <cx:pt idx="6806">84336</cx:pt>
          <cx:pt idx="6807">54521</cx:pt>
          <cx:pt idx="6808">18647</cx:pt>
          <cx:pt idx="6809">22684</cx:pt>
          <cx:pt idx="6810">29414</cx:pt>
          <cx:pt idx="6811">24304</cx:pt>
          <cx:pt idx="6812">97432</cx:pt>
          <cx:pt idx="6813">23739</cx:pt>
          <cx:pt idx="6814">38600</cx:pt>
          <cx:pt idx="6815">88457</cx:pt>
          <cx:pt idx="6816">56819</cx:pt>
          <cx:pt idx="6817">79081</cx:pt>
          <cx:pt idx="6818">81726</cx:pt>
          <cx:pt idx="6819">3947</cx:pt>
          <cx:pt idx="6820">46160</cx:pt>
          <cx:pt idx="6821">95960</cx:pt>
          <cx:pt idx="6822">46109</cx:pt>
          <cx:pt idx="6823">300000</cx:pt>
          <cx:pt idx="6824">98589</cx:pt>
          <cx:pt idx="6825">72477</cx:pt>
          <cx:pt idx="6826">14815</cx:pt>
          <cx:pt idx="6827">19732</cx:pt>
          <cx:pt idx="6828">76350</cx:pt>
          <cx:pt idx="6829">28912</cx:pt>
          <cx:pt idx="6830">81226</cx:pt>
          <cx:pt idx="6831">75131</cx:pt>
          <cx:pt idx="6832">95417</cx:pt>
          <cx:pt idx="6833">89453</cx:pt>
          <cx:pt idx="6834">2682</cx:pt>
          <cx:pt idx="6835">96163</cx:pt>
          <cx:pt idx="6836">43038</cx:pt>
          <cx:pt idx="6837">73636</cx:pt>
          <cx:pt idx="6838">81434</cx:pt>
          <cx:pt idx="6839">66701</cx:pt>
          <cx:pt idx="6840">40678</cx:pt>
          <cx:pt idx="6841">89905</cx:pt>
          <cx:pt idx="6842">82172</cx:pt>
          <cx:pt idx="6843">45675</cx:pt>
          <cx:pt idx="6844">75856</cx:pt>
          <cx:pt idx="6845">47378</cx:pt>
          <cx:pt idx="6846">27917</cx:pt>
          <cx:pt idx="6847">10994</cx:pt>
          <cx:pt idx="6848">51586</cx:pt>
          <cx:pt idx="6849">85671</cx:pt>
          <cx:pt idx="6850">1519</cx:pt>
          <cx:pt idx="6851">83412</cx:pt>
          <cx:pt idx="6852">12210</cx:pt>
          <cx:pt idx="6853">21224</cx:pt>
          <cx:pt idx="6854">93668</cx:pt>
          <cx:pt idx="6855">41080</cx:pt>
          <cx:pt idx="6856">64109</cx:pt>
          <cx:pt idx="6857">97633</cx:pt>
          <cx:pt idx="6858">79412</cx:pt>
          <cx:pt idx="6859">13296</cx:pt>
          <cx:pt idx="6860">87008</cx:pt>
          <cx:pt idx="6861">62736</cx:pt>
          <cx:pt idx="6862">34528</cx:pt>
          <cx:pt idx="6863">40026</cx:pt>
          <cx:pt idx="6864">10604</cx:pt>
          <cx:pt idx="6865">69692</cx:pt>
          <cx:pt idx="6866">84727</cx:pt>
          <cx:pt idx="6867">50685</cx:pt>
          <cx:pt idx="6868">23737</cx:pt>
          <cx:pt idx="6869">24678</cx:pt>
          <cx:pt idx="6870">10052</cx:pt>
          <cx:pt idx="6871">5551</cx:pt>
          <cx:pt idx="6872">27131</cx:pt>
          <cx:pt idx="6873">57137</cx:pt>
          <cx:pt idx="6874">42488</cx:pt>
          <cx:pt idx="6875">2904</cx:pt>
          <cx:pt idx="6876">87979</cx:pt>
          <cx:pt idx="6877">6626</cx:pt>
          <cx:pt idx="6878">49006</cx:pt>
          <cx:pt idx="6879">70775</cx:pt>
          <cx:pt idx="6880">70642</cx:pt>
          <cx:pt idx="6881">94638</cx:pt>
          <cx:pt idx="6882">90063</cx:pt>
          <cx:pt idx="6883">47772</cx:pt>
          <cx:pt idx="6884">9329</cx:pt>
          <cx:pt idx="6885">69855</cx:pt>
          <cx:pt idx="6886">27125</cx:pt>
          <cx:pt idx="6887">83859</cx:pt>
          <cx:pt idx="6888">32089</cx:pt>
          <cx:pt idx="6889">13301</cx:pt>
          <cx:pt idx="6890">59093</cx:pt>
          <cx:pt idx="6891">43554</cx:pt>
          <cx:pt idx="6892">32506</cx:pt>
          <cx:pt idx="6893">47823</cx:pt>
          <cx:pt idx="6894">1736</cx:pt>
          <cx:pt idx="6895">34876</cx:pt>
          <cx:pt idx="6896">72420</cx:pt>
          <cx:pt idx="6897">20095</cx:pt>
          <cx:pt idx="6898">20447</cx:pt>
          <cx:pt idx="6899">73979</cx:pt>
          <cx:pt idx="6900">14676</cx:pt>
          <cx:pt idx="6901">5491</cx:pt>
          <cx:pt idx="6902">56078</cx:pt>
          <cx:pt idx="6903">13231</cx:pt>
          <cx:pt idx="6904">39321</cx:pt>
          <cx:pt idx="6905">25287</cx:pt>
          <cx:pt idx="6906">99736</cx:pt>
          <cx:pt idx="6907">94270</cx:pt>
          <cx:pt idx="6908">16006</cx:pt>
          <cx:pt idx="6909">43885</cx:pt>
          <cx:pt idx="6910">80425</cx:pt>
          <cx:pt idx="6911">89573</cx:pt>
          <cx:pt idx="6912">49818</cx:pt>
          <cx:pt idx="6913">61815</cx:pt>
          <cx:pt idx="6914">67638</cx:pt>
          <cx:pt idx="6915">49576</cx:pt>
          <cx:pt idx="6916">59576</cx:pt>
          <cx:pt idx="6917">28523</cx:pt>
          <cx:pt idx="6918">87399</cx:pt>
          <cx:pt idx="6919">21441</cx:pt>
          <cx:pt idx="6920">90296</cx:pt>
          <cx:pt idx="6921">79650</cx:pt>
          <cx:pt idx="6922">91974</cx:pt>
          <cx:pt idx="6923">47650</cx:pt>
          <cx:pt idx="6924">76723</cx:pt>
          <cx:pt idx="6925">93419</cx:pt>
          <cx:pt idx="6926">9033</cx:pt>
          <cx:pt idx="6927">39744</cx:pt>
          <cx:pt idx="6928">69959</cx:pt>
          <cx:pt idx="6929">35514</cx:pt>
          <cx:pt idx="6930">2434</cx:pt>
          <cx:pt idx="6931">11825</cx:pt>
          <cx:pt idx="6932">77087</cx:pt>
          <cx:pt idx="6933">4412</cx:pt>
          <cx:pt idx="6934">23670</cx:pt>
          <cx:pt idx="6935">7089</cx:pt>
          <cx:pt idx="6936">16008</cx:pt>
          <cx:pt idx="6937">54695</cx:pt>
          <cx:pt idx="6938">48720</cx:pt>
          <cx:pt idx="6939">71926</cx:pt>
          <cx:pt idx="6940">54639</cx:pt>
          <cx:pt idx="6941">59395</cx:pt>
          <cx:pt idx="6942">27988</cx:pt>
          <cx:pt idx="6943">57938</cx:pt>
          <cx:pt idx="6944">58089</cx:pt>
          <cx:pt idx="6945">14294</cx:pt>
          <cx:pt idx="6946">59275</cx:pt>
          <cx:pt idx="6947">40109</cx:pt>
          <cx:pt idx="6948">35523</cx:pt>
          <cx:pt idx="6949">22004</cx:pt>
          <cx:pt idx="6950">27579</cx:pt>
          <cx:pt idx="6951">83187</cx:pt>
          <cx:pt idx="6952">26899</cx:pt>
          <cx:pt idx="6953">44168</cx:pt>
          <cx:pt idx="6954">73548</cx:pt>
          <cx:pt idx="6955">74673</cx:pt>
          <cx:pt idx="6956">94326</cx:pt>
          <cx:pt idx="6957">4718</cx:pt>
          <cx:pt idx="6958">65660</cx:pt>
          <cx:pt idx="6959">1459</cx:pt>
          <cx:pt idx="6960">31132</cx:pt>
          <cx:pt idx="6961">68868</cx:pt>
          <cx:pt idx="6962">96176</cx:pt>
          <cx:pt idx="6963">75367</cx:pt>
          <cx:pt idx="6964">25716</cx:pt>
          <cx:pt idx="6965">1898</cx:pt>
          <cx:pt idx="6966">91730</cx:pt>
          <cx:pt idx="6967">13094</cx:pt>
          <cx:pt idx="6968">65350</cx:pt>
          <cx:pt idx="6969">59930</cx:pt>
          <cx:pt idx="6970">40786</cx:pt>
          <cx:pt idx="6971">71965</cx:pt>
          <cx:pt idx="6972">64880</cx:pt>
          <cx:pt idx="6973">9218</cx:pt>
          <cx:pt idx="6974">17756</cx:pt>
          <cx:pt idx="6975">90750</cx:pt>
          <cx:pt idx="6976">1487</cx:pt>
          <cx:pt idx="6977">22705</cx:pt>
          <cx:pt idx="6978">31580</cx:pt>
          <cx:pt idx="6979">20625</cx:pt>
          <cx:pt idx="6980">70280</cx:pt>
          <cx:pt idx="6981">59304</cx:pt>
          <cx:pt idx="6982">21456</cx:pt>
          <cx:pt idx="6983">17249</cx:pt>
          <cx:pt idx="6984">79134</cx:pt>
          <cx:pt idx="6985">7285</cx:pt>
          <cx:pt idx="6986">15541</cx:pt>
          <cx:pt idx="6987">18044</cx:pt>
          <cx:pt idx="6988">91437</cx:pt>
          <cx:pt idx="6989">63723</cx:pt>
          <cx:pt idx="6990">96628</cx:pt>
          <cx:pt idx="6991">21126</cx:pt>
          <cx:pt idx="6992">43958</cx:pt>
          <cx:pt idx="6993">34487</cx:pt>
          <cx:pt idx="6994">81770</cx:pt>
          <cx:pt idx="6995">59752</cx:pt>
          <cx:pt idx="6996">3134</cx:pt>
          <cx:pt idx="6997">87727</cx:pt>
          <cx:pt idx="6998">9711</cx:pt>
          <cx:pt idx="6999">46396</cx:pt>
          <cx:pt idx="7000">33625</cx:pt>
          <cx:pt idx="7001">35721</cx:pt>
          <cx:pt idx="7002">72979</cx:pt>
          <cx:pt idx="7003">4822</cx:pt>
          <cx:pt idx="7004">34964</cx:pt>
          <cx:pt idx="7005">6281</cx:pt>
          <cx:pt idx="7006">4158</cx:pt>
          <cx:pt idx="7007">85632</cx:pt>
          <cx:pt idx="7008">96871</cx:pt>
          <cx:pt idx="7009">67535</cx:pt>
          <cx:pt idx="7010">94539</cx:pt>
          <cx:pt idx="7011">63500</cx:pt>
          <cx:pt idx="7012">11765</cx:pt>
          <cx:pt idx="7013">89869</cx:pt>
          <cx:pt idx="7014">60076</cx:pt>
          <cx:pt idx="7015">83842</cx:pt>
          <cx:pt idx="7016">9393</cx:pt>
          <cx:pt idx="7017">32949</cx:pt>
          <cx:pt idx="7018">39958</cx:pt>
          <cx:pt idx="7019">34290</cx:pt>
          <cx:pt idx="7020">75258</cx:pt>
          <cx:pt idx="7021">26460</cx:pt>
          <cx:pt idx="7022">68224</cx:pt>
          <cx:pt idx="7023">56572</cx:pt>
          <cx:pt idx="7024">96131</cx:pt>
          <cx:pt idx="7025">54951</cx:pt>
          <cx:pt idx="7026">35967</cx:pt>
          <cx:pt idx="7027">58774</cx:pt>
          <cx:pt idx="7028">29209</cx:pt>
          <cx:pt idx="7029">90012</cx:pt>
          <cx:pt idx="7030">96146</cx:pt>
          <cx:pt idx="7031">43616</cx:pt>
          <cx:pt idx="7032">42174</cx:pt>
          <cx:pt idx="7033">83581</cx:pt>
          <cx:pt idx="7034">28339</cx:pt>
          <cx:pt idx="7035">48478</cx:pt>
          <cx:pt idx="7036">3916</cx:pt>
          <cx:pt idx="7037">94036</cx:pt>
          <cx:pt idx="7038">57008</cx:pt>
          <cx:pt idx="7039">97745</cx:pt>
          <cx:pt idx="7040">68808</cx:pt>
          <cx:pt idx="7041">78624</cx:pt>
          <cx:pt idx="7042">37368</cx:pt>
          <cx:pt idx="7043">62205</cx:pt>
          <cx:pt idx="7044">84304</cx:pt>
          <cx:pt idx="7045">53683</cx:pt>
          <cx:pt idx="7046">20749</cx:pt>
          <cx:pt idx="7047">20174</cx:pt>
          <cx:pt idx="7048">28398</cx:pt>
          <cx:pt idx="7049">10013</cx:pt>
          <cx:pt idx="7050">85078</cx:pt>
          <cx:pt idx="7051">72204</cx:pt>
          <cx:pt idx="7052">79028</cx:pt>
          <cx:pt idx="7053">75002</cx:pt>
          <cx:pt idx="7054">72809</cx:pt>
          <cx:pt idx="7055">42711</cx:pt>
          <cx:pt idx="7056">12989</cx:pt>
          <cx:pt idx="7057">9600</cx:pt>
          <cx:pt idx="7058">34931</cx:pt>
          <cx:pt idx="7059">34413</cx:pt>
          <cx:pt idx="7060">93385</cx:pt>
          <cx:pt idx="7061">14415</cx:pt>
          <cx:pt idx="7062">28498</cx:pt>
          <cx:pt idx="7063">9896</cx:pt>
          <cx:pt idx="7064">63027</cx:pt>
          <cx:pt idx="7065">36150</cx:pt>
          <cx:pt idx="7066">43768</cx:pt>
          <cx:pt idx="7067">84298</cx:pt>
          <cx:pt idx="7068">41893</cx:pt>
          <cx:pt idx="7069">27674</cx:pt>
          <cx:pt idx="7070">71314</cx:pt>
          <cx:pt idx="7071">44261</cx:pt>
          <cx:pt idx="7072">38721</cx:pt>
          <cx:pt idx="7073">26623</cx:pt>
          <cx:pt idx="7074">51585</cx:pt>
          <cx:pt idx="7075">70665</cx:pt>
          <cx:pt idx="7076">53587</cx:pt>
          <cx:pt idx="7077">86238</cx:pt>
          <cx:pt idx="7078">36116</cx:pt>
          <cx:pt idx="7079">89449</cx:pt>
          <cx:pt idx="7080">6376</cx:pt>
          <cx:pt idx="7081">39477</cx:pt>
          <cx:pt idx="7082">9884</cx:pt>
          <cx:pt idx="7083">75703</cx:pt>
          <cx:pt idx="7084">13712</cx:pt>
          <cx:pt idx="7085">95743</cx:pt>
          <cx:pt idx="7086">69156</cx:pt>
          <cx:pt idx="7087">4824</cx:pt>
          <cx:pt idx="7088">84894</cx:pt>
          <cx:pt idx="7089">18947</cx:pt>
          <cx:pt idx="7090">13464</cx:pt>
          <cx:pt idx="7091">89903</cx:pt>
          <cx:pt idx="7092">23357</cx:pt>
          <cx:pt idx="7093">93601</cx:pt>
          <cx:pt idx="7094">87078</cx:pt>
          <cx:pt idx="7095">21762</cx:pt>
          <cx:pt idx="7096">73294</cx:pt>
          <cx:pt idx="7097">83804</cx:pt>
          <cx:pt idx="7098">9552</cx:pt>
          <cx:pt idx="7099">86763</cx:pt>
          <cx:pt idx="7100">17148</cx:pt>
          <cx:pt idx="7101">54008</cx:pt>
          <cx:pt idx="7102">25986</cx:pt>
          <cx:pt idx="7103">17225</cx:pt>
          <cx:pt idx="7104">24951</cx:pt>
          <cx:pt idx="7105">90575</cx:pt>
          <cx:pt idx="7106">32105</cx:pt>
          <cx:pt idx="7107">61332</cx:pt>
          <cx:pt idx="7108">76940</cx:pt>
          <cx:pt idx="7109">41880</cx:pt>
          <cx:pt idx="7110">51729</cx:pt>
          <cx:pt idx="7111">59231</cx:pt>
          <cx:pt idx="7112">99953</cx:pt>
          <cx:pt idx="7113">15661</cx:pt>
          <cx:pt idx="7114">14669</cx:pt>
          <cx:pt idx="7115">29149</cx:pt>
          <cx:pt idx="7116">56200</cx:pt>
          <cx:pt idx="7117">23781</cx:pt>
          <cx:pt idx="7118">26240</cx:pt>
          <cx:pt idx="7119">53455</cx:pt>
          <cx:pt idx="7120">75163</cx:pt>
          <cx:pt idx="7121">1531</cx:pt>
          <cx:pt idx="7122">79469</cx:pt>
          <cx:pt idx="7123">35057</cx:pt>
          <cx:pt idx="7124">13471</cx:pt>
          <cx:pt idx="7125">91047</cx:pt>
          <cx:pt idx="7126">89960</cx:pt>
          <cx:pt idx="7127">48369</cx:pt>
          <cx:pt idx="7128">98469</cx:pt>
          <cx:pt idx="7129">92058</cx:pt>
          <cx:pt idx="7130">7344</cx:pt>
          <cx:pt idx="7131">75537</cx:pt>
          <cx:pt idx="7132">44764</cx:pt>
          <cx:pt idx="7133">29837</cx:pt>
          <cx:pt idx="7134">1304</cx:pt>
          <cx:pt idx="7135">44749</cx:pt>
          <cx:pt idx="7136">20875</cx:pt>
          <cx:pt idx="7137">56000</cx:pt>
          <cx:pt idx="7138">3647</cx:pt>
          <cx:pt idx="7139">14304</cx:pt>
          <cx:pt idx="7140">24645</cx:pt>
          <cx:pt idx="7141">67373</cx:pt>
          <cx:pt idx="7142">46056</cx:pt>
          <cx:pt idx="7143">64298</cx:pt>
          <cx:pt idx="7144">93685</cx:pt>
          <cx:pt idx="7145">76971</cx:pt>
          <cx:pt idx="7146">38985</cx:pt>
          <cx:pt idx="7147">68938</cx:pt>
          <cx:pt idx="7148">89428</cx:pt>
          <cx:pt idx="7149">1611</cx:pt>
          <cx:pt idx="7150">67779</cx:pt>
          <cx:pt idx="7151">47286</cx:pt>
          <cx:pt idx="7152">7849</cx:pt>
          <cx:pt idx="7153">63159</cx:pt>
          <cx:pt idx="7154">89565</cx:pt>
          <cx:pt idx="7155">86162</cx:pt>
          <cx:pt idx="7156">58900</cx:pt>
          <cx:pt idx="7157">71449</cx:pt>
          <cx:pt idx="7158">67196</cx:pt>
          <cx:pt idx="7159">16756</cx:pt>
          <cx:pt idx="7160">30952</cx:pt>
          <cx:pt idx="7161">64150</cx:pt>
          <cx:pt idx="7162">40152</cx:pt>
          <cx:pt idx="7163">49282</cx:pt>
          <cx:pt idx="7164">57742</cx:pt>
          <cx:pt idx="7165">69932</cx:pt>
          <cx:pt idx="7166">14489</cx:pt>
          <cx:pt idx="7167">54201</cx:pt>
        </cx:lvl>
      </cx:numDim>
    </cx:data>
  </cx:chartData>
  <cx:chart>
    <cx:plotArea>
      <cx:plotAreaRegion>
        <cx:plotSurface>
          <cx:spPr>
            <a:ln w="15875">
              <a:gradFill>
                <a:gsLst>
                  <a:gs pos="59000">
                    <a:schemeClr val="accent1">
                      <a:lumMod val="45000"/>
                      <a:lumOff val="55000"/>
                      <a:alpha val="98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cx:spPr>
        </cx:plotSurface>
        <cx:series layoutId="boxWhisker" uniqueId="{F428DF1F-74F3-4565-B57E-13324878ECA7}">
          <cx:tx>
            <cx:txData>
              <cx:f>'[Statistics dataset week 4.xlsx]original'!$G$1</cx:f>
              <cx:v>Offered Salary</cx:v>
            </cx:txData>
          </cx:tx>
          <cx:dataLabels pos="r">
            <cx:visibility seriesName="0" categoryName="0" value="1"/>
          </cx:dataLabels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.5"/>
        <cx:tickLabels/>
      </cx:axis>
      <cx:axis id="1">
        <cx:valScaling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0E1B2-35D6-4DC4-92C7-11810D7290C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04C29-80B0-420D-AB1B-AABE2A5E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4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04C29-80B0-420D-AB1B-AABE2A5E09F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84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209D-9FCA-4F99-B68D-75755309CCB8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522B-9E41-498F-BBC7-B670DC05B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06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209D-9FCA-4F99-B68D-75755309CCB8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522B-9E41-498F-BBC7-B670DC05B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33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209D-9FCA-4F99-B68D-75755309CCB8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522B-9E41-498F-BBC7-B670DC05BCD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9471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209D-9FCA-4F99-B68D-75755309CCB8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522B-9E41-498F-BBC7-B670DC05B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61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209D-9FCA-4F99-B68D-75755309CCB8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522B-9E41-498F-BBC7-B670DC05BCD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167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209D-9FCA-4F99-B68D-75755309CCB8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522B-9E41-498F-BBC7-B670DC05B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032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209D-9FCA-4F99-B68D-75755309CCB8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522B-9E41-498F-BBC7-B670DC05B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498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209D-9FCA-4F99-B68D-75755309CCB8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522B-9E41-498F-BBC7-B670DC05B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91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209D-9FCA-4F99-B68D-75755309CCB8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522B-9E41-498F-BBC7-B670DC05B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60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209D-9FCA-4F99-B68D-75755309CCB8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522B-9E41-498F-BBC7-B670DC05B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9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209D-9FCA-4F99-B68D-75755309CCB8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522B-9E41-498F-BBC7-B670DC05B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35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209D-9FCA-4F99-B68D-75755309CCB8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522B-9E41-498F-BBC7-B670DC05B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89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209D-9FCA-4F99-B68D-75755309CCB8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522B-9E41-498F-BBC7-B670DC05B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65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209D-9FCA-4F99-B68D-75755309CCB8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522B-9E41-498F-BBC7-B670DC05B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62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209D-9FCA-4F99-B68D-75755309CCB8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522B-9E41-498F-BBC7-B670DC05B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95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209D-9FCA-4F99-B68D-75755309CCB8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522B-9E41-498F-BBC7-B670DC05B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32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C209D-9FCA-4F99-B68D-75755309CCB8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EC522B-9E41-498F-BBC7-B670DC05B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683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Cqm5IzEXVB3PAccTbiwwZ1dJEowPz_g/edit?usp=sharing&amp;ouid=102355042022057054818&amp;rtpof=true&amp;sd=tru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9B4C-2F86-D528-2738-FAED725D0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HIRING PROCESS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5F9BA-7389-C8EC-2117-D76827A99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326139"/>
            <a:ext cx="7766936" cy="1096899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ANSU M CHIRAYIL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B8E18B4-AA56-DED4-A0A5-9E0FB96CB87E}"/>
              </a:ext>
            </a:extLst>
          </p:cNvPr>
          <p:cNvSpPr txBox="1">
            <a:spLocks/>
          </p:cNvSpPr>
          <p:nvPr/>
        </p:nvSpPr>
        <p:spPr>
          <a:xfrm>
            <a:off x="2212532" y="6112247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Hyperlink to the Excel Sheet: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https://docs.google.com/spreadsheets/d/1kCqm5IzEXVB3PAccTbiwwZ1dJEowPz_g/edit?usp=sharing&amp;ouid=102355042022057054818&amp;rtpof=true&amp;sd=true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95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5C67-3718-55C8-1393-01C677C2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138989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F8A8-7AF5-AE0F-80D8-5DF5B95C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981586"/>
            <a:ext cx="8673142" cy="1447414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Outliers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below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Column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Offered Salary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rows whose Column values are outliers and the values 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200000, 300000, 400000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F545B5FB-61D8-441D-86DC-1453F312B58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63046579"/>
                  </p:ext>
                </p:extLst>
              </p:nvPr>
            </p:nvGraphicFramePr>
            <p:xfrm>
              <a:off x="2374183" y="3215149"/>
              <a:ext cx="6032398" cy="303325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F545B5FB-61D8-441D-86DC-1453F312B5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4183" y="3215149"/>
                <a:ext cx="6032398" cy="30332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726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5C67-3718-55C8-1393-01C677C2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138989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F8A8-7AF5-AE0F-80D8-5DF5B95C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748589"/>
            <a:ext cx="8673142" cy="1447414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Outliers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the outliers with median value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Offered Salary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corresponding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Offered salary 200000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245ACD-29E6-C4DC-D783-088D95978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3124200"/>
            <a:ext cx="8673142" cy="828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5E656-E65A-08BF-5A8B-1CD83293F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4053650"/>
            <a:ext cx="8673142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59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5C67-3718-55C8-1393-01C677C2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138989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F8A8-7AF5-AE0F-80D8-5DF5B95C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748589"/>
            <a:ext cx="8673142" cy="1447414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Outliers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the outliers with median value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Offered Salary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corresponding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Offered salary 300000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61B78-CF38-291C-3A77-313B461BB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3223042"/>
            <a:ext cx="8596668" cy="6629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3F719F-9E6A-D5F6-3BC9-6B78C6431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4045029"/>
            <a:ext cx="8596668" cy="22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89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5C67-3718-55C8-1393-01C677C2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138989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F8A8-7AF5-AE0F-80D8-5DF5B95C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748589"/>
            <a:ext cx="8673142" cy="1447414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Outliers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the outliers with median value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Offered Salary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corresponding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Offered salary 400000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442ED6-84E7-B995-E11D-FDEC840C1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3097501"/>
            <a:ext cx="7963590" cy="662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541A4B-80EC-CD62-6407-5F1BD11D5A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8156" b="7928"/>
          <a:stretch/>
        </p:blipFill>
        <p:spPr>
          <a:xfrm>
            <a:off x="677335" y="3901244"/>
            <a:ext cx="7963589" cy="217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76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5C67-3718-55C8-1393-01C677C2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138989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F8A8-7AF5-AE0F-80D8-5DF5B95C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748589"/>
            <a:ext cx="8673142" cy="1447414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duplicate values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rows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values. Using conditional formatting, we highlighted the duplicate values with light red fill.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7A7C6-BD0A-0E3C-9C8F-B295D428AE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265"/>
          <a:stretch/>
        </p:blipFill>
        <p:spPr>
          <a:xfrm>
            <a:off x="677335" y="3305179"/>
            <a:ext cx="8596668" cy="294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27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5C67-3718-55C8-1393-01C677C2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138989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F8A8-7AF5-AE0F-80D8-5DF5B95C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413008"/>
            <a:ext cx="8673142" cy="1288545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Hiring Analysis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The hiring process involves bringing new individuals into the organization for various roles. Determine the gender distribution of hires. How many males and females have been hired by the company?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F73226-A8DC-6369-467C-3DB4267F0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743140"/>
            <a:ext cx="2613887" cy="1371719"/>
          </a:xfrm>
          <a:prstGeom prst="rect">
            <a:avLst/>
          </a:prstGeom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7CD9B9D-7201-3C46-91F1-2DDD0FF2BA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7693084"/>
              </p:ext>
            </p:extLst>
          </p:nvPr>
        </p:nvGraphicFramePr>
        <p:xfrm>
          <a:off x="677335" y="4114859"/>
          <a:ext cx="2613887" cy="2449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08B081F-15E5-E105-4A26-F77E638072E5}"/>
              </a:ext>
            </a:extLst>
          </p:cNvPr>
          <p:cNvSpPr txBox="1"/>
          <p:nvPr/>
        </p:nvSpPr>
        <p:spPr>
          <a:xfrm>
            <a:off x="3647768" y="3148369"/>
            <a:ext cx="51841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Males constitute the majority of hires at 55%, indicating a male-dominated hiring trend.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Females make up 39% of the hires, suggesting the company is making efforts towards gender diversity but still has a significant gap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small percentage (6%) chose not to disclose their gender, reflecting some inclusivity in the hiring process.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insights suggest that while there is a noticeable effort towards diversity, there may still be room for improvement in balancing gender representation among hires.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D7BC2C-83A8-ACDD-3431-B23A178C9227}"/>
              </a:ext>
            </a:extLst>
          </p:cNvPr>
          <p:cNvSpPr txBox="1"/>
          <p:nvPr/>
        </p:nvSpPr>
        <p:spPr>
          <a:xfrm>
            <a:off x="3814916" y="2743140"/>
            <a:ext cx="2281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351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5C67-3718-55C8-1393-01C677C2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138989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F8A8-7AF5-AE0F-80D8-5DF5B95C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413008"/>
            <a:ext cx="8673142" cy="1288545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Salary Analysis: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average salary is calculated by adding up the salaries of a group of employees and then dividing the total by the number of employees. Use Excel functions to calculate the average salary offered by this company?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8B081F-15E5-E105-4A26-F77E638072E5}"/>
              </a:ext>
            </a:extLst>
          </p:cNvPr>
          <p:cNvSpPr txBox="1"/>
          <p:nvPr/>
        </p:nvSpPr>
        <p:spPr>
          <a:xfrm>
            <a:off x="911814" y="4282297"/>
            <a:ext cx="82321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Offered Salary is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Currency-Unit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49882.36872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Average Salary of Hired Candidates is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Currency-Unit 49600.25612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Salary of Hired Candidates is almost same as that of Offered Salary. This shows that the hiring team is recruiting candidates as per the pre-determined salary bands of the organization.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D7BC2C-83A8-ACDD-3431-B23A178C9227}"/>
              </a:ext>
            </a:extLst>
          </p:cNvPr>
          <p:cNvSpPr txBox="1"/>
          <p:nvPr/>
        </p:nvSpPr>
        <p:spPr>
          <a:xfrm>
            <a:off x="677335" y="3840600"/>
            <a:ext cx="2281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1148A-39D8-271C-4E26-C71588FC6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743140"/>
            <a:ext cx="3436918" cy="10364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E5EA7E-835B-A9B1-406E-A9A6EF4A5A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10571" b="57217"/>
          <a:stretch/>
        </p:blipFill>
        <p:spPr>
          <a:xfrm>
            <a:off x="4221862" y="2762603"/>
            <a:ext cx="5349839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35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5C67-3718-55C8-1393-01C677C2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138989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F8A8-7AF5-AE0F-80D8-5DF5B95C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336" y="1506049"/>
            <a:ext cx="8673142" cy="1288545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Salary Distribution: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intervals represent ranges of values, in this case, salary ranges. The class interval is the difference between the upper and lower limits of a class. Create class intervals for the salaries in the company.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27EDA2-127E-AAFF-EE6D-2E57E4FA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79" y="2791696"/>
            <a:ext cx="3071126" cy="18289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52371F-B83E-03BD-2316-57538A16F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148" y="2791696"/>
            <a:ext cx="5105842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33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5C67-3718-55C8-1393-01C677C2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138989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F8A8-7AF5-AE0F-80D8-5DF5B95C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509" y="1535547"/>
            <a:ext cx="8895116" cy="1288545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Salary Distribution: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intervals represent ranges of values, in this case, salary ranges. The class interval is the difference between the upper and lower limits of a class. Create class intervals for the salaries in the company.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B7A4A-A450-EB07-59DC-B85C97BEA604}"/>
              </a:ext>
            </a:extLst>
          </p:cNvPr>
          <p:cNvSpPr txBox="1"/>
          <p:nvPr/>
        </p:nvSpPr>
        <p:spPr>
          <a:xfrm>
            <a:off x="899106" y="2824092"/>
            <a:ext cx="837489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Class with the Highest Offers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salary range of 40,001 - 50,000 has the highest number of candidates offered, with 783 offers. This indicates that this salary class is the most attractive job roles being offered.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Salary Classes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lowest salary range (1 - 10,000) has significantly fewer candidates hired (439) and offered (678) compared to higher salary ranges. This may indicate a preference for higher salary positions among candidates or fewer job openings in this range.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Hiring in Mid-Range Salaries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Salary classes between 50,001 - 80,000 show a relatively balanced number of candidates hired and offered, indicating stable recruitment dynamics in these salary ranges.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insights can help the organization understand salary preferences among candidates and optimize their hiring strategies to align with market expectations.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369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5C67-3718-55C8-1393-01C677C2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138989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F8A8-7AF5-AE0F-80D8-5DF5B95C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995" y="1400739"/>
            <a:ext cx="8895116" cy="1288545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Departmental Analysis: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data through charts and plots is a crucial part of data analysis.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pie chart, bar graph, or any other suitable visualization to show the proportion of people working in different departments.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64F722-5662-69DF-BC82-85EBBFBA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689284"/>
            <a:ext cx="2446232" cy="31016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A1FB4A-2752-C972-4EC2-049E843F6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369" y="2689284"/>
            <a:ext cx="5511262" cy="38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5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5C67-3718-55C8-1393-01C677C2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138989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F8A8-7AF5-AE0F-80D8-5DF5B95C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748589"/>
            <a:ext cx="8596668" cy="4292773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hiring process data of a multinational company like Google to extract meaningful insights that can optimize the hiring process.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understand trends related to the number of rejections, interviews, job types, and vacancies to provide valuable insights to the hiring department.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the dataset provided containing records of previous hires to conduct the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the key questions using statistics and Excel to draw meaningful conclusions that could help the company improve its hiring process and make better hiring decisions in the future.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590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5C67-3718-55C8-1393-01C677C2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138989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F8A8-7AF5-AE0F-80D8-5DF5B95C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995" y="1400739"/>
            <a:ext cx="8895116" cy="1288545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dirty="0"/>
              <a:t>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Departmental Analysis: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data through charts and plots is a crucial part of data analysis.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pie chart, bar graph, or any other suitable visualization to show the proportion of people working in different departments.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F97E7-E8ED-7E64-AA80-E411F3FAFCCE}"/>
              </a:ext>
            </a:extLst>
          </p:cNvPr>
          <p:cNvSpPr txBox="1"/>
          <p:nvPr/>
        </p:nvSpPr>
        <p:spPr>
          <a:xfrm>
            <a:off x="1052052" y="2689284"/>
            <a:ext cx="781664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 algn="just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 Focus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Finance Department has the highest proportion of hires at 39%, indicating a strong focus on financial roles.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HR Hiring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29% of hires are in the Human Resource Department, suggesting a priority on expanding or strengthening HR functions.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Sales Hiring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Sales Department accounts for 10% of hires, reflecting steady hiring needs in sales.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Hiring in Other Departments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Departments like General Management, Marketing, Operations, and others each have around 5% of hires, indicating balanced but less aggressive hiring in these areas.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90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5C67-3718-55C8-1393-01C677C2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138989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F8A8-7AF5-AE0F-80D8-5DF5B95C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995" y="1400739"/>
            <a:ext cx="8895116" cy="1288545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Position Tier Analysis: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positions within a company often have different tiers or levels.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chart or graph to represent the different position tiers within the company.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D3F36-B302-6A28-F54F-F6726F8F4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00" y="2539728"/>
            <a:ext cx="2362405" cy="3878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FD572F-5AD0-C63A-33C1-30DBEC525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669" y="2539728"/>
            <a:ext cx="5738332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95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5C67-3718-55C8-1393-01C677C2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138989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F8A8-7AF5-AE0F-80D8-5DF5B95C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995" y="1400739"/>
            <a:ext cx="8895116" cy="1288545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Position Tier Analysis: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positions within a company often have different tiers or levels.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chart or graph to represent the different position tiers within the company.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F97E7-E8ED-7E64-AA80-E411F3FAFCCE}"/>
              </a:ext>
            </a:extLst>
          </p:cNvPr>
          <p:cNvSpPr txBox="1"/>
          <p:nvPr/>
        </p:nvSpPr>
        <p:spPr>
          <a:xfrm>
            <a:off x="1052052" y="2689284"/>
            <a:ext cx="781664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 algn="just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Hiring for Posts c9 and c5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Post c9 has the highest number of hires at 1,239, followed closely by Post c5 with 1,183 hires. These two posts together account for over 50% of total hires.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Hiring for Post i7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Post i7 also shows a significant number of hires at 635, indicating strong hiring activity for this position.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Hiring in Posts m6 and n6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Posts m6 and n6 have the lowest hiring numbers, with just 2 and 1 hire(s) respectively, suggesting very limited or specialized needs for these roles.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678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5C67-3718-55C8-1393-01C677C2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138989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F8A8-7AF5-AE0F-80D8-5DF5B95C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995" y="1622323"/>
            <a:ext cx="8895116" cy="4444180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Missing values were detected in the dataset and were handled by replacing numerical data with the mean and categorical data with the mode.</a:t>
            </a:r>
            <a:endParaRPr lang="en-IN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Columns with similar categories were combined to reduce complexity and improve data analysis, allowing for a more straightforward interpretation of the data.</a:t>
            </a:r>
            <a:endParaRPr lang="en-IN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Outliers were identified in the salary data, and a strategy was implemented to manage them, ensuring they did not skew the results significantly.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634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5C67-3718-55C8-1393-01C677C2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138989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F8A8-7AF5-AE0F-80D8-5DF5B95C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995" y="1622323"/>
            <a:ext cx="8895116" cy="4444180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Gender distribution analysis revealed the total number of male and female hires, providing insights into hiring patterns and potential gender biases.</a:t>
            </a:r>
            <a:endParaRPr lang="en-IN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average salary offered by the company was calculated using Excel functions, giving a clear picture of the company's compensation structure.</a:t>
            </a:r>
            <a:endParaRPr lang="en-IN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Salary distribution was visualized using class intervals, highlighting how salaries are spread across different ranges within the company.</a:t>
            </a:r>
            <a:endParaRPr lang="en-IN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Departmental and position tier analysis was visualized through charts, revealing the distribution of employees across various departments and tiers, which helped identify areas with more or fewer hires.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252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5C67-3718-55C8-1393-01C677C2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91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4932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5C67-3718-55C8-1393-01C677C2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138989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F8A8-7AF5-AE0F-80D8-5DF5B95C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748589"/>
            <a:ext cx="8596668" cy="4292773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Download the dataset, handle missing data, and club similar categories for simplified analysis. Detect and manage outliers appropriately.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Tasks: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Excel to analyze gender distribution in hires, calculate average salary, understand salary distribution, and visualize department and position tier data using charts.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Summary: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Summarize findings using statistical measures and visualizations to highlight key insights from the hiring process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Creation: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Compile a concise report with analysis results, visualizations, and recommendations to improve the company’s hiring process.</a:t>
            </a:r>
          </a:p>
        </p:txBody>
      </p:sp>
    </p:spTree>
    <p:extLst>
      <p:ext uri="{BB962C8B-B14F-4D97-AF65-F5344CB8AC3E}">
        <p14:creationId xmlns:p14="http://schemas.microsoft.com/office/powerpoint/2010/main" val="281094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5C67-3718-55C8-1393-01C677C2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138989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TECH-STACK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F8A8-7AF5-AE0F-80D8-5DF5B95C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748589"/>
            <a:ext cx="8596668" cy="4292773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Excel 2021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powerful spreadsheet program used for data analysis, organizing information, performing calculations, and creating visualizations. It's commonly used for tasks such as budgeting, financial modeling, data analysis, and managing large datasets.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offers features like formulas, pivot tables, and charts, making it a versatile tool for both personal and professional use.</a:t>
            </a:r>
          </a:p>
        </p:txBody>
      </p:sp>
    </p:spTree>
    <p:extLst>
      <p:ext uri="{BB962C8B-B14F-4D97-AF65-F5344CB8AC3E}">
        <p14:creationId xmlns:p14="http://schemas.microsoft.com/office/powerpoint/2010/main" val="142801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5C67-3718-55C8-1393-01C677C2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E6F05F7-1EAB-F6AE-05F9-2B8710790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590799"/>
            <a:ext cx="4184035" cy="34505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details: 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data points – 7168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features – 6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details – </a:t>
            </a:r>
          </a:p>
          <a:p>
            <a:pPr lvl="1"/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application_id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ID of the applicant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 Taken on – Date and time of the interview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– Hired or Rejected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C68120B-DE71-C5CF-8507-AF1A03C14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590799"/>
            <a:ext cx="4184034" cy="345056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event_name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gender of the applicant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– name of the department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name – name of the post offered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Offered salary – salary offered for the job</a:t>
            </a:r>
          </a:p>
          <a:p>
            <a:pPr marL="457200" lvl="1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029E9A-D7BC-21A6-F84B-7D6F2F32BC26}"/>
              </a:ext>
            </a:extLst>
          </p:cNvPr>
          <p:cNvSpPr txBox="1">
            <a:spLocks/>
          </p:cNvSpPr>
          <p:nvPr/>
        </p:nvSpPr>
        <p:spPr>
          <a:xfrm>
            <a:off x="677334" y="1533832"/>
            <a:ext cx="8596668" cy="8160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records of candidates who were interviewed previously with information about hiring status, hiring department, salary etc.</a:t>
            </a:r>
          </a:p>
        </p:txBody>
      </p:sp>
    </p:spTree>
    <p:extLst>
      <p:ext uri="{BB962C8B-B14F-4D97-AF65-F5344CB8AC3E}">
        <p14:creationId xmlns:p14="http://schemas.microsoft.com/office/powerpoint/2010/main" val="149924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5C67-3718-55C8-1393-01C677C2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138989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F8A8-7AF5-AE0F-80D8-5DF5B95C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860884"/>
            <a:ext cx="8596668" cy="1379622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some rows with ‘-’ as it’s values. We replaced those missing values to “Don’t want to say” as they both indicate the same meaning.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4183D-E40B-694E-554C-8B6875ADB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49" b="9088"/>
          <a:stretch/>
        </p:blipFill>
        <p:spPr>
          <a:xfrm>
            <a:off x="677334" y="3172798"/>
            <a:ext cx="8596669" cy="307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8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5C67-3718-55C8-1393-01C677C2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138989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F8A8-7AF5-AE0F-80D8-5DF5B95C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620251"/>
            <a:ext cx="8596668" cy="1379622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post name containing '-' is replaced with 'c5' because majority count of posts for candidates in 'sales department' and whose 'offered salary' is between 85,000 and 90,000, is ‘c5’.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433947-A2C7-5A27-1009-F668D8F7E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1363"/>
          <a:stretch/>
        </p:blipFill>
        <p:spPr>
          <a:xfrm>
            <a:off x="998763" y="3352801"/>
            <a:ext cx="8275240" cy="28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2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5C67-3718-55C8-1393-01C677C2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138989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F8A8-7AF5-AE0F-80D8-5DF5B95C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620251"/>
            <a:ext cx="8596668" cy="1775896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offered salary has a blank row. The row indicates 'sales department' and post name ‘i7’. So we replaced it with median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Offered Salary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Department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i7 Post 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median came out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45400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ED5A9-C10F-5C11-2489-94DC40A3E6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72"/>
          <a:stretch/>
        </p:blipFill>
        <p:spPr>
          <a:xfrm>
            <a:off x="677335" y="3319282"/>
            <a:ext cx="8596668" cy="792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514A96-5042-D81E-69CC-5978345147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708"/>
          <a:stretch/>
        </p:blipFill>
        <p:spPr>
          <a:xfrm>
            <a:off x="677335" y="4146167"/>
            <a:ext cx="8596668" cy="210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2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5C67-3718-55C8-1393-01C677C2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138989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F8A8-7AF5-AE0F-80D8-5DF5B95C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620251"/>
            <a:ext cx="8596668" cy="1775896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Rectifying errors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 category “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which seems to be a typo and the correct category should be “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which is replaced.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AD30E-7790-0FFB-7DED-99C296FA9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765"/>
          <a:stretch/>
        </p:blipFill>
        <p:spPr>
          <a:xfrm>
            <a:off x="677335" y="3212291"/>
            <a:ext cx="8596668" cy="303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526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1169</TotalTime>
  <Words>1726</Words>
  <Application>Microsoft Office PowerPoint</Application>
  <PresentationFormat>Widescreen</PresentationFormat>
  <Paragraphs>114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 New Roman</vt:lpstr>
      <vt:lpstr>Trebuchet MS</vt:lpstr>
      <vt:lpstr>Wingdings 3</vt:lpstr>
      <vt:lpstr>Facet</vt:lpstr>
      <vt:lpstr>HIRING PROCESS ANALYTICS</vt:lpstr>
      <vt:lpstr>PROJECT DESCRIPTION</vt:lpstr>
      <vt:lpstr>APPROACH</vt:lpstr>
      <vt:lpstr>TECH-STACK USED</vt:lpstr>
      <vt:lpstr>DATASET OVERVIEW</vt:lpstr>
      <vt:lpstr>DATA PRE-PROCESSING</vt:lpstr>
      <vt:lpstr>DATA PRE-PROCESSING</vt:lpstr>
      <vt:lpstr>DATA PRE-PROCESSING</vt:lpstr>
      <vt:lpstr>DATA PRE-PROCESSING</vt:lpstr>
      <vt:lpstr>DATA PRE-PROCESSING</vt:lpstr>
      <vt:lpstr>DATA PRE-PROCESSING</vt:lpstr>
      <vt:lpstr>DATA PRE-PROCESSING</vt:lpstr>
      <vt:lpstr>DATA PRE-PROCESSING</vt:lpstr>
      <vt:lpstr>DATA PRE-PROCESSING</vt:lpstr>
      <vt:lpstr>DATA ANALYTICS TASKS</vt:lpstr>
      <vt:lpstr>DATA ANALYTICS TASKS</vt:lpstr>
      <vt:lpstr>DATA ANALYTICS TASKS</vt:lpstr>
      <vt:lpstr>DATA ANALYTICS TASKS</vt:lpstr>
      <vt:lpstr>DATA ANALYTICS TASKS</vt:lpstr>
      <vt:lpstr>DATA ANALYTICS TASKS</vt:lpstr>
      <vt:lpstr>DATA ANALYTICS TASKS</vt:lpstr>
      <vt:lpstr>DATA ANALYTICS TASKS</vt:lpstr>
      <vt:lpstr>RESULT</vt:lpstr>
      <vt:lpstr>RESULT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ansumc123@outlook.com</dc:creator>
  <cp:lastModifiedBy>ansumc123@outlook.com</cp:lastModifiedBy>
  <cp:revision>3</cp:revision>
  <dcterms:created xsi:type="dcterms:W3CDTF">2024-08-25T19:30:48Z</dcterms:created>
  <dcterms:modified xsi:type="dcterms:W3CDTF">2024-08-27T12:15:15Z</dcterms:modified>
</cp:coreProperties>
</file>